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6" r:id="rId2"/>
    <p:sldId id="265" r:id="rId3"/>
    <p:sldId id="2147376562" r:id="rId4"/>
    <p:sldId id="258" r:id="rId5"/>
    <p:sldId id="2147376570" r:id="rId6"/>
    <p:sldId id="2147376561" r:id="rId7"/>
    <p:sldId id="2147376564" r:id="rId8"/>
    <p:sldId id="1239" r:id="rId9"/>
    <p:sldId id="4583" r:id="rId10"/>
    <p:sldId id="2147376485" r:id="rId11"/>
    <p:sldId id="2147376565" r:id="rId12"/>
    <p:sldId id="2147376489" r:id="rId13"/>
    <p:sldId id="2147376569" r:id="rId14"/>
    <p:sldId id="2147376560" r:id="rId15"/>
    <p:sldId id="414" r:id="rId16"/>
    <p:sldId id="425" r:id="rId17"/>
    <p:sldId id="435" r:id="rId18"/>
    <p:sldId id="2147376566" r:id="rId19"/>
    <p:sldId id="2147376567" r:id="rId20"/>
    <p:sldId id="443" r:id="rId21"/>
    <p:sldId id="2147376568" r:id="rId22"/>
    <p:sldId id="2147376490" r:id="rId23"/>
    <p:sldId id="2147376509" r:id="rId24"/>
    <p:sldId id="266" r:id="rId25"/>
    <p:sldId id="2147376559" r:id="rId26"/>
    <p:sldId id="2147376557" r:id="rId27"/>
    <p:sldId id="2147376510" r:id="rId28"/>
    <p:sldId id="2147376563" r:id="rId29"/>
    <p:sldId id="268" r:id="rId30"/>
    <p:sldId id="4555" r:id="rId31"/>
    <p:sldId id="271" r:id="rId32"/>
    <p:sldId id="4560" r:id="rId33"/>
    <p:sldId id="1234" r:id="rId34"/>
    <p:sldId id="1228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8658E5D-8BB7-BF46-E36E-D1C4E42EBEAB}" name="John Cole" initials="JC" userId="S::John.Cole@uscdcb.onmicrosoft.com::15f17121-07d7-4112-8811-f59d3abf5144" providerId="AD"/>
  <p188:author id="{938627E7-7B3B-E5C3-E012-7DC390B95839}" name="Jose Carrillo" initials="JC" userId="S::jose.carrillo@uscdcb.onmicrosoft.com::cf2bf666-567a-428a-bbdc-d1285d089df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A91D2C"/>
    <a:srgbClr val="FFFFFF"/>
    <a:srgbClr val="25205E"/>
    <a:srgbClr val="26205E"/>
    <a:srgbClr val="071D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57" autoAdjust="0"/>
    <p:restoredTop sz="93333"/>
  </p:normalViewPr>
  <p:slideViewPr>
    <p:cSldViewPr snapToGrid="0">
      <p:cViewPr varScale="1">
        <p:scale>
          <a:sx n="110" d="100"/>
          <a:sy n="110" d="100"/>
        </p:scale>
        <p:origin x="109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8/10/relationships/authors" Target="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jcole/Documents/CDCB/Presentations/2026/Supporting%20Materials/Genetic_Trend%20(1).csv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'Genetic_Trend (1)'!$A$2:$A$68</c:f>
              <c:numCache>
                <c:formatCode>General</c:formatCode>
                <c:ptCount val="67"/>
                <c:pt idx="0">
                  <c:v>1957</c:v>
                </c:pt>
                <c:pt idx="1">
                  <c:v>1958</c:v>
                </c:pt>
                <c:pt idx="2">
                  <c:v>1959</c:v>
                </c:pt>
                <c:pt idx="3">
                  <c:v>1960</c:v>
                </c:pt>
                <c:pt idx="4">
                  <c:v>1961</c:v>
                </c:pt>
                <c:pt idx="5">
                  <c:v>1962</c:v>
                </c:pt>
                <c:pt idx="6">
                  <c:v>1963</c:v>
                </c:pt>
                <c:pt idx="7">
                  <c:v>1964</c:v>
                </c:pt>
                <c:pt idx="8">
                  <c:v>1965</c:v>
                </c:pt>
                <c:pt idx="9">
                  <c:v>1966</c:v>
                </c:pt>
                <c:pt idx="10">
                  <c:v>1967</c:v>
                </c:pt>
                <c:pt idx="11">
                  <c:v>1968</c:v>
                </c:pt>
                <c:pt idx="12">
                  <c:v>1969</c:v>
                </c:pt>
                <c:pt idx="13">
                  <c:v>1970</c:v>
                </c:pt>
                <c:pt idx="14">
                  <c:v>1971</c:v>
                </c:pt>
                <c:pt idx="15">
                  <c:v>1972</c:v>
                </c:pt>
                <c:pt idx="16">
                  <c:v>1973</c:v>
                </c:pt>
                <c:pt idx="17">
                  <c:v>1974</c:v>
                </c:pt>
                <c:pt idx="18">
                  <c:v>1975</c:v>
                </c:pt>
                <c:pt idx="19">
                  <c:v>1976</c:v>
                </c:pt>
                <c:pt idx="20">
                  <c:v>1977</c:v>
                </c:pt>
                <c:pt idx="21">
                  <c:v>1978</c:v>
                </c:pt>
                <c:pt idx="22">
                  <c:v>1979</c:v>
                </c:pt>
                <c:pt idx="23">
                  <c:v>1980</c:v>
                </c:pt>
                <c:pt idx="24">
                  <c:v>1981</c:v>
                </c:pt>
                <c:pt idx="25">
                  <c:v>1982</c:v>
                </c:pt>
                <c:pt idx="26">
                  <c:v>1983</c:v>
                </c:pt>
                <c:pt idx="27">
                  <c:v>1984</c:v>
                </c:pt>
                <c:pt idx="28">
                  <c:v>1985</c:v>
                </c:pt>
                <c:pt idx="29">
                  <c:v>1986</c:v>
                </c:pt>
                <c:pt idx="30">
                  <c:v>1987</c:v>
                </c:pt>
                <c:pt idx="31">
                  <c:v>1988</c:v>
                </c:pt>
                <c:pt idx="32">
                  <c:v>1989</c:v>
                </c:pt>
                <c:pt idx="33">
                  <c:v>1990</c:v>
                </c:pt>
                <c:pt idx="34">
                  <c:v>1991</c:v>
                </c:pt>
                <c:pt idx="35">
                  <c:v>1992</c:v>
                </c:pt>
                <c:pt idx="36">
                  <c:v>1993</c:v>
                </c:pt>
                <c:pt idx="37">
                  <c:v>1994</c:v>
                </c:pt>
                <c:pt idx="38">
                  <c:v>1995</c:v>
                </c:pt>
                <c:pt idx="39">
                  <c:v>1996</c:v>
                </c:pt>
                <c:pt idx="40">
                  <c:v>1997</c:v>
                </c:pt>
                <c:pt idx="41">
                  <c:v>1998</c:v>
                </c:pt>
                <c:pt idx="42">
                  <c:v>1999</c:v>
                </c:pt>
                <c:pt idx="43">
                  <c:v>2000</c:v>
                </c:pt>
                <c:pt idx="44">
                  <c:v>2001</c:v>
                </c:pt>
                <c:pt idx="45">
                  <c:v>2002</c:v>
                </c:pt>
                <c:pt idx="46">
                  <c:v>2003</c:v>
                </c:pt>
                <c:pt idx="47">
                  <c:v>2004</c:v>
                </c:pt>
                <c:pt idx="48">
                  <c:v>2005</c:v>
                </c:pt>
                <c:pt idx="49">
                  <c:v>2006</c:v>
                </c:pt>
                <c:pt idx="50">
                  <c:v>2007</c:v>
                </c:pt>
                <c:pt idx="51">
                  <c:v>2008</c:v>
                </c:pt>
                <c:pt idx="52">
                  <c:v>2009</c:v>
                </c:pt>
                <c:pt idx="53">
                  <c:v>2010</c:v>
                </c:pt>
                <c:pt idx="54">
                  <c:v>2011</c:v>
                </c:pt>
                <c:pt idx="55">
                  <c:v>2012</c:v>
                </c:pt>
                <c:pt idx="56">
                  <c:v>2013</c:v>
                </c:pt>
                <c:pt idx="57">
                  <c:v>2014</c:v>
                </c:pt>
                <c:pt idx="58">
                  <c:v>2015</c:v>
                </c:pt>
                <c:pt idx="59">
                  <c:v>2016</c:v>
                </c:pt>
                <c:pt idx="60">
                  <c:v>2017</c:v>
                </c:pt>
                <c:pt idx="61">
                  <c:v>2018</c:v>
                </c:pt>
                <c:pt idx="62">
                  <c:v>2019</c:v>
                </c:pt>
                <c:pt idx="63">
                  <c:v>2020</c:v>
                </c:pt>
                <c:pt idx="64">
                  <c:v>2021</c:v>
                </c:pt>
                <c:pt idx="65">
                  <c:v>2022</c:v>
                </c:pt>
                <c:pt idx="66">
                  <c:v>2023</c:v>
                </c:pt>
              </c:numCache>
            </c:numRef>
          </c:cat>
          <c:val>
            <c:numRef>
              <c:f>'Genetic_Trend (1)'!$H$2:$H$68</c:f>
              <c:numCache>
                <c:formatCode>General</c:formatCode>
                <c:ptCount val="67"/>
                <c:pt idx="0">
                  <c:v>11966</c:v>
                </c:pt>
                <c:pt idx="1">
                  <c:v>12149</c:v>
                </c:pt>
                <c:pt idx="2">
                  <c:v>12460</c:v>
                </c:pt>
                <c:pt idx="3">
                  <c:v>12836</c:v>
                </c:pt>
                <c:pt idx="4">
                  <c:v>13146</c:v>
                </c:pt>
                <c:pt idx="5">
                  <c:v>13319</c:v>
                </c:pt>
                <c:pt idx="6">
                  <c:v>13419</c:v>
                </c:pt>
                <c:pt idx="7">
                  <c:v>13549</c:v>
                </c:pt>
                <c:pt idx="8">
                  <c:v>13626</c:v>
                </c:pt>
                <c:pt idx="9">
                  <c:v>13812</c:v>
                </c:pt>
                <c:pt idx="10">
                  <c:v>13993</c:v>
                </c:pt>
                <c:pt idx="11">
                  <c:v>14164</c:v>
                </c:pt>
                <c:pt idx="12">
                  <c:v>14315</c:v>
                </c:pt>
                <c:pt idx="13">
                  <c:v>14209</c:v>
                </c:pt>
                <c:pt idx="14">
                  <c:v>14252</c:v>
                </c:pt>
                <c:pt idx="15">
                  <c:v>14581</c:v>
                </c:pt>
                <c:pt idx="16">
                  <c:v>15016</c:v>
                </c:pt>
                <c:pt idx="17">
                  <c:v>15563</c:v>
                </c:pt>
                <c:pt idx="18">
                  <c:v>15755</c:v>
                </c:pt>
                <c:pt idx="19">
                  <c:v>15891</c:v>
                </c:pt>
                <c:pt idx="20">
                  <c:v>16152</c:v>
                </c:pt>
                <c:pt idx="21">
                  <c:v>16324</c:v>
                </c:pt>
                <c:pt idx="22">
                  <c:v>16404</c:v>
                </c:pt>
                <c:pt idx="23">
                  <c:v>16542</c:v>
                </c:pt>
                <c:pt idx="24">
                  <c:v>16618</c:v>
                </c:pt>
                <c:pt idx="25">
                  <c:v>16946</c:v>
                </c:pt>
                <c:pt idx="26">
                  <c:v>17362</c:v>
                </c:pt>
                <c:pt idx="27">
                  <c:v>17661</c:v>
                </c:pt>
                <c:pt idx="28">
                  <c:v>17869</c:v>
                </c:pt>
                <c:pt idx="29">
                  <c:v>18253</c:v>
                </c:pt>
                <c:pt idx="30">
                  <c:v>18506</c:v>
                </c:pt>
                <c:pt idx="31">
                  <c:v>19091</c:v>
                </c:pt>
                <c:pt idx="32">
                  <c:v>19540</c:v>
                </c:pt>
                <c:pt idx="33">
                  <c:v>19809</c:v>
                </c:pt>
                <c:pt idx="34">
                  <c:v>20185</c:v>
                </c:pt>
                <c:pt idx="35">
                  <c:v>20623</c:v>
                </c:pt>
                <c:pt idx="36">
                  <c:v>20611</c:v>
                </c:pt>
                <c:pt idx="37">
                  <c:v>21077</c:v>
                </c:pt>
                <c:pt idx="38">
                  <c:v>21884</c:v>
                </c:pt>
                <c:pt idx="39">
                  <c:v>22499</c:v>
                </c:pt>
                <c:pt idx="40">
                  <c:v>23131</c:v>
                </c:pt>
                <c:pt idx="41">
                  <c:v>22999</c:v>
                </c:pt>
                <c:pt idx="42">
                  <c:v>23281</c:v>
                </c:pt>
                <c:pt idx="43">
                  <c:v>23365</c:v>
                </c:pt>
                <c:pt idx="44">
                  <c:v>23228</c:v>
                </c:pt>
                <c:pt idx="45">
                  <c:v>23499</c:v>
                </c:pt>
                <c:pt idx="46">
                  <c:v>23880</c:v>
                </c:pt>
                <c:pt idx="47">
                  <c:v>23875</c:v>
                </c:pt>
                <c:pt idx="48">
                  <c:v>23869</c:v>
                </c:pt>
                <c:pt idx="49">
                  <c:v>23778</c:v>
                </c:pt>
                <c:pt idx="50">
                  <c:v>23777</c:v>
                </c:pt>
                <c:pt idx="51">
                  <c:v>23942</c:v>
                </c:pt>
                <c:pt idx="52">
                  <c:v>24151</c:v>
                </c:pt>
                <c:pt idx="53">
                  <c:v>24513</c:v>
                </c:pt>
                <c:pt idx="54">
                  <c:v>24768</c:v>
                </c:pt>
                <c:pt idx="55">
                  <c:v>25103</c:v>
                </c:pt>
                <c:pt idx="56">
                  <c:v>25408</c:v>
                </c:pt>
                <c:pt idx="57">
                  <c:v>25625</c:v>
                </c:pt>
                <c:pt idx="58">
                  <c:v>25535</c:v>
                </c:pt>
                <c:pt idx="59">
                  <c:v>25506</c:v>
                </c:pt>
                <c:pt idx="60">
                  <c:v>25719</c:v>
                </c:pt>
                <c:pt idx="61">
                  <c:v>26043</c:v>
                </c:pt>
                <c:pt idx="62">
                  <c:v>26158</c:v>
                </c:pt>
                <c:pt idx="63">
                  <c:v>26328</c:v>
                </c:pt>
                <c:pt idx="64">
                  <c:v>26581</c:v>
                </c:pt>
                <c:pt idx="65">
                  <c:v>26453</c:v>
                </c:pt>
                <c:pt idx="66">
                  <c:v>26700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66-6F45-8FE2-D70E68796957}"/>
            </c:ext>
          </c:extLst>
        </c:ser>
        <c:ser>
          <c:idx val="1"/>
          <c:order val="1"/>
          <c:spPr>
            <a:solidFill>
              <a:schemeClr val="tx2"/>
            </a:solidFill>
            <a:ln>
              <a:noFill/>
            </a:ln>
            <a:effectLst/>
          </c:spPr>
          <c:cat>
            <c:numRef>
              <c:f>'Genetic_Trend (1)'!$A$2:$A$68</c:f>
              <c:numCache>
                <c:formatCode>General</c:formatCode>
                <c:ptCount val="67"/>
                <c:pt idx="0">
                  <c:v>1957</c:v>
                </c:pt>
                <c:pt idx="1">
                  <c:v>1958</c:v>
                </c:pt>
                <c:pt idx="2">
                  <c:v>1959</c:v>
                </c:pt>
                <c:pt idx="3">
                  <c:v>1960</c:v>
                </c:pt>
                <c:pt idx="4">
                  <c:v>1961</c:v>
                </c:pt>
                <c:pt idx="5">
                  <c:v>1962</c:v>
                </c:pt>
                <c:pt idx="6">
                  <c:v>1963</c:v>
                </c:pt>
                <c:pt idx="7">
                  <c:v>1964</c:v>
                </c:pt>
                <c:pt idx="8">
                  <c:v>1965</c:v>
                </c:pt>
                <c:pt idx="9">
                  <c:v>1966</c:v>
                </c:pt>
                <c:pt idx="10">
                  <c:v>1967</c:v>
                </c:pt>
                <c:pt idx="11">
                  <c:v>1968</c:v>
                </c:pt>
                <c:pt idx="12">
                  <c:v>1969</c:v>
                </c:pt>
                <c:pt idx="13">
                  <c:v>1970</c:v>
                </c:pt>
                <c:pt idx="14">
                  <c:v>1971</c:v>
                </c:pt>
                <c:pt idx="15">
                  <c:v>1972</c:v>
                </c:pt>
                <c:pt idx="16">
                  <c:v>1973</c:v>
                </c:pt>
                <c:pt idx="17">
                  <c:v>1974</c:v>
                </c:pt>
                <c:pt idx="18">
                  <c:v>1975</c:v>
                </c:pt>
                <c:pt idx="19">
                  <c:v>1976</c:v>
                </c:pt>
                <c:pt idx="20">
                  <c:v>1977</c:v>
                </c:pt>
                <c:pt idx="21">
                  <c:v>1978</c:v>
                </c:pt>
                <c:pt idx="22">
                  <c:v>1979</c:v>
                </c:pt>
                <c:pt idx="23">
                  <c:v>1980</c:v>
                </c:pt>
                <c:pt idx="24">
                  <c:v>1981</c:v>
                </c:pt>
                <c:pt idx="25">
                  <c:v>1982</c:v>
                </c:pt>
                <c:pt idx="26">
                  <c:v>1983</c:v>
                </c:pt>
                <c:pt idx="27">
                  <c:v>1984</c:v>
                </c:pt>
                <c:pt idx="28">
                  <c:v>1985</c:v>
                </c:pt>
                <c:pt idx="29">
                  <c:v>1986</c:v>
                </c:pt>
                <c:pt idx="30">
                  <c:v>1987</c:v>
                </c:pt>
                <c:pt idx="31">
                  <c:v>1988</c:v>
                </c:pt>
                <c:pt idx="32">
                  <c:v>1989</c:v>
                </c:pt>
                <c:pt idx="33">
                  <c:v>1990</c:v>
                </c:pt>
                <c:pt idx="34">
                  <c:v>1991</c:v>
                </c:pt>
                <c:pt idx="35">
                  <c:v>1992</c:v>
                </c:pt>
                <c:pt idx="36">
                  <c:v>1993</c:v>
                </c:pt>
                <c:pt idx="37">
                  <c:v>1994</c:v>
                </c:pt>
                <c:pt idx="38">
                  <c:v>1995</c:v>
                </c:pt>
                <c:pt idx="39">
                  <c:v>1996</c:v>
                </c:pt>
                <c:pt idx="40">
                  <c:v>1997</c:v>
                </c:pt>
                <c:pt idx="41">
                  <c:v>1998</c:v>
                </c:pt>
                <c:pt idx="42">
                  <c:v>1999</c:v>
                </c:pt>
                <c:pt idx="43">
                  <c:v>2000</c:v>
                </c:pt>
                <c:pt idx="44">
                  <c:v>2001</c:v>
                </c:pt>
                <c:pt idx="45">
                  <c:v>2002</c:v>
                </c:pt>
                <c:pt idx="46">
                  <c:v>2003</c:v>
                </c:pt>
                <c:pt idx="47">
                  <c:v>2004</c:v>
                </c:pt>
                <c:pt idx="48">
                  <c:v>2005</c:v>
                </c:pt>
                <c:pt idx="49">
                  <c:v>2006</c:v>
                </c:pt>
                <c:pt idx="50">
                  <c:v>2007</c:v>
                </c:pt>
                <c:pt idx="51">
                  <c:v>2008</c:v>
                </c:pt>
                <c:pt idx="52">
                  <c:v>2009</c:v>
                </c:pt>
                <c:pt idx="53">
                  <c:v>2010</c:v>
                </c:pt>
                <c:pt idx="54">
                  <c:v>2011</c:v>
                </c:pt>
                <c:pt idx="55">
                  <c:v>2012</c:v>
                </c:pt>
                <c:pt idx="56">
                  <c:v>2013</c:v>
                </c:pt>
                <c:pt idx="57">
                  <c:v>2014</c:v>
                </c:pt>
                <c:pt idx="58">
                  <c:v>2015</c:v>
                </c:pt>
                <c:pt idx="59">
                  <c:v>2016</c:v>
                </c:pt>
                <c:pt idx="60">
                  <c:v>2017</c:v>
                </c:pt>
                <c:pt idx="61">
                  <c:v>2018</c:v>
                </c:pt>
                <c:pt idx="62">
                  <c:v>2019</c:v>
                </c:pt>
                <c:pt idx="63">
                  <c:v>2020</c:v>
                </c:pt>
                <c:pt idx="64">
                  <c:v>2021</c:v>
                </c:pt>
                <c:pt idx="65">
                  <c:v>2022</c:v>
                </c:pt>
                <c:pt idx="66">
                  <c:v>2023</c:v>
                </c:pt>
              </c:numCache>
            </c:numRef>
          </c:cat>
          <c:val>
            <c:numRef>
              <c:f>'Genetic_Trend (1)'!$I$2:$I$68</c:f>
              <c:numCache>
                <c:formatCode>General</c:formatCode>
                <c:ptCount val="67"/>
                <c:pt idx="0">
                  <c:v>11966</c:v>
                </c:pt>
                <c:pt idx="1">
                  <c:v>12199</c:v>
                </c:pt>
                <c:pt idx="2">
                  <c:v>12511</c:v>
                </c:pt>
                <c:pt idx="3">
                  <c:v>12871</c:v>
                </c:pt>
                <c:pt idx="4">
                  <c:v>13173</c:v>
                </c:pt>
                <c:pt idx="5">
                  <c:v>13341</c:v>
                </c:pt>
                <c:pt idx="6">
                  <c:v>13372</c:v>
                </c:pt>
                <c:pt idx="7">
                  <c:v>13446</c:v>
                </c:pt>
                <c:pt idx="8">
                  <c:v>13448</c:v>
                </c:pt>
                <c:pt idx="9">
                  <c:v>13565</c:v>
                </c:pt>
                <c:pt idx="10">
                  <c:v>13695</c:v>
                </c:pt>
                <c:pt idx="11">
                  <c:v>13805</c:v>
                </c:pt>
                <c:pt idx="12">
                  <c:v>13844</c:v>
                </c:pt>
                <c:pt idx="13">
                  <c:v>13639</c:v>
                </c:pt>
                <c:pt idx="14">
                  <c:v>13560</c:v>
                </c:pt>
                <c:pt idx="15">
                  <c:v>13753</c:v>
                </c:pt>
                <c:pt idx="16">
                  <c:v>14052</c:v>
                </c:pt>
                <c:pt idx="17">
                  <c:v>14465</c:v>
                </c:pt>
                <c:pt idx="18">
                  <c:v>14533</c:v>
                </c:pt>
                <c:pt idx="19">
                  <c:v>14490</c:v>
                </c:pt>
                <c:pt idx="20">
                  <c:v>14567</c:v>
                </c:pt>
                <c:pt idx="21">
                  <c:v>14588</c:v>
                </c:pt>
                <c:pt idx="22">
                  <c:v>14498</c:v>
                </c:pt>
                <c:pt idx="23">
                  <c:v>14464</c:v>
                </c:pt>
                <c:pt idx="24">
                  <c:v>14346</c:v>
                </c:pt>
                <c:pt idx="25">
                  <c:v>14494</c:v>
                </c:pt>
                <c:pt idx="26">
                  <c:v>14724</c:v>
                </c:pt>
                <c:pt idx="27">
                  <c:v>14862</c:v>
                </c:pt>
                <c:pt idx="28">
                  <c:v>14889</c:v>
                </c:pt>
                <c:pt idx="29">
                  <c:v>15076</c:v>
                </c:pt>
                <c:pt idx="30">
                  <c:v>15150</c:v>
                </c:pt>
                <c:pt idx="31">
                  <c:v>15526</c:v>
                </c:pt>
                <c:pt idx="32">
                  <c:v>15742</c:v>
                </c:pt>
                <c:pt idx="33">
                  <c:v>15825</c:v>
                </c:pt>
                <c:pt idx="34">
                  <c:v>15976</c:v>
                </c:pt>
                <c:pt idx="35">
                  <c:v>16187</c:v>
                </c:pt>
                <c:pt idx="36">
                  <c:v>15963</c:v>
                </c:pt>
                <c:pt idx="37">
                  <c:v>16225</c:v>
                </c:pt>
                <c:pt idx="38">
                  <c:v>16832</c:v>
                </c:pt>
                <c:pt idx="39">
                  <c:v>17239</c:v>
                </c:pt>
                <c:pt idx="40">
                  <c:v>17679</c:v>
                </c:pt>
                <c:pt idx="41">
                  <c:v>17375</c:v>
                </c:pt>
                <c:pt idx="42">
                  <c:v>17507</c:v>
                </c:pt>
                <c:pt idx="43">
                  <c:v>17440</c:v>
                </c:pt>
                <c:pt idx="44">
                  <c:v>17148</c:v>
                </c:pt>
                <c:pt idx="45">
                  <c:v>17259</c:v>
                </c:pt>
                <c:pt idx="46">
                  <c:v>17520</c:v>
                </c:pt>
                <c:pt idx="47">
                  <c:v>17406</c:v>
                </c:pt>
                <c:pt idx="48">
                  <c:v>17273</c:v>
                </c:pt>
                <c:pt idx="49">
                  <c:v>17036</c:v>
                </c:pt>
                <c:pt idx="50">
                  <c:v>16909</c:v>
                </c:pt>
                <c:pt idx="51">
                  <c:v>16967</c:v>
                </c:pt>
                <c:pt idx="52">
                  <c:v>17073</c:v>
                </c:pt>
                <c:pt idx="53">
                  <c:v>17282</c:v>
                </c:pt>
                <c:pt idx="54">
                  <c:v>17382</c:v>
                </c:pt>
                <c:pt idx="55">
                  <c:v>17540</c:v>
                </c:pt>
                <c:pt idx="56">
                  <c:v>17629</c:v>
                </c:pt>
                <c:pt idx="57">
                  <c:v>17639</c:v>
                </c:pt>
                <c:pt idx="58">
                  <c:v>17304</c:v>
                </c:pt>
                <c:pt idx="59">
                  <c:v>16959</c:v>
                </c:pt>
                <c:pt idx="60">
                  <c:v>16856</c:v>
                </c:pt>
                <c:pt idx="61">
                  <c:v>16881</c:v>
                </c:pt>
                <c:pt idx="62">
                  <c:v>16735</c:v>
                </c:pt>
                <c:pt idx="63">
                  <c:v>16639</c:v>
                </c:pt>
                <c:pt idx="64">
                  <c:v>16646</c:v>
                </c:pt>
                <c:pt idx="65">
                  <c:v>16325</c:v>
                </c:pt>
                <c:pt idx="66">
                  <c:v>16330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966-6F45-8FE2-D70E68796957}"/>
            </c:ext>
          </c:extLst>
        </c:ser>
        <c:ser>
          <c:idx val="2"/>
          <c:order val="2"/>
          <c:spPr>
            <a:solidFill>
              <a:schemeClr val="tx1"/>
            </a:solidFill>
            <a:ln w="25400">
              <a:noFill/>
            </a:ln>
            <a:effectLst/>
          </c:spPr>
          <c:cat>
            <c:numRef>
              <c:f>'Genetic_Trend (1)'!$A$2:$A$68</c:f>
              <c:numCache>
                <c:formatCode>General</c:formatCode>
                <c:ptCount val="67"/>
                <c:pt idx="0">
                  <c:v>1957</c:v>
                </c:pt>
                <c:pt idx="1">
                  <c:v>1958</c:v>
                </c:pt>
                <c:pt idx="2">
                  <c:v>1959</c:v>
                </c:pt>
                <c:pt idx="3">
                  <c:v>1960</c:v>
                </c:pt>
                <c:pt idx="4">
                  <c:v>1961</c:v>
                </c:pt>
                <c:pt idx="5">
                  <c:v>1962</c:v>
                </c:pt>
                <c:pt idx="6">
                  <c:v>1963</c:v>
                </c:pt>
                <c:pt idx="7">
                  <c:v>1964</c:v>
                </c:pt>
                <c:pt idx="8">
                  <c:v>1965</c:v>
                </c:pt>
                <c:pt idx="9">
                  <c:v>1966</c:v>
                </c:pt>
                <c:pt idx="10">
                  <c:v>1967</c:v>
                </c:pt>
                <c:pt idx="11">
                  <c:v>1968</c:v>
                </c:pt>
                <c:pt idx="12">
                  <c:v>1969</c:v>
                </c:pt>
                <c:pt idx="13">
                  <c:v>1970</c:v>
                </c:pt>
                <c:pt idx="14">
                  <c:v>1971</c:v>
                </c:pt>
                <c:pt idx="15">
                  <c:v>1972</c:v>
                </c:pt>
                <c:pt idx="16">
                  <c:v>1973</c:v>
                </c:pt>
                <c:pt idx="17">
                  <c:v>1974</c:v>
                </c:pt>
                <c:pt idx="18">
                  <c:v>1975</c:v>
                </c:pt>
                <c:pt idx="19">
                  <c:v>1976</c:v>
                </c:pt>
                <c:pt idx="20">
                  <c:v>1977</c:v>
                </c:pt>
                <c:pt idx="21">
                  <c:v>1978</c:v>
                </c:pt>
                <c:pt idx="22">
                  <c:v>1979</c:v>
                </c:pt>
                <c:pt idx="23">
                  <c:v>1980</c:v>
                </c:pt>
                <c:pt idx="24">
                  <c:v>1981</c:v>
                </c:pt>
                <c:pt idx="25">
                  <c:v>1982</c:v>
                </c:pt>
                <c:pt idx="26">
                  <c:v>1983</c:v>
                </c:pt>
                <c:pt idx="27">
                  <c:v>1984</c:v>
                </c:pt>
                <c:pt idx="28">
                  <c:v>1985</c:v>
                </c:pt>
                <c:pt idx="29">
                  <c:v>1986</c:v>
                </c:pt>
                <c:pt idx="30">
                  <c:v>1987</c:v>
                </c:pt>
                <c:pt idx="31">
                  <c:v>1988</c:v>
                </c:pt>
                <c:pt idx="32">
                  <c:v>1989</c:v>
                </c:pt>
                <c:pt idx="33">
                  <c:v>1990</c:v>
                </c:pt>
                <c:pt idx="34">
                  <c:v>1991</c:v>
                </c:pt>
                <c:pt idx="35">
                  <c:v>1992</c:v>
                </c:pt>
                <c:pt idx="36">
                  <c:v>1993</c:v>
                </c:pt>
                <c:pt idx="37">
                  <c:v>1994</c:v>
                </c:pt>
                <c:pt idx="38">
                  <c:v>1995</c:v>
                </c:pt>
                <c:pt idx="39">
                  <c:v>1996</c:v>
                </c:pt>
                <c:pt idx="40">
                  <c:v>1997</c:v>
                </c:pt>
                <c:pt idx="41">
                  <c:v>1998</c:v>
                </c:pt>
                <c:pt idx="42">
                  <c:v>1999</c:v>
                </c:pt>
                <c:pt idx="43">
                  <c:v>2000</c:v>
                </c:pt>
                <c:pt idx="44">
                  <c:v>2001</c:v>
                </c:pt>
                <c:pt idx="45">
                  <c:v>2002</c:v>
                </c:pt>
                <c:pt idx="46">
                  <c:v>2003</c:v>
                </c:pt>
                <c:pt idx="47">
                  <c:v>2004</c:v>
                </c:pt>
                <c:pt idx="48">
                  <c:v>2005</c:v>
                </c:pt>
                <c:pt idx="49">
                  <c:v>2006</c:v>
                </c:pt>
                <c:pt idx="50">
                  <c:v>2007</c:v>
                </c:pt>
                <c:pt idx="51">
                  <c:v>2008</c:v>
                </c:pt>
                <c:pt idx="52">
                  <c:v>2009</c:v>
                </c:pt>
                <c:pt idx="53">
                  <c:v>2010</c:v>
                </c:pt>
                <c:pt idx="54">
                  <c:v>2011</c:v>
                </c:pt>
                <c:pt idx="55">
                  <c:v>2012</c:v>
                </c:pt>
                <c:pt idx="56">
                  <c:v>2013</c:v>
                </c:pt>
                <c:pt idx="57">
                  <c:v>2014</c:v>
                </c:pt>
                <c:pt idx="58">
                  <c:v>2015</c:v>
                </c:pt>
                <c:pt idx="59">
                  <c:v>2016</c:v>
                </c:pt>
                <c:pt idx="60">
                  <c:v>2017</c:v>
                </c:pt>
                <c:pt idx="61">
                  <c:v>2018</c:v>
                </c:pt>
                <c:pt idx="62">
                  <c:v>2019</c:v>
                </c:pt>
                <c:pt idx="63">
                  <c:v>2020</c:v>
                </c:pt>
                <c:pt idx="64">
                  <c:v>2021</c:v>
                </c:pt>
                <c:pt idx="65">
                  <c:v>2022</c:v>
                </c:pt>
                <c:pt idx="66">
                  <c:v>2023</c:v>
                </c:pt>
              </c:numCache>
            </c:numRef>
          </c:cat>
          <c:val>
            <c:numRef>
              <c:f>'Genetic_Trend (1)'!$G$2:$G$68</c:f>
              <c:numCache>
                <c:formatCode>General</c:formatCode>
                <c:ptCount val="67"/>
                <c:pt idx="0">
                  <c:v>11966</c:v>
                </c:pt>
                <c:pt idx="1">
                  <c:v>11966</c:v>
                </c:pt>
                <c:pt idx="2">
                  <c:v>11966</c:v>
                </c:pt>
                <c:pt idx="3">
                  <c:v>11966</c:v>
                </c:pt>
                <c:pt idx="4">
                  <c:v>11966</c:v>
                </c:pt>
                <c:pt idx="5">
                  <c:v>11966</c:v>
                </c:pt>
                <c:pt idx="6">
                  <c:v>11966</c:v>
                </c:pt>
                <c:pt idx="7">
                  <c:v>11966</c:v>
                </c:pt>
                <c:pt idx="8">
                  <c:v>11966</c:v>
                </c:pt>
                <c:pt idx="9">
                  <c:v>11966</c:v>
                </c:pt>
                <c:pt idx="10">
                  <c:v>11966</c:v>
                </c:pt>
                <c:pt idx="11">
                  <c:v>11966</c:v>
                </c:pt>
                <c:pt idx="12">
                  <c:v>11966</c:v>
                </c:pt>
                <c:pt idx="13">
                  <c:v>11966</c:v>
                </c:pt>
                <c:pt idx="14">
                  <c:v>11966</c:v>
                </c:pt>
                <c:pt idx="15">
                  <c:v>11966</c:v>
                </c:pt>
                <c:pt idx="16">
                  <c:v>11966</c:v>
                </c:pt>
                <c:pt idx="17">
                  <c:v>11966</c:v>
                </c:pt>
                <c:pt idx="18">
                  <c:v>11966</c:v>
                </c:pt>
                <c:pt idx="19">
                  <c:v>11966</c:v>
                </c:pt>
                <c:pt idx="20">
                  <c:v>11966</c:v>
                </c:pt>
                <c:pt idx="21">
                  <c:v>11966</c:v>
                </c:pt>
                <c:pt idx="22">
                  <c:v>11966</c:v>
                </c:pt>
                <c:pt idx="23">
                  <c:v>11966</c:v>
                </c:pt>
                <c:pt idx="24">
                  <c:v>11966</c:v>
                </c:pt>
                <c:pt idx="25">
                  <c:v>11966</c:v>
                </c:pt>
                <c:pt idx="26">
                  <c:v>11966</c:v>
                </c:pt>
                <c:pt idx="27">
                  <c:v>11966</c:v>
                </c:pt>
                <c:pt idx="28">
                  <c:v>11966</c:v>
                </c:pt>
                <c:pt idx="29">
                  <c:v>11966</c:v>
                </c:pt>
                <c:pt idx="30">
                  <c:v>11966</c:v>
                </c:pt>
                <c:pt idx="31">
                  <c:v>11966</c:v>
                </c:pt>
                <c:pt idx="32">
                  <c:v>11966</c:v>
                </c:pt>
                <c:pt idx="33">
                  <c:v>11966</c:v>
                </c:pt>
                <c:pt idx="34">
                  <c:v>11966</c:v>
                </c:pt>
                <c:pt idx="35">
                  <c:v>11966</c:v>
                </c:pt>
                <c:pt idx="36">
                  <c:v>11966</c:v>
                </c:pt>
                <c:pt idx="37">
                  <c:v>11966</c:v>
                </c:pt>
                <c:pt idx="38">
                  <c:v>11966</c:v>
                </c:pt>
                <c:pt idx="39">
                  <c:v>11966</c:v>
                </c:pt>
                <c:pt idx="40">
                  <c:v>11966</c:v>
                </c:pt>
                <c:pt idx="41">
                  <c:v>11966</c:v>
                </c:pt>
                <c:pt idx="42">
                  <c:v>11966</c:v>
                </c:pt>
                <c:pt idx="43">
                  <c:v>11966</c:v>
                </c:pt>
                <c:pt idx="44">
                  <c:v>11966</c:v>
                </c:pt>
                <c:pt idx="45">
                  <c:v>11966</c:v>
                </c:pt>
                <c:pt idx="46">
                  <c:v>11966</c:v>
                </c:pt>
                <c:pt idx="47">
                  <c:v>11966</c:v>
                </c:pt>
                <c:pt idx="48">
                  <c:v>11966</c:v>
                </c:pt>
                <c:pt idx="49">
                  <c:v>11966</c:v>
                </c:pt>
                <c:pt idx="50">
                  <c:v>11966</c:v>
                </c:pt>
                <c:pt idx="51">
                  <c:v>11966</c:v>
                </c:pt>
                <c:pt idx="52">
                  <c:v>11966</c:v>
                </c:pt>
                <c:pt idx="53">
                  <c:v>11966</c:v>
                </c:pt>
                <c:pt idx="54">
                  <c:v>11966</c:v>
                </c:pt>
                <c:pt idx="55">
                  <c:v>11966</c:v>
                </c:pt>
                <c:pt idx="56">
                  <c:v>11966</c:v>
                </c:pt>
                <c:pt idx="57">
                  <c:v>11966</c:v>
                </c:pt>
                <c:pt idx="58">
                  <c:v>11966</c:v>
                </c:pt>
                <c:pt idx="59">
                  <c:v>11966</c:v>
                </c:pt>
                <c:pt idx="60">
                  <c:v>11966</c:v>
                </c:pt>
                <c:pt idx="61">
                  <c:v>11966</c:v>
                </c:pt>
                <c:pt idx="62">
                  <c:v>11966</c:v>
                </c:pt>
                <c:pt idx="63">
                  <c:v>11966</c:v>
                </c:pt>
                <c:pt idx="64">
                  <c:v>11966</c:v>
                </c:pt>
                <c:pt idx="65">
                  <c:v>11966</c:v>
                </c:pt>
                <c:pt idx="66">
                  <c:v>11966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966-6F45-8FE2-D70E687969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23415311"/>
        <c:axId val="623303055"/>
      </c:areaChart>
      <c:catAx>
        <c:axId val="62341531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baseline="0">
                    <a:solidFill>
                      <a:schemeClr val="accent2"/>
                    </a:solidFill>
                  </a:rPr>
                  <a:t>Cow Birth 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4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3303055"/>
        <c:crosses val="autoZero"/>
        <c:auto val="1"/>
        <c:lblAlgn val="ctr"/>
        <c:lblOffset val="100"/>
        <c:noMultiLvlLbl val="0"/>
      </c:catAx>
      <c:valAx>
        <c:axId val="6233030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b="1" baseline="0" dirty="0">
                    <a:solidFill>
                      <a:schemeClr val="accent2"/>
                    </a:solidFill>
                  </a:rPr>
                  <a:t>Milk Yield (</a:t>
                </a:r>
                <a:r>
                  <a:rPr lang="en-US" sz="2400" b="1" baseline="0" dirty="0" err="1">
                    <a:solidFill>
                      <a:schemeClr val="accent2"/>
                    </a:solidFill>
                  </a:rPr>
                  <a:t>lbs</a:t>
                </a:r>
                <a:r>
                  <a:rPr lang="en-US" sz="2400" b="1" baseline="0" dirty="0">
                    <a:solidFill>
                      <a:schemeClr val="accent2"/>
                    </a:solidFill>
                  </a:rPr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1" i="0" u="none" strike="noStrike" kern="1200" baseline="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3415311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7E8-49EE-B378-529274190F11}"/>
              </c:ext>
            </c:extLst>
          </c:dPt>
          <c:dPt>
            <c:idx val="1"/>
            <c:bubble3D val="0"/>
            <c:spPr>
              <a:solidFill>
                <a:schemeClr val="bg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17E8-49EE-B378-529274190F11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93</c:v>
                </c:pt>
                <c:pt idx="1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E8-49EE-B378-529274190F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 w="0">
              <a:solidFill>
                <a:schemeClr val="accent6">
                  <a:lumMod val="20000"/>
                  <a:lumOff val="80000"/>
                </a:schemeClr>
              </a:solidFill>
            </a:ln>
            <a:effectLst/>
          </c:spPr>
          <c:invertIfNegative val="0"/>
          <c:cat>
            <c:numRef>
              <c:f>Sheet1!$A$2:$A$9</c:f>
              <c:numCache>
                <c:formatCode>General</c:formatCode>
                <c:ptCount val="8"/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11500</c:v>
                </c:pt>
                <c:pt idx="1">
                  <c:v>3600000</c:v>
                </c:pt>
                <c:pt idx="2">
                  <c:v>40300000</c:v>
                </c:pt>
                <c:pt idx="3">
                  <c:v>12900000</c:v>
                </c:pt>
                <c:pt idx="4">
                  <c:v>100700000</c:v>
                </c:pt>
                <c:pt idx="5">
                  <c:v>128300000</c:v>
                </c:pt>
                <c:pt idx="6">
                  <c:v>73000000</c:v>
                </c:pt>
                <c:pt idx="7">
                  <c:v>109500000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EA-4D2A-A855-1D86A72F14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"/>
        <c:axId val="1551610064"/>
        <c:axId val="1551593744"/>
      </c:barChart>
      <c:catAx>
        <c:axId val="15516100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51593744"/>
        <c:crosses val="autoZero"/>
        <c:auto val="1"/>
        <c:lblAlgn val="ctr"/>
        <c:lblOffset val="100"/>
        <c:noMultiLvlLbl val="0"/>
      </c:catAx>
      <c:valAx>
        <c:axId val="155159374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5516100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FA4DEF-497B-0D5F-1EA1-CEB3A057B47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EC5FE6-0CEB-633D-A5A2-6236C5E7C6B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F3EC99-C6F1-4582-80D3-E6064247AD91}" type="datetimeFigureOut">
              <a:rPr lang="en-US" smtClean="0"/>
              <a:t>2/26/26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C07A17-CC9A-AE09-4335-8FD4D0295C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024AE7-8282-A805-9F46-C15F7CCE546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064F67-1010-4130-84DD-F7AB835A7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64057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D45288-93BD-49F7-B41B-1F43275315FF}" type="datetimeFigureOut">
              <a:rPr lang="en-US" smtClean="0"/>
              <a:t>2/26/26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BD96A0-3BDD-4D39-A26A-FF93A620B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9070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71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6" name="PlaceHolder 3"/>
          <p:cNvSpPr>
            <a:spLocks noGrp="1"/>
          </p:cNvSpPr>
          <p:nvPr>
            <p:ph type="sldNum" idx="33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en-US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0299837B-7B2B-4EDF-94DE-CDDEDA66FBBD}" type="slidenum">
              <a:rPr lang="en-US" sz="1200" b="0" strike="noStrike" spc="-1">
                <a:solidFill>
                  <a:srgbClr val="000000"/>
                </a:solidFill>
                <a:latin typeface="Times New Roman"/>
              </a:rPr>
              <a:t>1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6f8799ad0c_0_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9" name="Google Shape;219;g26f8799ad0c_0_33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BF7C56-861D-499D-8170-A7A5367EEB3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789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E841CA-7E20-EA93-64C3-25127A4735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A53482-5594-6CA8-6C39-D8B0F2F1A0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9C89E5-7D84-249A-0E72-2A1AC1F131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39BAB-280D-6BFD-7349-054107B303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BF7C56-861D-499D-8170-A7A5367EEB3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843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6f585ac59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5" name="Google Shape;95;g26f585ac597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D96A0-3BDD-4D39-A26A-FF93A620BF4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1198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D96A0-3BDD-4D39-A26A-FF93A620BF4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5485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D96A0-3BDD-4D39-A26A-FF93A620BF4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602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5. a/b We will have April data a week prior to the event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D96A0-3BDD-4D39-A26A-FF93A620BF4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3277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6f8799ad0c_0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3" name="Google Shape;193;g26f8799ad0c_0_32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A4C0013-BD3C-5ED3-91AC-C8F15EB5D2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A3FE6E-1091-B257-D514-FC2B0D5EAA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7567" y="3283827"/>
            <a:ext cx="10536865" cy="1363108"/>
          </a:xfrm>
        </p:spPr>
        <p:txBody>
          <a:bodyPr anchor="ctr" anchorCtr="0">
            <a:normAutofit/>
          </a:bodyPr>
          <a:lstStyle>
            <a:lvl1pPr algn="ctr">
              <a:lnSpc>
                <a:spcPct val="90000"/>
              </a:lnSpc>
              <a:defRPr sz="6000" b="1">
                <a:solidFill>
                  <a:srgbClr val="26205E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086F85-6E23-2574-90F9-D53BABBD97E0}"/>
              </a:ext>
            </a:extLst>
          </p:cNvPr>
          <p:cNvSpPr/>
          <p:nvPr userDrawn="1"/>
        </p:nvSpPr>
        <p:spPr>
          <a:xfrm>
            <a:off x="4158491" y="930170"/>
            <a:ext cx="3793317" cy="1756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CC2468-9773-10C3-7E79-593CFD92E1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495529" y="1081373"/>
            <a:ext cx="3200942" cy="1405705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C67E9F8-C69D-2DF9-1BFA-63EEF90670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2734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tint val="82000"/>
                  </a:schemeClr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3042DC6-F96D-E1E8-8829-FA7511588EB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7566" y="5181743"/>
            <a:ext cx="10536865" cy="589162"/>
          </a:xfrm>
        </p:spPr>
        <p:txBody>
          <a:bodyPr anchor="b" anchorCtr="1">
            <a:noAutofit/>
          </a:bodyPr>
          <a:lstStyle>
            <a:lvl1pPr marL="0" indent="0" algn="ctr">
              <a:buFontTx/>
              <a:buNone/>
              <a:defRPr sz="40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4572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9144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3716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18288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presenter name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14671F7-E8A8-5EC4-C8AD-29A13C6EEF3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27566" y="5726021"/>
            <a:ext cx="10536865" cy="534809"/>
          </a:xfrm>
        </p:spPr>
        <p:txBody>
          <a:bodyPr anchor="b" anchorCtr="1">
            <a:noAutofit/>
          </a:bodyPr>
          <a:lstStyle>
            <a:lvl1pPr marL="0" indent="0" algn="ctr">
              <a:buFontTx/>
              <a:buNone/>
              <a:defRPr sz="30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4572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9144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3716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18288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Event   |   Date</a:t>
            </a:r>
          </a:p>
        </p:txBody>
      </p:sp>
    </p:spTree>
    <p:extLst>
      <p:ext uri="{BB962C8B-B14F-4D97-AF65-F5344CB8AC3E}">
        <p14:creationId xmlns:p14="http://schemas.microsoft.com/office/powerpoint/2010/main" val="3547759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2F3093-F908-DA8E-E1A1-1262E9459D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82292"/>
          <a:stretch/>
        </p:blipFill>
        <p:spPr>
          <a:xfrm>
            <a:off x="10061448" y="0"/>
            <a:ext cx="2130552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E9E688B-F046-28B9-F750-36FE66EAF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293482"/>
            <a:ext cx="9296400" cy="1561328"/>
          </a:xfrm>
        </p:spPr>
        <p:txBody>
          <a:bodyPr/>
          <a:lstStyle>
            <a:lvl1pPr>
              <a:defRPr b="1">
                <a:solidFill>
                  <a:srgbClr val="2620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281E7B4-5414-79CA-52C5-4AAE026D4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1854810"/>
            <a:ext cx="9296400" cy="4158252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EC41A3A-552F-93DD-FAE1-A74A39D7CAE0}"/>
              </a:ext>
            </a:extLst>
          </p:cNvPr>
          <p:cNvCxnSpPr>
            <a:cxnSpLocks/>
          </p:cNvCxnSpPr>
          <p:nvPr userDrawn="1"/>
        </p:nvCxnSpPr>
        <p:spPr>
          <a:xfrm flipH="1">
            <a:off x="1320800" y="376422"/>
            <a:ext cx="10871200" cy="0"/>
          </a:xfrm>
          <a:prstGeom prst="line">
            <a:avLst/>
          </a:prstGeom>
          <a:ln w="22225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47AA259D-3BC5-46DB-C583-AED0716327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2734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bg1"/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874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2F3093-F908-DA8E-E1A1-1262E9459D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E2F6D87-4DA1-324F-1EF6-390F3A1C6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293482"/>
            <a:ext cx="10972800" cy="1561328"/>
          </a:xfrm>
        </p:spPr>
        <p:txBody>
          <a:bodyPr/>
          <a:lstStyle>
            <a:lvl1pPr>
              <a:defRPr b="1">
                <a:solidFill>
                  <a:srgbClr val="2620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4FFFDFD-DB7B-DCAB-138B-E5AF8CEE7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1854810"/>
            <a:ext cx="10972800" cy="4158252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Picture 12" descr="A logo with red and blue letters&#10;&#10;Description automatically generated">
            <a:extLst>
              <a:ext uri="{FF2B5EF4-FFF2-40B4-BE49-F238E27FC236}">
                <a16:creationId xmlns:a16="http://schemas.microsoft.com/office/drawing/2014/main" id="{BE0007E2-37FB-2A38-C239-9104B047A3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6066" y="6127774"/>
            <a:ext cx="1176731" cy="517388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D3D452D-1C50-733F-BC89-BC1B1DD81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2734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accent5">
                    <a:lumMod val="10000"/>
                  </a:schemeClr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337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NA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2F3093-F908-DA8E-E1A1-1262E9459D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EB2DC65-4BCC-316D-E208-B9948256BABD}"/>
              </a:ext>
            </a:extLst>
          </p:cNvPr>
          <p:cNvSpPr/>
          <p:nvPr userDrawn="1"/>
        </p:nvSpPr>
        <p:spPr>
          <a:xfrm>
            <a:off x="230587" y="6033306"/>
            <a:ext cx="1383527" cy="69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56B1E30-EB34-962D-AF5A-49AF80E639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2734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bg1"/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3876DE7-D576-2946-431B-78078B2CA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293482"/>
            <a:ext cx="10972800" cy="1561328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B6EC243-12E6-A69C-8600-7760688D6D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1854810"/>
            <a:ext cx="10972800" cy="4158252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buClr>
                <a:schemeClr val="accent1"/>
              </a:buClr>
              <a:defRPr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 descr="A logo with red and blue letters&#10;&#10;Description automatically generated">
            <a:extLst>
              <a:ext uri="{FF2B5EF4-FFF2-40B4-BE49-F238E27FC236}">
                <a16:creationId xmlns:a16="http://schemas.microsoft.com/office/drawing/2014/main" id="{142CB21D-841F-FA3C-891B-B5DACA79D8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6066" y="6127774"/>
            <a:ext cx="1176731" cy="51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892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A4C0013-BD3C-5ED3-91AC-C8F15EB5D2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CBC66E6-68FB-5B0B-C4C4-928BA3A2435E}"/>
              </a:ext>
            </a:extLst>
          </p:cNvPr>
          <p:cNvSpPr/>
          <p:nvPr userDrawn="1"/>
        </p:nvSpPr>
        <p:spPr>
          <a:xfrm>
            <a:off x="3455581" y="2121195"/>
            <a:ext cx="5280837" cy="26156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9903B0-B744-F1F7-4075-4E5D45171C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776531" y="2410397"/>
            <a:ext cx="4638937" cy="203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87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A4C0013-BD3C-5ED3-91AC-C8F15EB5D2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7FFE65-E63E-891D-EAD0-AEC7F1636E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776531" y="2410397"/>
            <a:ext cx="4638937" cy="203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065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A4C0013-BD3C-5ED3-91AC-C8F15EB5D2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A1928F5-41ED-78BF-9DBD-FC0CDA792B7F}"/>
              </a:ext>
            </a:extLst>
          </p:cNvPr>
          <p:cNvSpPr/>
          <p:nvPr userDrawn="1"/>
        </p:nvSpPr>
        <p:spPr>
          <a:xfrm>
            <a:off x="3455581" y="2121195"/>
            <a:ext cx="5280837" cy="26156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D27874-2018-EAC0-FF20-4174A7DBCB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776531" y="2410397"/>
            <a:ext cx="4638937" cy="203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3996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0B6C659-EC79-25B4-AF09-4D7CA7DA3C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0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accent5">
                    <a:lumMod val="10000"/>
                  </a:schemeClr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2617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IP-2017 Title and Conten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121920"/>
            <a:ext cx="11216640" cy="6397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188720"/>
            <a:ext cx="5364480" cy="5120640"/>
          </a:xfrm>
        </p:spPr>
        <p:txBody>
          <a:bodyPr/>
          <a:lstStyle>
            <a:lvl1pPr>
              <a:defRPr sz="2700"/>
            </a:lvl1pPr>
            <a:lvl2pPr>
              <a:defRPr sz="27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9840" y="1188720"/>
            <a:ext cx="5364480" cy="5120640"/>
          </a:xfrm>
        </p:spPr>
        <p:txBody>
          <a:bodyPr/>
          <a:lstStyle>
            <a:lvl1pPr>
              <a:defRPr sz="2700"/>
            </a:lvl1pPr>
            <a:lvl2pPr>
              <a:defRPr sz="27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467084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chemeClr val="dk1"/>
              </a:solidFill>
              <a:latin typeface="Aptos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3600" b="0" strike="noStrike" spc="-1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5205FEC1-AC52-4B98-98D1-1118044ADC17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91914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>
            <a:spLocks noGrp="1"/>
          </p:cNvSpPr>
          <p:nvPr>
            <p:ph type="title"/>
          </p:nvPr>
        </p:nvSpPr>
        <p:spPr>
          <a:xfrm>
            <a:off x="609838" y="115878"/>
            <a:ext cx="10977091" cy="1335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00" tIns="108800" rIns="108800" bIns="1088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11273676" y="5993818"/>
            <a:ext cx="313253" cy="866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00" tIns="108800" rIns="108800" bIns="1088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Quattrocento Sans"/>
              <a:buNone/>
              <a:defRPr sz="1400"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Quattrocento Sans"/>
              <a:buNone/>
              <a:defRPr sz="1400"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Quattrocento Sans"/>
              <a:buNone/>
              <a:defRPr sz="1400"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Quattrocento Sans"/>
              <a:buNone/>
              <a:defRPr sz="140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Quattrocento Sans"/>
              <a:buNone/>
              <a:defRPr sz="140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Quattrocento Sans"/>
              <a:buNone/>
              <a:defRPr sz="1400"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Quattrocento Sans"/>
              <a:buNone/>
              <a:defRPr sz="1400"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Quattrocento Sans"/>
              <a:buNone/>
              <a:defRPr sz="1400"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Quattrocento Sans"/>
              <a:buNone/>
              <a:defRPr sz="1400"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725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14E3A0-9CBB-8B14-85CA-584EF106A3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9A68959-5EC3-1879-2580-69D0E211E70D}"/>
              </a:ext>
            </a:extLst>
          </p:cNvPr>
          <p:cNvSpPr/>
          <p:nvPr userDrawn="1"/>
        </p:nvSpPr>
        <p:spPr>
          <a:xfrm>
            <a:off x="4158491" y="930170"/>
            <a:ext cx="3793317" cy="1756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A915BF-7786-15B8-1843-B6EE100804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495529" y="1081373"/>
            <a:ext cx="3200942" cy="1405705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4CE0082-00DA-A956-331F-9DFEA9A5C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2734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tint val="82000"/>
                  </a:schemeClr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68EF58B-04A6-69BE-51EA-7EB2C3BB2E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7567" y="3262561"/>
            <a:ext cx="10536865" cy="1363108"/>
          </a:xfrm>
        </p:spPr>
        <p:txBody>
          <a:bodyPr anchor="ctr" anchorCtr="0">
            <a:normAutofit/>
          </a:bodyPr>
          <a:lstStyle>
            <a:lvl1pPr algn="ctr">
              <a:lnSpc>
                <a:spcPct val="90000"/>
              </a:lnSpc>
              <a:defRPr sz="6000" b="1">
                <a:solidFill>
                  <a:srgbClr val="25205E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CFE8DAC-28B7-BAD8-AEC4-34D6E370789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7566" y="5160477"/>
            <a:ext cx="10536865" cy="589162"/>
          </a:xfrm>
        </p:spPr>
        <p:txBody>
          <a:bodyPr anchor="b" anchorCtr="1">
            <a:noAutofit/>
          </a:bodyPr>
          <a:lstStyle>
            <a:lvl1pPr marL="0" indent="0" algn="ctr">
              <a:buFontTx/>
              <a:buNone/>
              <a:defRPr sz="40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4572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9144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3716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18288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presenter name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DA6CC9C-CE37-07DD-7662-C0891B82E41D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27566" y="5747287"/>
            <a:ext cx="10536865" cy="534809"/>
          </a:xfrm>
        </p:spPr>
        <p:txBody>
          <a:bodyPr anchor="b" anchorCtr="1">
            <a:noAutofit/>
          </a:bodyPr>
          <a:lstStyle>
            <a:lvl1pPr marL="0" indent="0" algn="ctr">
              <a:buFontTx/>
              <a:buNone/>
              <a:defRPr sz="30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4572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9144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3716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18288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Event   |   Date</a:t>
            </a:r>
          </a:p>
        </p:txBody>
      </p:sp>
    </p:spTree>
    <p:extLst>
      <p:ext uri="{BB962C8B-B14F-4D97-AF65-F5344CB8AC3E}">
        <p14:creationId xmlns:p14="http://schemas.microsoft.com/office/powerpoint/2010/main" val="17283247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3"/>
          <p:cNvSpPr txBox="1">
            <a:spLocks noGrp="1"/>
          </p:cNvSpPr>
          <p:nvPr>
            <p:ph type="body" idx="1"/>
          </p:nvPr>
        </p:nvSpPr>
        <p:spPr>
          <a:xfrm>
            <a:off x="609441" y="1647825"/>
            <a:ext cx="10977885" cy="4047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00" tIns="108800" rIns="108800" bIns="108800" anchor="t" anchorCtr="0">
            <a:normAutofit/>
          </a:bodyPr>
          <a:lstStyle>
            <a:lvl1pPr marL="228600" lvl="0" indent="-24765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SzPts val="4200"/>
              <a:buChar char="•"/>
              <a:defRPr/>
            </a:lvl1pPr>
            <a:lvl2pPr marL="457200" lvl="1" indent="-24765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SzPts val="4200"/>
              <a:buChar char="•"/>
              <a:defRPr/>
            </a:lvl2pPr>
            <a:lvl3pPr marL="685800" lvl="2" indent="-22860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SzPts val="3600"/>
              <a:buChar char="•"/>
              <a:defRPr/>
            </a:lvl3pPr>
            <a:lvl4pPr marL="914400" lvl="3" indent="-22860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SzPts val="3600"/>
              <a:buChar char="•"/>
              <a:defRPr/>
            </a:lvl4pPr>
            <a:lvl5pPr marL="1143000" lvl="4" indent="-22860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SzPts val="3600"/>
              <a:buChar char="•"/>
              <a:defRPr/>
            </a:lvl5pPr>
            <a:lvl6pPr marL="1371600" lvl="5" indent="-22860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SzPts val="3600"/>
              <a:buChar char="•"/>
              <a:defRPr/>
            </a:lvl6pPr>
            <a:lvl7pPr marL="1600200" lvl="6" indent="-17145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7pPr>
            <a:lvl8pPr marL="1828800" lvl="7" indent="-17145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8pPr>
            <a:lvl9pPr marL="2057400" lvl="8" indent="-17145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63"/>
          <p:cNvSpPr txBox="1">
            <a:spLocks noGrp="1"/>
          </p:cNvSpPr>
          <p:nvPr>
            <p:ph type="title"/>
          </p:nvPr>
        </p:nvSpPr>
        <p:spPr>
          <a:xfrm>
            <a:off x="609838" y="466725"/>
            <a:ext cx="10977091" cy="984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00" tIns="108800" rIns="108800" bIns="1088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63"/>
          <p:cNvSpPr txBox="1">
            <a:spLocks noGrp="1"/>
          </p:cNvSpPr>
          <p:nvPr>
            <p:ph type="sldNum" idx="12"/>
          </p:nvPr>
        </p:nvSpPr>
        <p:spPr>
          <a:xfrm>
            <a:off x="7873648" y="6209293"/>
            <a:ext cx="3713218" cy="404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00" tIns="108800" rIns="108800" bIns="1088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entury Gothic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entury Gothic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entury Gothic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entury Gothic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entury Gothic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entury Gothic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entury Gothic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entury Gothic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entury Gothic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r>
              <a:rPr lang="en-US"/>
              <a:t>Cole – breed4food – May 2, 2024 - </a:t>
            </a:r>
            <a:fld id="{00000000-1234-1234-1234-123412341234}" type="slidenum">
              <a:rPr lang="en-US" smtClean="0"/>
              <a:pPr/>
              <a:t>‹#›</a:t>
            </a:fld>
            <a:endParaRPr sz="140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  <p:extLst>
      <p:ext uri="{BB962C8B-B14F-4D97-AF65-F5344CB8AC3E}">
        <p14:creationId xmlns:p14="http://schemas.microsoft.com/office/powerpoint/2010/main" val="10762789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399">
                <a:solidFill>
                  <a:schemeClr val="accent6"/>
                </a:solidFill>
              </a:defRPr>
            </a:lvl1pPr>
          </a:lstStyle>
          <a:p>
            <a:fld id="{A4E23D8D-D0D1-46A4-9136-B4366E746A6D}" type="datetimeFigureOut">
              <a:rPr lang="en-US" smtClean="0"/>
              <a:t>2/26/26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399">
                <a:solidFill>
                  <a:schemeClr val="accent6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4257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9845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FF1D89-1FD1-217B-901D-3A1130AFB1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986"/>
          <a:stretch/>
        </p:blipFill>
        <p:spPr>
          <a:xfrm>
            <a:off x="-2" y="547688"/>
            <a:ext cx="12192001" cy="63103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A3FE6E-1091-B257-D514-FC2B0D5EAA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6715" y="2190896"/>
            <a:ext cx="10536865" cy="2399191"/>
          </a:xfrm>
          <a:ln>
            <a:noFill/>
          </a:ln>
        </p:spPr>
        <p:txBody>
          <a:bodyPr anchor="ctr" anchorCtr="0">
            <a:normAutofit/>
          </a:bodyPr>
          <a:lstStyle>
            <a:lvl1pPr algn="ctr">
              <a:lnSpc>
                <a:spcPct val="90000"/>
              </a:lnSpc>
              <a:defRPr sz="6000" b="1">
                <a:solidFill>
                  <a:srgbClr val="25205E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CC2468-9773-10C3-7E79-593CFD92E1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762271" y="651605"/>
            <a:ext cx="2585755" cy="1135543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C67E9F8-C69D-2DF9-1BFA-63EEF90670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2734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tint val="82000"/>
                  </a:schemeClr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3042DC6-F96D-E1E8-8829-FA7511588EB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86714" y="4890970"/>
            <a:ext cx="10536865" cy="589162"/>
          </a:xfrm>
        </p:spPr>
        <p:txBody>
          <a:bodyPr anchor="b" anchorCtr="1">
            <a:noAutofit/>
          </a:bodyPr>
          <a:lstStyle>
            <a:lvl1pPr marL="0" indent="0" algn="ctr">
              <a:buFontTx/>
              <a:buNone/>
              <a:defRPr sz="40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4572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9144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3716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18288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presenter name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14671F7-E8A8-5EC4-C8AD-29A13C6EEF3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786713" y="5433368"/>
            <a:ext cx="10536865" cy="534809"/>
          </a:xfrm>
        </p:spPr>
        <p:txBody>
          <a:bodyPr anchor="b" anchorCtr="1">
            <a:noAutofit/>
          </a:bodyPr>
          <a:lstStyle>
            <a:lvl1pPr marL="0" indent="0" algn="ctr">
              <a:buFontTx/>
              <a:buNone/>
              <a:defRPr sz="30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4572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9144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3716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18288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Event   |   Date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69F87A-BDBF-5336-C899-42E3D5A697D2}"/>
              </a:ext>
            </a:extLst>
          </p:cNvPr>
          <p:cNvCxnSpPr>
            <a:cxnSpLocks/>
          </p:cNvCxnSpPr>
          <p:nvPr userDrawn="1"/>
        </p:nvCxnSpPr>
        <p:spPr>
          <a:xfrm>
            <a:off x="7940298" y="1215655"/>
            <a:ext cx="3383280" cy="0"/>
          </a:xfrm>
          <a:prstGeom prst="line">
            <a:avLst/>
          </a:prstGeom>
          <a:ln w="762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3071363-B30F-E023-D58B-DFEC927B3BBE}"/>
              </a:ext>
            </a:extLst>
          </p:cNvPr>
          <p:cNvCxnSpPr>
            <a:cxnSpLocks/>
          </p:cNvCxnSpPr>
          <p:nvPr userDrawn="1"/>
        </p:nvCxnSpPr>
        <p:spPr>
          <a:xfrm>
            <a:off x="775211" y="1215655"/>
            <a:ext cx="3383280" cy="0"/>
          </a:xfrm>
          <a:prstGeom prst="line">
            <a:avLst/>
          </a:prstGeom>
          <a:ln w="762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762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340EC-ADB1-D072-D11C-4684E4B635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82093" y="1509823"/>
            <a:ext cx="6177514" cy="2679404"/>
          </a:xfrm>
        </p:spPr>
        <p:txBody>
          <a:bodyPr anchor="b" anchorCtr="0">
            <a:noAutofit/>
          </a:bodyPr>
          <a:lstStyle>
            <a:lvl1pPr>
              <a:defRPr sz="6000" b="1">
                <a:solidFill>
                  <a:srgbClr val="071D49"/>
                </a:solidFill>
                <a:latin typeface="+mj-lt"/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DA6B5D-88FD-35D7-F941-024EB6FB0E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78AA67-DC29-18E2-11F6-2E23C82554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57442"/>
          <a:stretch/>
        </p:blipFill>
        <p:spPr>
          <a:xfrm>
            <a:off x="0" y="0"/>
            <a:ext cx="5188688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4CD2E7C-3333-7E5A-4405-B10D9C2E6CBE}"/>
              </a:ext>
            </a:extLst>
          </p:cNvPr>
          <p:cNvSpPr/>
          <p:nvPr userDrawn="1"/>
        </p:nvSpPr>
        <p:spPr>
          <a:xfrm>
            <a:off x="531628" y="5465135"/>
            <a:ext cx="11334306" cy="6911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logo with red and blue letters&#10;&#10;Description automatically generated">
            <a:extLst>
              <a:ext uri="{FF2B5EF4-FFF2-40B4-BE49-F238E27FC236}">
                <a16:creationId xmlns:a16="http://schemas.microsoft.com/office/drawing/2014/main" id="{25838076-45C1-5E90-79E8-BC0F0CDFD64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6942" y="5557246"/>
            <a:ext cx="1177028" cy="51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106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5ECAAEE-6DD6-72AD-FA69-5EE5CE9B2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1854810"/>
            <a:ext cx="10972800" cy="4158252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1D84493-AF4D-6F59-216E-B59A60C32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293482"/>
            <a:ext cx="10972800" cy="1561328"/>
          </a:xfrm>
        </p:spPr>
        <p:txBody>
          <a:bodyPr/>
          <a:lstStyle>
            <a:lvl1pPr>
              <a:defRPr b="1">
                <a:solidFill>
                  <a:srgbClr val="2620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AD9E4D2-3BA9-1A1C-DFBD-E2B4EA4D3C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2734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tint val="82000"/>
                  </a:schemeClr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182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1503B47-5A77-F7E4-FFC6-56AC5FD0BB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89326"/>
          <a:stretch/>
        </p:blipFill>
        <p:spPr>
          <a:xfrm>
            <a:off x="786" y="6125633"/>
            <a:ext cx="12191213" cy="73192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5CE094E-62AC-D00C-B63C-FC4E0403142A}"/>
              </a:ext>
            </a:extLst>
          </p:cNvPr>
          <p:cNvGrpSpPr/>
          <p:nvPr userDrawn="1"/>
        </p:nvGrpSpPr>
        <p:grpSpPr>
          <a:xfrm>
            <a:off x="0" y="6181725"/>
            <a:ext cx="1343025" cy="698500"/>
            <a:chOff x="0" y="-12184"/>
            <a:chExt cx="1343025" cy="6985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5FE711E-A156-0501-6322-F8856F139C66}"/>
                </a:ext>
              </a:extLst>
            </p:cNvPr>
            <p:cNvSpPr/>
            <p:nvPr userDrawn="1"/>
          </p:nvSpPr>
          <p:spPr>
            <a:xfrm>
              <a:off x="0" y="-12184"/>
              <a:ext cx="1343025" cy="698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72B1EE4-BE00-0236-D7DA-DB3C1D56D3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/>
            <a:stretch/>
          </p:blipFill>
          <p:spPr>
            <a:xfrm>
              <a:off x="190327" y="104302"/>
              <a:ext cx="962370" cy="422628"/>
            </a:xfrm>
            <a:prstGeom prst="rect">
              <a:avLst/>
            </a:prstGeom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7AC7291C-6330-48C4-FFCE-089685287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293482"/>
            <a:ext cx="10972800" cy="1561328"/>
          </a:xfrm>
        </p:spPr>
        <p:txBody>
          <a:bodyPr/>
          <a:lstStyle>
            <a:lvl1pPr>
              <a:defRPr b="1">
                <a:solidFill>
                  <a:srgbClr val="2620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B8F4340-CFED-9A3E-E0E8-46652C7ACD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1854810"/>
            <a:ext cx="10972800" cy="4158252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82D7192D-73B6-5EA7-C153-A462135ACE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2734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bg1"/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469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01A0017-6C1D-DD93-9427-53250AD745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89275"/>
          <a:stretch/>
        </p:blipFill>
        <p:spPr>
          <a:xfrm>
            <a:off x="786" y="6122079"/>
            <a:ext cx="12191212" cy="73547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86B950B-FC3F-F059-0854-25ABE9FDBC60}"/>
              </a:ext>
            </a:extLst>
          </p:cNvPr>
          <p:cNvGrpSpPr/>
          <p:nvPr userDrawn="1"/>
        </p:nvGrpSpPr>
        <p:grpSpPr>
          <a:xfrm>
            <a:off x="0" y="6181725"/>
            <a:ext cx="1343025" cy="698500"/>
            <a:chOff x="0" y="-12184"/>
            <a:chExt cx="1343025" cy="6985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3A43FE9-8759-EC3F-1B5E-80C390BAFAF3}"/>
                </a:ext>
              </a:extLst>
            </p:cNvPr>
            <p:cNvSpPr/>
            <p:nvPr userDrawn="1"/>
          </p:nvSpPr>
          <p:spPr>
            <a:xfrm>
              <a:off x="0" y="-12184"/>
              <a:ext cx="1343025" cy="698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A1512A9-4FBC-1F29-AF87-4413F6A4E0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/>
            <a:stretch/>
          </p:blipFill>
          <p:spPr>
            <a:xfrm>
              <a:off x="190327" y="104302"/>
              <a:ext cx="962370" cy="422628"/>
            </a:xfrm>
            <a:prstGeom prst="rect">
              <a:avLst/>
            </a:prstGeom>
          </p:spPr>
        </p:pic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35EBB46A-FE63-13A6-C067-6F1A05219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293482"/>
            <a:ext cx="10972800" cy="1561328"/>
          </a:xfrm>
        </p:spPr>
        <p:txBody>
          <a:bodyPr/>
          <a:lstStyle>
            <a:lvl1pPr>
              <a:defRPr b="1">
                <a:solidFill>
                  <a:srgbClr val="2620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9A5B378-E4C0-2069-0232-7B3F7B14A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1854810"/>
            <a:ext cx="10972800" cy="4158252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73425241-CDB5-2F2B-2B2F-32C0FB3CF3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2734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bg1"/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98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CB76725-0B78-3333-AAA7-3F1D8967B4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86" y="0"/>
            <a:ext cx="12191212" cy="685755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99D540C-CBC4-AFF1-9FF4-ED18C9AEDC66}"/>
              </a:ext>
            </a:extLst>
          </p:cNvPr>
          <p:cNvGrpSpPr/>
          <p:nvPr userDrawn="1"/>
        </p:nvGrpSpPr>
        <p:grpSpPr>
          <a:xfrm>
            <a:off x="0" y="6181725"/>
            <a:ext cx="1343025" cy="698500"/>
            <a:chOff x="0" y="-12184"/>
            <a:chExt cx="1343025" cy="6985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B9198AB-FE4D-2B93-CB2D-0068E9523474}"/>
                </a:ext>
              </a:extLst>
            </p:cNvPr>
            <p:cNvSpPr/>
            <p:nvPr userDrawn="1"/>
          </p:nvSpPr>
          <p:spPr>
            <a:xfrm>
              <a:off x="0" y="-12184"/>
              <a:ext cx="1343025" cy="698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8D4DD22-65A0-B11D-4AC1-0D44CF1E8F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/>
            <a:stretch/>
          </p:blipFill>
          <p:spPr>
            <a:xfrm>
              <a:off x="190327" y="104302"/>
              <a:ext cx="962370" cy="422628"/>
            </a:xfrm>
            <a:prstGeom prst="rect">
              <a:avLst/>
            </a:prstGeom>
          </p:spPr>
        </p:pic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BD4929B7-C6B3-071A-617B-7416AD0C1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293482"/>
            <a:ext cx="10972800" cy="1561328"/>
          </a:xfrm>
        </p:spPr>
        <p:txBody>
          <a:bodyPr/>
          <a:lstStyle>
            <a:lvl1pPr>
              <a:defRPr b="1">
                <a:solidFill>
                  <a:srgbClr val="2620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1FE838E-3BDD-3741-BA19-D3CF32E307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1854810"/>
            <a:ext cx="10972800" cy="4158252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0065E2B-6C7C-ECD3-BC6A-2D96A88D24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2734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bg1"/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922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2F3093-F908-DA8E-E1A1-1262E9459D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82500"/>
          <a:stretch/>
        </p:blipFill>
        <p:spPr>
          <a:xfrm>
            <a:off x="10058400" y="0"/>
            <a:ext cx="21336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23044AD-7914-F595-9CF2-95CDF6DAB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293482"/>
            <a:ext cx="9296400" cy="1561328"/>
          </a:xfrm>
        </p:spPr>
        <p:txBody>
          <a:bodyPr/>
          <a:lstStyle>
            <a:lvl1pPr>
              <a:defRPr b="1">
                <a:solidFill>
                  <a:srgbClr val="2620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A11EC6C-7C4E-AB87-2C78-D09076A06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1854810"/>
            <a:ext cx="9296400" cy="4158252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0DC89A-2E07-E671-4522-553F9D6B1447}"/>
              </a:ext>
            </a:extLst>
          </p:cNvPr>
          <p:cNvCxnSpPr>
            <a:cxnSpLocks/>
          </p:cNvCxnSpPr>
          <p:nvPr userDrawn="1"/>
        </p:nvCxnSpPr>
        <p:spPr>
          <a:xfrm flipH="1">
            <a:off x="1320800" y="370072"/>
            <a:ext cx="10871200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92C03081-4E4A-CBBC-4C35-6C5CF02C71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2734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bg1"/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202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A65FB0-D5E0-EB8D-17B0-BEFC54CE4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B9A289-4902-A41F-CB51-17F0AE1480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B4E7C9-7D30-CC19-F767-6AEBE2A482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2734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tint val="82000"/>
                  </a:schemeClr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A logo with red and blue letters&#10;&#10;Description automatically generated">
            <a:extLst>
              <a:ext uri="{FF2B5EF4-FFF2-40B4-BE49-F238E27FC236}">
                <a16:creationId xmlns:a16="http://schemas.microsoft.com/office/drawing/2014/main" id="{D8BB28C3-8759-2177-2662-026CEF4C73CA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326066" y="6127417"/>
            <a:ext cx="1177028" cy="51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860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83" r:id="rId3"/>
    <p:sldLayoutId id="2147483682" r:id="rId4"/>
    <p:sldLayoutId id="2147483650" r:id="rId5"/>
    <p:sldLayoutId id="2147483671" r:id="rId6"/>
    <p:sldLayoutId id="2147483673" r:id="rId7"/>
    <p:sldLayoutId id="2147483672" r:id="rId8"/>
    <p:sldLayoutId id="2147483674" r:id="rId9"/>
    <p:sldLayoutId id="2147483676" r:id="rId10"/>
    <p:sldLayoutId id="2147483677" r:id="rId11"/>
    <p:sldLayoutId id="2147483680" r:id="rId12"/>
    <p:sldLayoutId id="2147483660" r:id="rId13"/>
    <p:sldLayoutId id="2147483663" r:id="rId14"/>
    <p:sldLayoutId id="2147483661" r:id="rId15"/>
    <p:sldLayoutId id="2147483681" r:id="rId16"/>
    <p:sldLayoutId id="2147483684" r:id="rId17"/>
    <p:sldLayoutId id="2147483691" r:id="rId18"/>
    <p:sldLayoutId id="2147483692" r:id="rId19"/>
    <p:sldLayoutId id="2147483693" r:id="rId20"/>
    <p:sldLayoutId id="2147483694" r:id="rId21"/>
    <p:sldLayoutId id="2147483695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25205E"/>
          </a:solidFill>
          <a:latin typeface="Arial Bold" panose="020B0704020202020204" pitchFamily="34" charset="0"/>
          <a:ea typeface="+mj-ea"/>
          <a:cs typeface="Arial Bold" panose="020B070402020202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Clr>
          <a:srgbClr val="AB1E2C"/>
        </a:buClr>
        <a:buSzPct val="50000"/>
        <a:buFont typeface="Garamond" panose="02020404030301010803" pitchFamily="18" charset="0"/>
        <a:buChar char="►"/>
        <a:defRPr sz="3600" kern="1200">
          <a:solidFill>
            <a:srgbClr val="000000"/>
          </a:solidFill>
          <a:latin typeface="Garamond" panose="020204040303010108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A91D2C"/>
        </a:buClr>
        <a:buFont typeface="Garamond" panose="02020404030301010803" pitchFamily="18" charset="0"/>
        <a:buChar char="▪"/>
        <a:defRPr sz="3000" kern="1200">
          <a:solidFill>
            <a:srgbClr val="000000"/>
          </a:solidFill>
          <a:latin typeface="Garamond" panose="020204040303010108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A91D2C"/>
        </a:buClr>
        <a:buFont typeface="Garamond" panose="02020404030301010803" pitchFamily="18" charset="0"/>
        <a:buChar char="»"/>
        <a:defRPr sz="2800" kern="1200">
          <a:solidFill>
            <a:srgbClr val="000000"/>
          </a:solidFill>
          <a:latin typeface="Garamond" panose="020204040303010108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A91D2C"/>
        </a:buClr>
        <a:buFont typeface="Garamond" panose="02020404030301010803" pitchFamily="18" charset="0"/>
        <a:buChar char="•"/>
        <a:defRPr sz="2400" kern="1200">
          <a:solidFill>
            <a:srgbClr val="000000"/>
          </a:solidFill>
          <a:latin typeface="Garamond" panose="020204040303010108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A91D2C"/>
        </a:buClr>
        <a:buFont typeface="Garamond" panose="02020404030301010803" pitchFamily="18" charset="0"/>
        <a:buChar char="−"/>
        <a:defRPr sz="2000" kern="1200">
          <a:solidFill>
            <a:srgbClr val="000000"/>
          </a:solidFill>
          <a:latin typeface="Garamond" panose="020204040303010108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chart" Target="../charts/chart2.xml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ctrTitle"/>
          </p:nvPr>
        </p:nvSpPr>
        <p:spPr>
          <a:xfrm>
            <a:off x="827567" y="3492171"/>
            <a:ext cx="10536865" cy="1363108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90000"/>
              </a:lnSpc>
              <a:buNone/>
            </a:pPr>
            <a:r>
              <a:rPr lang="en-US" sz="4800" b="1" strike="noStrike" spc="-1" dirty="0">
                <a:solidFill>
                  <a:srgbClr val="26205E"/>
                </a:solidFill>
                <a:latin typeface="Arial Bold"/>
              </a:rPr>
              <a:t>Making more of nature's most nearly perfect food: 65 years of dairy cow improvement</a:t>
            </a:r>
            <a:endParaRPr lang="en-US" sz="4800" b="0" strike="noStrike" spc="-1" dirty="0">
              <a:solidFill>
                <a:schemeClr val="dk1"/>
              </a:solidFill>
              <a:latin typeface="Aptos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idx="1"/>
          </p:nvPr>
        </p:nvSpPr>
        <p:spPr>
          <a:xfrm>
            <a:off x="827566" y="5251193"/>
            <a:ext cx="10536865" cy="589162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algn="ctr">
              <a:lnSpc>
                <a:spcPct val="90000"/>
              </a:lnSpc>
              <a:spcBef>
                <a:spcPts val="1417"/>
              </a:spcBef>
              <a:buNone/>
            </a:pPr>
            <a:r>
              <a:rPr lang="en-US" sz="3600" b="1" strike="noStrike" spc="-1" dirty="0">
                <a:solidFill>
                  <a:schemeClr val="dk1"/>
                </a:solidFill>
                <a:latin typeface="Garamond"/>
              </a:rPr>
              <a:t>John B. Cole</a:t>
            </a:r>
          </a:p>
        </p:txBody>
      </p:sp>
      <p:sp>
        <p:nvSpPr>
          <p:cNvPr id="123" name="PlaceHolder 3"/>
          <p:cNvSpPr>
            <a:spLocks noGrp="1"/>
          </p:cNvSpPr>
          <p:nvPr>
            <p:ph idx="10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>
              <a:spcBef>
                <a:spcPts val="1417"/>
              </a:spcBef>
            </a:pPr>
            <a:r>
              <a:rPr lang="en-US" sz="2800" spc="-1" dirty="0">
                <a:solidFill>
                  <a:schemeClr val="dk1"/>
                </a:solidFill>
                <a:latin typeface="Garamond"/>
              </a:rPr>
              <a:t>Madison West Kiwanis </a:t>
            </a:r>
            <a:r>
              <a:rPr lang="en-US" sz="2800" b="1" strike="noStrike" spc="-1" dirty="0">
                <a:solidFill>
                  <a:schemeClr val="dk1"/>
                </a:solidFill>
                <a:latin typeface="Garamond"/>
              </a:rPr>
              <a:t>| February 6, 2026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CC8A60D-05D7-B7F1-67B5-F9EB27F69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Milk production and herds (2003-2023)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0F7E7E6-36FE-2F30-AE91-ED01BA6700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graph showing the growth of dairy cattle&#10;&#10;AI-generated content may be incorrect.">
            <a:extLst>
              <a:ext uri="{FF2B5EF4-FFF2-40B4-BE49-F238E27FC236}">
                <a16:creationId xmlns:a16="http://schemas.microsoft.com/office/drawing/2014/main" id="{4020FA08-797C-3DFC-40B5-BACDAD944E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697" t="17054" b="8609"/>
          <a:stretch>
            <a:fillRect/>
          </a:stretch>
        </p:blipFill>
        <p:spPr>
          <a:xfrm>
            <a:off x="1066332" y="1408387"/>
            <a:ext cx="10059336" cy="471007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2A3253E-DED4-C35E-1DCB-41E2B524F66F}"/>
              </a:ext>
            </a:extLst>
          </p:cNvPr>
          <p:cNvSpPr/>
          <p:nvPr/>
        </p:nvSpPr>
        <p:spPr>
          <a:xfrm>
            <a:off x="8807669" y="6301693"/>
            <a:ext cx="3249165" cy="400110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pPr algn="r"/>
            <a:r>
              <a:rPr lang="en-US" sz="2000" b="1" dirty="0">
                <a:solidFill>
                  <a:srgbClr val="00337F"/>
                </a:solidFill>
              </a:rPr>
              <a:t>USDA-ERS Report ERR-334</a:t>
            </a:r>
          </a:p>
        </p:txBody>
      </p:sp>
    </p:spTree>
    <p:extLst>
      <p:ext uri="{BB962C8B-B14F-4D97-AF65-F5344CB8AC3E}">
        <p14:creationId xmlns:p14="http://schemas.microsoft.com/office/powerpoint/2010/main" val="15888793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260EF-BD8A-0CCA-60BB-B6459BAF6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Daily production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1B341ED-87D4-5783-F542-E4871B626A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Holstein cow producing 26,328 </a:t>
            </a:r>
            <a:r>
              <a:rPr lang="en-US" dirty="0" err="1"/>
              <a:t>lbs</a:t>
            </a:r>
            <a:br>
              <a:rPr lang="en-US" dirty="0"/>
            </a:br>
            <a:r>
              <a:rPr lang="en-US" dirty="0"/>
              <a:t>of milk per year averages 86 </a:t>
            </a:r>
            <a:r>
              <a:rPr lang="en-US" dirty="0" err="1"/>
              <a:t>lbs</a:t>
            </a:r>
            <a:r>
              <a:rPr lang="en-US" dirty="0"/>
              <a:t> of milk, 3.6 </a:t>
            </a:r>
            <a:r>
              <a:rPr lang="en-US" dirty="0" err="1"/>
              <a:t>lbs</a:t>
            </a:r>
            <a:r>
              <a:rPr lang="en-US" dirty="0"/>
              <a:t> of fat, and 2.8 </a:t>
            </a:r>
            <a:r>
              <a:rPr lang="en-US" dirty="0" err="1"/>
              <a:t>lbs</a:t>
            </a:r>
            <a:r>
              <a:rPr lang="en-US" dirty="0"/>
              <a:t> of protein a day</a:t>
            </a:r>
          </a:p>
          <a:p>
            <a:r>
              <a:rPr lang="en-US" dirty="0"/>
              <a:t>This is equivalent to:</a:t>
            </a:r>
          </a:p>
          <a:p>
            <a:pPr lvl="1"/>
            <a:r>
              <a:rPr lang="en-US" dirty="0"/>
              <a:t>10 gallons of milk, or</a:t>
            </a:r>
          </a:p>
          <a:p>
            <a:pPr lvl="1"/>
            <a:r>
              <a:rPr lang="en-US" dirty="0"/>
              <a:t>~9 pounds of cheddar cheese, or</a:t>
            </a:r>
          </a:p>
          <a:p>
            <a:pPr lvl="1"/>
            <a:r>
              <a:rPr lang="en-US" dirty="0"/>
              <a:t>~4 pounds of butter</a:t>
            </a:r>
          </a:p>
        </p:txBody>
      </p:sp>
      <p:pic>
        <p:nvPicPr>
          <p:cNvPr id="11" name="Content Placeholder 5" descr="A screen shot of a graph&#10;&#10;AI-generated content may be incorrect.">
            <a:extLst>
              <a:ext uri="{FF2B5EF4-FFF2-40B4-BE49-F238E27FC236}">
                <a16:creationId xmlns:a16="http://schemas.microsoft.com/office/drawing/2014/main" id="{0F966E1B-03E4-6D6A-1740-506F1F6594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19" t="19780" r="19898" b="2795"/>
          <a:stretch>
            <a:fillRect/>
          </a:stretch>
        </p:blipFill>
        <p:spPr>
          <a:xfrm>
            <a:off x="8190063" y="1"/>
            <a:ext cx="4001937" cy="224071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947CEE3-AC2A-5D06-6521-EC3EB9423BC9}"/>
              </a:ext>
            </a:extLst>
          </p:cNvPr>
          <p:cNvSpPr txBox="1"/>
          <p:nvPr/>
        </p:nvSpPr>
        <p:spPr>
          <a:xfrm>
            <a:off x="11979965" y="293482"/>
            <a:ext cx="212035" cy="194723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13" descr="A butter on a counter&#10;&#10;AI-generated content may be incorrect.">
            <a:extLst>
              <a:ext uri="{FF2B5EF4-FFF2-40B4-BE49-F238E27FC236}">
                <a16:creationId xmlns:a16="http://schemas.microsoft.com/office/drawing/2014/main" id="{4078908A-F43D-0681-8FEA-B80834DC8A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524" t="38875" r="17285" b="10486"/>
          <a:stretch>
            <a:fillRect/>
          </a:stretch>
        </p:blipFill>
        <p:spPr>
          <a:xfrm>
            <a:off x="1609387" y="5639848"/>
            <a:ext cx="967409" cy="434347"/>
          </a:xfrm>
          <a:prstGeom prst="rect">
            <a:avLst/>
          </a:prstGeom>
        </p:spPr>
      </p:pic>
      <p:pic>
        <p:nvPicPr>
          <p:cNvPr id="30" name="Picture 29" descr="A butter on a counter&#10;&#10;AI-generated content may be incorrect.">
            <a:extLst>
              <a:ext uri="{FF2B5EF4-FFF2-40B4-BE49-F238E27FC236}">
                <a16:creationId xmlns:a16="http://schemas.microsoft.com/office/drawing/2014/main" id="{0941C888-5722-32C7-A111-56706333D1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524" t="38875" r="17285" b="10486"/>
          <a:stretch>
            <a:fillRect/>
          </a:stretch>
        </p:blipFill>
        <p:spPr>
          <a:xfrm>
            <a:off x="1761787" y="5792248"/>
            <a:ext cx="967409" cy="434347"/>
          </a:xfrm>
          <a:prstGeom prst="rect">
            <a:avLst/>
          </a:prstGeom>
        </p:spPr>
      </p:pic>
      <p:pic>
        <p:nvPicPr>
          <p:cNvPr id="31" name="Picture 30" descr="A butter on a counter&#10;&#10;AI-generated content may be incorrect.">
            <a:extLst>
              <a:ext uri="{FF2B5EF4-FFF2-40B4-BE49-F238E27FC236}">
                <a16:creationId xmlns:a16="http://schemas.microsoft.com/office/drawing/2014/main" id="{FAE6113F-5A6D-BB3C-B315-C185A492A1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524" t="38875" r="17285" b="10486"/>
          <a:stretch>
            <a:fillRect/>
          </a:stretch>
        </p:blipFill>
        <p:spPr>
          <a:xfrm>
            <a:off x="1914187" y="5944648"/>
            <a:ext cx="967409" cy="434347"/>
          </a:xfrm>
          <a:prstGeom prst="rect">
            <a:avLst/>
          </a:prstGeom>
        </p:spPr>
      </p:pic>
      <p:pic>
        <p:nvPicPr>
          <p:cNvPr id="32" name="Picture 31" descr="A butter on a counter&#10;&#10;AI-generated content may be incorrect.">
            <a:extLst>
              <a:ext uri="{FF2B5EF4-FFF2-40B4-BE49-F238E27FC236}">
                <a16:creationId xmlns:a16="http://schemas.microsoft.com/office/drawing/2014/main" id="{AC8C181A-2F4B-E048-0556-481F9D0395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524" t="38875" r="17285" b="10486"/>
          <a:stretch>
            <a:fillRect/>
          </a:stretch>
        </p:blipFill>
        <p:spPr>
          <a:xfrm>
            <a:off x="2066587" y="6097048"/>
            <a:ext cx="967409" cy="434347"/>
          </a:xfrm>
          <a:prstGeom prst="rect">
            <a:avLst/>
          </a:prstGeom>
        </p:spPr>
      </p:pic>
      <p:pic>
        <p:nvPicPr>
          <p:cNvPr id="33" name="Picture 32" descr="A butter on a counter&#10;&#10;AI-generated content may be incorrect.">
            <a:extLst>
              <a:ext uri="{FF2B5EF4-FFF2-40B4-BE49-F238E27FC236}">
                <a16:creationId xmlns:a16="http://schemas.microsoft.com/office/drawing/2014/main" id="{3ECE7FC4-9B09-458E-4C23-454E26D691B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524" t="38875" r="17285" b="10486"/>
          <a:stretch>
            <a:fillRect/>
          </a:stretch>
        </p:blipFill>
        <p:spPr>
          <a:xfrm>
            <a:off x="3060501" y="5639848"/>
            <a:ext cx="967409" cy="434347"/>
          </a:xfrm>
          <a:prstGeom prst="rect">
            <a:avLst/>
          </a:prstGeom>
        </p:spPr>
      </p:pic>
      <p:pic>
        <p:nvPicPr>
          <p:cNvPr id="34" name="Picture 33" descr="A butter on a counter&#10;&#10;AI-generated content may be incorrect.">
            <a:extLst>
              <a:ext uri="{FF2B5EF4-FFF2-40B4-BE49-F238E27FC236}">
                <a16:creationId xmlns:a16="http://schemas.microsoft.com/office/drawing/2014/main" id="{B28FF2FE-CCF2-4F12-3777-6641B803A9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524" t="38875" r="17285" b="10486"/>
          <a:stretch>
            <a:fillRect/>
          </a:stretch>
        </p:blipFill>
        <p:spPr>
          <a:xfrm>
            <a:off x="3212901" y="5792248"/>
            <a:ext cx="967409" cy="434347"/>
          </a:xfrm>
          <a:prstGeom prst="rect">
            <a:avLst/>
          </a:prstGeom>
        </p:spPr>
      </p:pic>
      <p:pic>
        <p:nvPicPr>
          <p:cNvPr id="35" name="Picture 34" descr="A butter on a counter&#10;&#10;AI-generated content may be incorrect.">
            <a:extLst>
              <a:ext uri="{FF2B5EF4-FFF2-40B4-BE49-F238E27FC236}">
                <a16:creationId xmlns:a16="http://schemas.microsoft.com/office/drawing/2014/main" id="{F8640548-CD6C-BC1C-0064-87BA407C1C6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524" t="38875" r="17285" b="10486"/>
          <a:stretch>
            <a:fillRect/>
          </a:stretch>
        </p:blipFill>
        <p:spPr>
          <a:xfrm>
            <a:off x="3365301" y="5944648"/>
            <a:ext cx="967409" cy="434347"/>
          </a:xfrm>
          <a:prstGeom prst="rect">
            <a:avLst/>
          </a:prstGeom>
        </p:spPr>
      </p:pic>
      <p:pic>
        <p:nvPicPr>
          <p:cNvPr id="36" name="Picture 35" descr="A butter on a counter&#10;&#10;AI-generated content may be incorrect.">
            <a:extLst>
              <a:ext uri="{FF2B5EF4-FFF2-40B4-BE49-F238E27FC236}">
                <a16:creationId xmlns:a16="http://schemas.microsoft.com/office/drawing/2014/main" id="{2171136D-7D71-8DE3-FA50-582055A464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524" t="38875" r="17285" b="10486"/>
          <a:stretch>
            <a:fillRect/>
          </a:stretch>
        </p:blipFill>
        <p:spPr>
          <a:xfrm>
            <a:off x="3517701" y="6097048"/>
            <a:ext cx="967409" cy="434347"/>
          </a:xfrm>
          <a:prstGeom prst="rect">
            <a:avLst/>
          </a:prstGeom>
        </p:spPr>
      </p:pic>
      <p:pic>
        <p:nvPicPr>
          <p:cNvPr id="37" name="Picture 36" descr="A butter on a counter&#10;&#10;AI-generated content may be incorrect.">
            <a:extLst>
              <a:ext uri="{FF2B5EF4-FFF2-40B4-BE49-F238E27FC236}">
                <a16:creationId xmlns:a16="http://schemas.microsoft.com/office/drawing/2014/main" id="{A3143357-4E68-B256-D157-C1AF68A7D30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524" t="38875" r="17285" b="10486"/>
          <a:stretch>
            <a:fillRect/>
          </a:stretch>
        </p:blipFill>
        <p:spPr>
          <a:xfrm>
            <a:off x="4525141" y="5639848"/>
            <a:ext cx="967409" cy="434347"/>
          </a:xfrm>
          <a:prstGeom prst="rect">
            <a:avLst/>
          </a:prstGeom>
        </p:spPr>
      </p:pic>
      <p:pic>
        <p:nvPicPr>
          <p:cNvPr id="38" name="Picture 37" descr="A butter on a counter&#10;&#10;AI-generated content may be incorrect.">
            <a:extLst>
              <a:ext uri="{FF2B5EF4-FFF2-40B4-BE49-F238E27FC236}">
                <a16:creationId xmlns:a16="http://schemas.microsoft.com/office/drawing/2014/main" id="{0BEB4226-641D-1EC0-AE4F-85C8842072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524" t="38875" r="17285" b="10486"/>
          <a:stretch>
            <a:fillRect/>
          </a:stretch>
        </p:blipFill>
        <p:spPr>
          <a:xfrm>
            <a:off x="4677541" y="5792248"/>
            <a:ext cx="967409" cy="434347"/>
          </a:xfrm>
          <a:prstGeom prst="rect">
            <a:avLst/>
          </a:prstGeom>
        </p:spPr>
      </p:pic>
      <p:pic>
        <p:nvPicPr>
          <p:cNvPr id="39" name="Picture 38" descr="A butter on a counter&#10;&#10;AI-generated content may be incorrect.">
            <a:extLst>
              <a:ext uri="{FF2B5EF4-FFF2-40B4-BE49-F238E27FC236}">
                <a16:creationId xmlns:a16="http://schemas.microsoft.com/office/drawing/2014/main" id="{B64343BF-EB70-A2F4-BDA5-3072FF1381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524" t="38875" r="17285" b="10486"/>
          <a:stretch>
            <a:fillRect/>
          </a:stretch>
        </p:blipFill>
        <p:spPr>
          <a:xfrm>
            <a:off x="4829941" y="5944648"/>
            <a:ext cx="967409" cy="434347"/>
          </a:xfrm>
          <a:prstGeom prst="rect">
            <a:avLst/>
          </a:prstGeom>
        </p:spPr>
      </p:pic>
      <p:pic>
        <p:nvPicPr>
          <p:cNvPr id="40" name="Picture 39" descr="A butter on a counter&#10;&#10;AI-generated content may be incorrect.">
            <a:extLst>
              <a:ext uri="{FF2B5EF4-FFF2-40B4-BE49-F238E27FC236}">
                <a16:creationId xmlns:a16="http://schemas.microsoft.com/office/drawing/2014/main" id="{D733A322-5237-3883-5806-E8C0830715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524" t="38875" r="17285" b="10486"/>
          <a:stretch>
            <a:fillRect/>
          </a:stretch>
        </p:blipFill>
        <p:spPr>
          <a:xfrm>
            <a:off x="4982341" y="6097048"/>
            <a:ext cx="967409" cy="434347"/>
          </a:xfrm>
          <a:prstGeom prst="rect">
            <a:avLst/>
          </a:prstGeom>
        </p:spPr>
      </p:pic>
      <p:pic>
        <p:nvPicPr>
          <p:cNvPr id="41" name="Picture 40" descr="A butter on a counter&#10;&#10;AI-generated content may be incorrect.">
            <a:extLst>
              <a:ext uri="{FF2B5EF4-FFF2-40B4-BE49-F238E27FC236}">
                <a16:creationId xmlns:a16="http://schemas.microsoft.com/office/drawing/2014/main" id="{5D7D99D6-D5AD-7918-1D2A-C321D226F1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524" t="38875" r="17285" b="10486"/>
          <a:stretch>
            <a:fillRect/>
          </a:stretch>
        </p:blipFill>
        <p:spPr>
          <a:xfrm>
            <a:off x="5989781" y="5639848"/>
            <a:ext cx="967409" cy="434347"/>
          </a:xfrm>
          <a:prstGeom prst="rect">
            <a:avLst/>
          </a:prstGeom>
        </p:spPr>
      </p:pic>
      <p:pic>
        <p:nvPicPr>
          <p:cNvPr id="42" name="Picture 41" descr="A butter on a counter&#10;&#10;AI-generated content may be incorrect.">
            <a:extLst>
              <a:ext uri="{FF2B5EF4-FFF2-40B4-BE49-F238E27FC236}">
                <a16:creationId xmlns:a16="http://schemas.microsoft.com/office/drawing/2014/main" id="{70D62C02-7D47-F135-379F-5763C9562B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524" t="38875" r="17285" b="10486"/>
          <a:stretch>
            <a:fillRect/>
          </a:stretch>
        </p:blipFill>
        <p:spPr>
          <a:xfrm>
            <a:off x="6142181" y="5792248"/>
            <a:ext cx="967409" cy="434347"/>
          </a:xfrm>
          <a:prstGeom prst="rect">
            <a:avLst/>
          </a:prstGeom>
        </p:spPr>
      </p:pic>
      <p:pic>
        <p:nvPicPr>
          <p:cNvPr id="43" name="Picture 42" descr="A butter on a counter&#10;&#10;AI-generated content may be incorrect.">
            <a:extLst>
              <a:ext uri="{FF2B5EF4-FFF2-40B4-BE49-F238E27FC236}">
                <a16:creationId xmlns:a16="http://schemas.microsoft.com/office/drawing/2014/main" id="{3C1FAAC8-6D73-67CF-054A-AAFA987502D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524" t="38875" r="17285" b="10486"/>
          <a:stretch>
            <a:fillRect/>
          </a:stretch>
        </p:blipFill>
        <p:spPr>
          <a:xfrm>
            <a:off x="6294581" y="5944648"/>
            <a:ext cx="967409" cy="434347"/>
          </a:xfrm>
          <a:prstGeom prst="rect">
            <a:avLst/>
          </a:prstGeom>
        </p:spPr>
      </p:pic>
      <p:pic>
        <p:nvPicPr>
          <p:cNvPr id="44" name="Picture 43" descr="A butter on a counter&#10;&#10;AI-generated content may be incorrect.">
            <a:extLst>
              <a:ext uri="{FF2B5EF4-FFF2-40B4-BE49-F238E27FC236}">
                <a16:creationId xmlns:a16="http://schemas.microsoft.com/office/drawing/2014/main" id="{7B4224AD-64BF-EB8F-3C0A-38CF15382E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524" t="38875" r="17285" b="10486"/>
          <a:stretch>
            <a:fillRect/>
          </a:stretch>
        </p:blipFill>
        <p:spPr>
          <a:xfrm>
            <a:off x="6446981" y="6097048"/>
            <a:ext cx="967409" cy="434347"/>
          </a:xfrm>
          <a:prstGeom prst="rect">
            <a:avLst/>
          </a:prstGeom>
        </p:spPr>
      </p:pic>
      <p:pic>
        <p:nvPicPr>
          <p:cNvPr id="46" name="Picture 45" descr="A jug of milk on a wood floor&#10;&#10;AI-generated content may be incorrect.">
            <a:extLst>
              <a:ext uri="{FF2B5EF4-FFF2-40B4-BE49-F238E27FC236}">
                <a16:creationId xmlns:a16="http://schemas.microsoft.com/office/drawing/2014/main" id="{FE7FC4E3-F9EE-CABA-4D6E-4F1F8CA558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8389" y="3043808"/>
            <a:ext cx="688505" cy="993575"/>
          </a:xfrm>
          <a:prstGeom prst="rect">
            <a:avLst/>
          </a:prstGeom>
        </p:spPr>
      </p:pic>
      <p:pic>
        <p:nvPicPr>
          <p:cNvPr id="47" name="Picture 46" descr="A jug of milk on a wood floor&#10;&#10;AI-generated content may be incorrect.">
            <a:extLst>
              <a:ext uri="{FF2B5EF4-FFF2-40B4-BE49-F238E27FC236}">
                <a16:creationId xmlns:a16="http://schemas.microsoft.com/office/drawing/2014/main" id="{2EB49B68-BC5A-7AB5-6E6F-8F92BC883A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8116" y="3043808"/>
            <a:ext cx="688505" cy="993575"/>
          </a:xfrm>
          <a:prstGeom prst="rect">
            <a:avLst/>
          </a:prstGeom>
        </p:spPr>
      </p:pic>
      <p:pic>
        <p:nvPicPr>
          <p:cNvPr id="48" name="Picture 47" descr="A jug of milk on a wood floor&#10;&#10;AI-generated content may be incorrect.">
            <a:extLst>
              <a:ext uri="{FF2B5EF4-FFF2-40B4-BE49-F238E27FC236}">
                <a16:creationId xmlns:a16="http://schemas.microsoft.com/office/drawing/2014/main" id="{A4DBEA72-AA91-BC5A-2FF4-13AC15043F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7843" y="3043807"/>
            <a:ext cx="688505" cy="993575"/>
          </a:xfrm>
          <a:prstGeom prst="rect">
            <a:avLst/>
          </a:prstGeom>
        </p:spPr>
      </p:pic>
      <p:pic>
        <p:nvPicPr>
          <p:cNvPr id="49" name="Picture 48" descr="A jug of milk on a wood floor&#10;&#10;AI-generated content may be incorrect.">
            <a:extLst>
              <a:ext uri="{FF2B5EF4-FFF2-40B4-BE49-F238E27FC236}">
                <a16:creationId xmlns:a16="http://schemas.microsoft.com/office/drawing/2014/main" id="{677C75FF-1D9A-8E3F-1067-6873099D95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7571" y="3063072"/>
            <a:ext cx="688505" cy="993575"/>
          </a:xfrm>
          <a:prstGeom prst="rect">
            <a:avLst/>
          </a:prstGeom>
        </p:spPr>
      </p:pic>
      <p:pic>
        <p:nvPicPr>
          <p:cNvPr id="50" name="Picture 49" descr="A jug of milk on a wood floor&#10;&#10;AI-generated content may be incorrect.">
            <a:extLst>
              <a:ext uri="{FF2B5EF4-FFF2-40B4-BE49-F238E27FC236}">
                <a16:creationId xmlns:a16="http://schemas.microsoft.com/office/drawing/2014/main" id="{35571587-918B-6309-DEE6-9BCF55CF49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7297" y="3063072"/>
            <a:ext cx="688505" cy="993575"/>
          </a:xfrm>
          <a:prstGeom prst="rect">
            <a:avLst/>
          </a:prstGeom>
        </p:spPr>
      </p:pic>
      <p:pic>
        <p:nvPicPr>
          <p:cNvPr id="51" name="Picture 50" descr="A jug of milk on a wood floor&#10;&#10;AI-generated content may be incorrect.">
            <a:extLst>
              <a:ext uri="{FF2B5EF4-FFF2-40B4-BE49-F238E27FC236}">
                <a16:creationId xmlns:a16="http://schemas.microsoft.com/office/drawing/2014/main" id="{6C475D69-A37C-C3B6-950E-C042BFE612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2641" y="3411303"/>
            <a:ext cx="688505" cy="993575"/>
          </a:xfrm>
          <a:prstGeom prst="rect">
            <a:avLst/>
          </a:prstGeom>
        </p:spPr>
      </p:pic>
      <p:pic>
        <p:nvPicPr>
          <p:cNvPr id="52" name="Picture 51" descr="A jug of milk on a wood floor&#10;&#10;AI-generated content may be incorrect.">
            <a:extLst>
              <a:ext uri="{FF2B5EF4-FFF2-40B4-BE49-F238E27FC236}">
                <a16:creationId xmlns:a16="http://schemas.microsoft.com/office/drawing/2014/main" id="{7104E03E-E1E5-ACAF-3663-E49AAD87DC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2368" y="3411303"/>
            <a:ext cx="688505" cy="993575"/>
          </a:xfrm>
          <a:prstGeom prst="rect">
            <a:avLst/>
          </a:prstGeom>
        </p:spPr>
      </p:pic>
      <p:pic>
        <p:nvPicPr>
          <p:cNvPr id="53" name="Picture 52" descr="A jug of milk on a wood floor&#10;&#10;AI-generated content may be incorrect.">
            <a:extLst>
              <a:ext uri="{FF2B5EF4-FFF2-40B4-BE49-F238E27FC236}">
                <a16:creationId xmlns:a16="http://schemas.microsoft.com/office/drawing/2014/main" id="{9C8DC459-14E2-0A64-7E17-11C764B2F2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2095" y="3411302"/>
            <a:ext cx="688505" cy="993575"/>
          </a:xfrm>
          <a:prstGeom prst="rect">
            <a:avLst/>
          </a:prstGeom>
        </p:spPr>
      </p:pic>
      <p:pic>
        <p:nvPicPr>
          <p:cNvPr id="54" name="Picture 53" descr="A jug of milk on a wood floor&#10;&#10;AI-generated content may be incorrect.">
            <a:extLst>
              <a:ext uri="{FF2B5EF4-FFF2-40B4-BE49-F238E27FC236}">
                <a16:creationId xmlns:a16="http://schemas.microsoft.com/office/drawing/2014/main" id="{2D07FEE0-FFF0-379C-20EE-BBCDCE32D2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1823" y="3430567"/>
            <a:ext cx="688505" cy="993575"/>
          </a:xfrm>
          <a:prstGeom prst="rect">
            <a:avLst/>
          </a:prstGeom>
        </p:spPr>
      </p:pic>
      <p:pic>
        <p:nvPicPr>
          <p:cNvPr id="55" name="Picture 54" descr="A jug of milk on a wood floor&#10;&#10;AI-generated content may be incorrect.">
            <a:extLst>
              <a:ext uri="{FF2B5EF4-FFF2-40B4-BE49-F238E27FC236}">
                <a16:creationId xmlns:a16="http://schemas.microsoft.com/office/drawing/2014/main" id="{A82F6157-34FC-4882-421B-B7C671E812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1549" y="3430567"/>
            <a:ext cx="688505" cy="993575"/>
          </a:xfrm>
          <a:prstGeom prst="rect">
            <a:avLst/>
          </a:prstGeom>
        </p:spPr>
      </p:pic>
      <p:pic>
        <p:nvPicPr>
          <p:cNvPr id="3074" name="Picture 2" descr="Pizza napoletana — Wikipédia">
            <a:extLst>
              <a:ext uri="{FF2B5EF4-FFF2-40B4-BE49-F238E27FC236}">
                <a16:creationId xmlns:a16="http://schemas.microsoft.com/office/drawing/2014/main" id="{55D04FE0-2092-D40B-D445-3EAC6E960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576" y="4514928"/>
            <a:ext cx="778177" cy="583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Pizza napoletana — Wikipédia">
            <a:extLst>
              <a:ext uri="{FF2B5EF4-FFF2-40B4-BE49-F238E27FC236}">
                <a16:creationId xmlns:a16="http://schemas.microsoft.com/office/drawing/2014/main" id="{EF64317B-0726-CA03-AD79-7BCC3AE6A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976" y="4667328"/>
            <a:ext cx="778177" cy="583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Pizza napoletana — Wikipédia">
            <a:extLst>
              <a:ext uri="{FF2B5EF4-FFF2-40B4-BE49-F238E27FC236}">
                <a16:creationId xmlns:a16="http://schemas.microsoft.com/office/drawing/2014/main" id="{176FE862-62CE-1C57-7AB9-7539E049D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376" y="4819728"/>
            <a:ext cx="778177" cy="583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Pizza napoletana — Wikipédia">
            <a:extLst>
              <a:ext uri="{FF2B5EF4-FFF2-40B4-BE49-F238E27FC236}">
                <a16:creationId xmlns:a16="http://schemas.microsoft.com/office/drawing/2014/main" id="{3CEFFBD1-7424-4929-E594-8F98C8E48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776" y="4972128"/>
            <a:ext cx="778177" cy="583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Pizza napoletana — Wikipédia">
            <a:extLst>
              <a:ext uri="{FF2B5EF4-FFF2-40B4-BE49-F238E27FC236}">
                <a16:creationId xmlns:a16="http://schemas.microsoft.com/office/drawing/2014/main" id="{77C37C95-17BA-8E69-3CA1-35621A4C4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176" y="5124528"/>
            <a:ext cx="778177" cy="583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Pizza napoletana — Wikipédia">
            <a:extLst>
              <a:ext uri="{FF2B5EF4-FFF2-40B4-BE49-F238E27FC236}">
                <a16:creationId xmlns:a16="http://schemas.microsoft.com/office/drawing/2014/main" id="{EDE2C194-18B5-0CA9-C64A-DCD264F5F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352" y="4515892"/>
            <a:ext cx="778177" cy="583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Pizza napoletana — Wikipédia">
            <a:extLst>
              <a:ext uri="{FF2B5EF4-FFF2-40B4-BE49-F238E27FC236}">
                <a16:creationId xmlns:a16="http://schemas.microsoft.com/office/drawing/2014/main" id="{7DE86F74-1CBD-8887-3807-166A52491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752" y="4668292"/>
            <a:ext cx="778177" cy="583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Pizza napoletana — Wikipédia">
            <a:extLst>
              <a:ext uri="{FF2B5EF4-FFF2-40B4-BE49-F238E27FC236}">
                <a16:creationId xmlns:a16="http://schemas.microsoft.com/office/drawing/2014/main" id="{23A8550B-3C1B-2F2F-7AE8-9F55DD097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152" y="4820692"/>
            <a:ext cx="778177" cy="583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Pizza napoletana — Wikipédia">
            <a:extLst>
              <a:ext uri="{FF2B5EF4-FFF2-40B4-BE49-F238E27FC236}">
                <a16:creationId xmlns:a16="http://schemas.microsoft.com/office/drawing/2014/main" id="{4788C05D-6E61-FA84-919D-D90CF8D5A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552" y="4973092"/>
            <a:ext cx="778177" cy="583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" name="Picture 2" descr="Pizza napoletana — Wikipédia">
            <a:extLst>
              <a:ext uri="{FF2B5EF4-FFF2-40B4-BE49-F238E27FC236}">
                <a16:creationId xmlns:a16="http://schemas.microsoft.com/office/drawing/2014/main" id="{92E1A96C-0A5E-7BF3-AA2F-5C0FD863D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952" y="5125492"/>
            <a:ext cx="778177" cy="583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2" descr="Pizza napoletana — Wikipédia">
            <a:extLst>
              <a:ext uri="{FF2B5EF4-FFF2-40B4-BE49-F238E27FC236}">
                <a16:creationId xmlns:a16="http://schemas.microsoft.com/office/drawing/2014/main" id="{E7DD7033-7B6E-8989-54EF-BDE7FF35C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268" y="4514928"/>
            <a:ext cx="778177" cy="583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2" descr="Pizza napoletana — Wikipédia">
            <a:extLst>
              <a:ext uri="{FF2B5EF4-FFF2-40B4-BE49-F238E27FC236}">
                <a16:creationId xmlns:a16="http://schemas.microsoft.com/office/drawing/2014/main" id="{328893B9-3D79-6CE4-B4B1-12E3EB764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7668" y="4667328"/>
            <a:ext cx="778177" cy="583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2" descr="Pizza napoletana — Wikipédia">
            <a:extLst>
              <a:ext uri="{FF2B5EF4-FFF2-40B4-BE49-F238E27FC236}">
                <a16:creationId xmlns:a16="http://schemas.microsoft.com/office/drawing/2014/main" id="{291C70D5-42C3-8F40-B94D-AEDAD58DB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068" y="4819728"/>
            <a:ext cx="778177" cy="583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2" descr="Pizza napoletana — Wikipédia">
            <a:extLst>
              <a:ext uri="{FF2B5EF4-FFF2-40B4-BE49-F238E27FC236}">
                <a16:creationId xmlns:a16="http://schemas.microsoft.com/office/drawing/2014/main" id="{79B17EFF-21A6-5F85-77C0-1DB806C84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2468" y="4972128"/>
            <a:ext cx="778177" cy="583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2" descr="Pizza napoletana — Wikipédia">
            <a:extLst>
              <a:ext uri="{FF2B5EF4-FFF2-40B4-BE49-F238E27FC236}">
                <a16:creationId xmlns:a16="http://schemas.microsoft.com/office/drawing/2014/main" id="{44E1B83D-1542-3A71-2D2F-4535FA137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4868" y="5124528"/>
            <a:ext cx="778177" cy="583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2" descr="Pizza napoletana — Wikipédia">
            <a:extLst>
              <a:ext uri="{FF2B5EF4-FFF2-40B4-BE49-F238E27FC236}">
                <a16:creationId xmlns:a16="http://schemas.microsoft.com/office/drawing/2014/main" id="{DB3E18B8-948C-DFEC-D8C1-659DB44C8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7256" y="4514928"/>
            <a:ext cx="778177" cy="583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2" descr="Pizza napoletana — Wikipédia">
            <a:extLst>
              <a:ext uri="{FF2B5EF4-FFF2-40B4-BE49-F238E27FC236}">
                <a16:creationId xmlns:a16="http://schemas.microsoft.com/office/drawing/2014/main" id="{3C2A41F4-F49D-6652-6B9B-461B6561B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9656" y="4667328"/>
            <a:ext cx="778177" cy="583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2" descr="Pizza napoletana — Wikipédia">
            <a:extLst>
              <a:ext uri="{FF2B5EF4-FFF2-40B4-BE49-F238E27FC236}">
                <a16:creationId xmlns:a16="http://schemas.microsoft.com/office/drawing/2014/main" id="{04B49256-78E7-C31B-377E-F9700BC27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2056" y="4819728"/>
            <a:ext cx="778177" cy="583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2" descr="Pizza napoletana — Wikipédia">
            <a:extLst>
              <a:ext uri="{FF2B5EF4-FFF2-40B4-BE49-F238E27FC236}">
                <a16:creationId xmlns:a16="http://schemas.microsoft.com/office/drawing/2014/main" id="{04712DA4-7458-9691-AE97-0617525E0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4456" y="4972128"/>
            <a:ext cx="778177" cy="583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2" descr="Pizza napoletana — Wikipédia">
            <a:extLst>
              <a:ext uri="{FF2B5EF4-FFF2-40B4-BE49-F238E27FC236}">
                <a16:creationId xmlns:a16="http://schemas.microsoft.com/office/drawing/2014/main" id="{D9477FF0-2111-E57E-87F7-B57E3B46E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6856" y="5124528"/>
            <a:ext cx="778177" cy="583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0725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aph of a number of different colored lines&#10;&#10;AI-generated content may be incorrect.">
            <a:extLst>
              <a:ext uri="{FF2B5EF4-FFF2-40B4-BE49-F238E27FC236}">
                <a16:creationId xmlns:a16="http://schemas.microsoft.com/office/drawing/2014/main" id="{E3191478-98F0-4932-AEF4-9989A8D92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627"/>
            <a:ext cx="12192000" cy="607415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FDDB07E-F421-C578-6ABE-636C6746517F}"/>
              </a:ext>
            </a:extLst>
          </p:cNvPr>
          <p:cNvSpPr/>
          <p:nvPr/>
        </p:nvSpPr>
        <p:spPr>
          <a:xfrm>
            <a:off x="3426371" y="6301693"/>
            <a:ext cx="8630463" cy="400110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pPr algn="r"/>
            <a:r>
              <a:rPr lang="en-US" sz="2000" b="1" dirty="0">
                <a:solidFill>
                  <a:srgbClr val="00337F"/>
                </a:solidFill>
              </a:rPr>
              <a:t>CDCB (https://</a:t>
            </a:r>
            <a:r>
              <a:rPr lang="en-US" sz="2000" b="1" dirty="0" err="1">
                <a:solidFill>
                  <a:srgbClr val="00337F"/>
                </a:solidFill>
              </a:rPr>
              <a:t>webconnect.uscdcb.com</a:t>
            </a:r>
            <a:r>
              <a:rPr lang="en-US" sz="2000" b="1" dirty="0">
                <a:solidFill>
                  <a:srgbClr val="00337F"/>
                </a:solidFill>
              </a:rPr>
              <a:t>/#/summary-stats/genetic-trend)</a:t>
            </a:r>
          </a:p>
        </p:txBody>
      </p:sp>
    </p:spTree>
    <p:extLst>
      <p:ext uri="{BB962C8B-B14F-4D97-AF65-F5344CB8AC3E}">
        <p14:creationId xmlns:p14="http://schemas.microsoft.com/office/powerpoint/2010/main" val="18719187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8BB86A-56A6-31CE-5909-D7676BBA92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E67BC-8EB7-F2A4-6E16-4B5D01EE1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contributes to these gains?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D555DC32-B008-4BED-1297-EA6E1E152C3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710783"/>
              </p:ext>
            </p:extLst>
          </p:nvPr>
        </p:nvGraphicFramePr>
        <p:xfrm>
          <a:off x="596901" y="1469985"/>
          <a:ext cx="10972800" cy="46530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CC18079-990A-FB9E-8E10-34F3DADBF744}"/>
              </a:ext>
            </a:extLst>
          </p:cNvPr>
          <p:cNvSpPr txBox="1"/>
          <p:nvPr/>
        </p:nvSpPr>
        <p:spPr>
          <a:xfrm>
            <a:off x="2060296" y="3889096"/>
            <a:ext cx="8993527" cy="9996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304784">
              <a:lnSpc>
                <a:spcPts val="3600"/>
              </a:lnSpc>
              <a:tabLst>
                <a:tab pos="304784" algn="l"/>
              </a:tabLst>
            </a:pPr>
            <a:r>
              <a:rPr lang="en-US" sz="2800" b="1" dirty="0"/>
              <a:t>Since 1957, </a:t>
            </a:r>
            <a:r>
              <a:rPr lang="en-US" sz="2800" b="1" dirty="0">
                <a:solidFill>
                  <a:srgbClr val="002060"/>
                </a:solidFill>
              </a:rPr>
              <a:t>management</a:t>
            </a:r>
            <a:r>
              <a:rPr lang="en-US" sz="2800" b="1" dirty="0"/>
              <a:t> (dark blue) was 28% of gains, and </a:t>
            </a:r>
            <a:r>
              <a:rPr lang="en-US" sz="2800" b="1" dirty="0">
                <a:solidFill>
                  <a:schemeClr val="accent1"/>
                </a:solidFill>
              </a:rPr>
              <a:t>genetics</a:t>
            </a:r>
            <a:r>
              <a:rPr lang="en-US" sz="2800" b="1" dirty="0"/>
              <a:t> (light blue) was 71% of gains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3441A1-1A81-F2F7-2C8D-F1945FE01BD9}"/>
              </a:ext>
            </a:extLst>
          </p:cNvPr>
          <p:cNvSpPr/>
          <p:nvPr/>
        </p:nvSpPr>
        <p:spPr>
          <a:xfrm>
            <a:off x="3426371" y="6313268"/>
            <a:ext cx="8630463" cy="400110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pPr algn="r"/>
            <a:r>
              <a:rPr lang="en-US" sz="2000" b="1" dirty="0">
                <a:solidFill>
                  <a:schemeClr val="accent1"/>
                </a:solidFill>
              </a:rPr>
              <a:t>CDCB (https://</a:t>
            </a:r>
            <a:r>
              <a:rPr lang="en-US" sz="2000" b="1" dirty="0" err="1">
                <a:solidFill>
                  <a:schemeClr val="accent1"/>
                </a:solidFill>
              </a:rPr>
              <a:t>webconnect.uscdcb.com</a:t>
            </a:r>
            <a:r>
              <a:rPr lang="en-US" sz="2000" b="1" dirty="0">
                <a:solidFill>
                  <a:schemeClr val="accent1"/>
                </a:solidFill>
              </a:rPr>
              <a:t>/#/summary-stats/genetic-trend)</a:t>
            </a:r>
          </a:p>
        </p:txBody>
      </p:sp>
    </p:spTree>
    <p:extLst>
      <p:ext uri="{BB962C8B-B14F-4D97-AF65-F5344CB8AC3E}">
        <p14:creationId xmlns:p14="http://schemas.microsoft.com/office/powerpoint/2010/main" val="12712312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C3EDDB-924F-6CF2-6B03-C0019ADD0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6A260F9-9551-1F54-62A0-77849C293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made these gains possible?</a:t>
            </a:r>
          </a:p>
        </p:txBody>
      </p:sp>
    </p:spTree>
    <p:extLst>
      <p:ext uri="{BB962C8B-B14F-4D97-AF65-F5344CB8AC3E}">
        <p14:creationId xmlns:p14="http://schemas.microsoft.com/office/powerpoint/2010/main" val="38339299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4454" name="Picture 6">
            <a:extLst>
              <a:ext uri="{FF2B5EF4-FFF2-40B4-BE49-F238E27FC236}">
                <a16:creationId xmlns:a16="http://schemas.microsoft.com/office/drawing/2014/main" id="{7CF7DBA1-1B69-CA85-B2FF-3110CD174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86" y="48855"/>
            <a:ext cx="5707122" cy="594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4455" name="Text Box 7">
            <a:extLst>
              <a:ext uri="{FF2B5EF4-FFF2-40B4-BE49-F238E27FC236}">
                <a16:creationId xmlns:a16="http://schemas.microsoft.com/office/drawing/2014/main" id="{D83BDC78-D3D7-ABCF-92B6-A3FD92FAB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786" y="48855"/>
            <a:ext cx="2529602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800" b="1" dirty="0">
                <a:solidFill>
                  <a:srgbClr val="FFFF00"/>
                </a:solidFill>
              </a:rPr>
              <a:t>Helmer Rabild</a:t>
            </a:r>
            <a:endParaRPr lang="en-US" altLang="en-US" sz="2400" b="1" dirty="0">
              <a:solidFill>
                <a:srgbClr val="FFFF00"/>
              </a:solidFill>
            </a:endParaRPr>
          </a:p>
          <a:p>
            <a:pPr algn="ctr"/>
            <a:r>
              <a:rPr lang="en-US" altLang="en-US" sz="2000" b="1" dirty="0">
                <a:solidFill>
                  <a:srgbClr val="FFFF00"/>
                </a:solidFill>
              </a:rPr>
              <a:t>Organized DHI in</a:t>
            </a:r>
          </a:p>
          <a:p>
            <a:pPr algn="ctr"/>
            <a:r>
              <a:rPr lang="en-US" altLang="en-US" sz="2000" b="1" dirty="0">
                <a:solidFill>
                  <a:srgbClr val="FFFF00"/>
                </a:solidFill>
              </a:rPr>
              <a:t>Michigan, </a:t>
            </a:r>
            <a:r>
              <a:rPr lang="en-US" altLang="en-US" sz="2000" b="1" dirty="0">
                <a:solidFill>
                  <a:schemeClr val="hlink"/>
                </a:solidFill>
              </a:rPr>
              <a:t>1905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18261C6E-4173-21F2-1819-2CF8D669B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357" y="48855"/>
            <a:ext cx="4830857" cy="6767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7">
            <a:extLst>
              <a:ext uri="{FF2B5EF4-FFF2-40B4-BE49-F238E27FC236}">
                <a16:creationId xmlns:a16="http://schemas.microsoft.com/office/drawing/2014/main" id="{9232E780-B32F-8299-D2F9-7B58E6327B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7428" y="48855"/>
            <a:ext cx="445882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800" b="1" dirty="0">
                <a:solidFill>
                  <a:srgbClr val="FFFF00"/>
                </a:solidFill>
              </a:rPr>
              <a:t>DHI supervisor recording milk weights</a:t>
            </a:r>
            <a:endParaRPr lang="en-US" altLang="en-US" sz="2000" b="1" dirty="0">
              <a:solidFill>
                <a:schemeClr val="hlink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DAA9B0D-7923-BB8B-91F9-4E1E1373C230}"/>
              </a:ext>
            </a:extLst>
          </p:cNvPr>
          <p:cNvGrpSpPr/>
          <p:nvPr/>
        </p:nvGrpSpPr>
        <p:grpSpPr>
          <a:xfrm>
            <a:off x="1524139" y="413218"/>
            <a:ext cx="9143720" cy="6031563"/>
            <a:chOff x="1524139" y="413218"/>
            <a:chExt cx="9143720" cy="6031563"/>
          </a:xfrm>
        </p:grpSpPr>
        <p:pic>
          <p:nvPicPr>
            <p:cNvPr id="764934" name="Picture 6">
              <a:extLst>
                <a:ext uri="{FF2B5EF4-FFF2-40B4-BE49-F238E27FC236}">
                  <a16:creationId xmlns:a16="http://schemas.microsoft.com/office/drawing/2014/main" id="{FCBB07C6-7032-1060-EA9A-9A3F4E9F19D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929"/>
            <a:stretch>
              <a:fillRect/>
            </a:stretch>
          </p:blipFill>
          <p:spPr bwMode="auto">
            <a:xfrm>
              <a:off x="1524139" y="413218"/>
              <a:ext cx="9143720" cy="6031563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 Box 7">
              <a:extLst>
                <a:ext uri="{FF2B5EF4-FFF2-40B4-BE49-F238E27FC236}">
                  <a16:creationId xmlns:a16="http://schemas.microsoft.com/office/drawing/2014/main" id="{299D9B22-8860-5FE8-5743-8AA581ACD1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4139" y="5038226"/>
              <a:ext cx="9143720" cy="523220"/>
            </a:xfrm>
            <a:prstGeom prst="rect">
              <a:avLst/>
            </a:prstGeom>
            <a:solidFill>
              <a:schemeClr val="bg1">
                <a:alpha val="70029"/>
              </a:schemeClr>
            </a:solidFill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2800" b="1" dirty="0">
                  <a:solidFill>
                    <a:srgbClr val="FFFF00"/>
                  </a:solidFill>
                </a:rPr>
                <a:t>Dairy Herd Improvement Records, 1935</a:t>
              </a:r>
              <a:endParaRPr lang="en-US" altLang="en-US" sz="2000" b="1" dirty="0">
                <a:solidFill>
                  <a:schemeClr val="hlink"/>
                </a:solidFill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74D4438-5E7F-E1DA-2119-3CD618BD99D3}"/>
              </a:ext>
            </a:extLst>
          </p:cNvPr>
          <p:cNvGrpSpPr/>
          <p:nvPr/>
        </p:nvGrpSpPr>
        <p:grpSpPr>
          <a:xfrm>
            <a:off x="1594070" y="338614"/>
            <a:ext cx="9003858" cy="6180772"/>
            <a:chOff x="1594070" y="338614"/>
            <a:chExt cx="9003858" cy="6180772"/>
          </a:xfrm>
        </p:grpSpPr>
        <p:pic>
          <p:nvPicPr>
            <p:cNvPr id="785412" name="Picture 4">
              <a:extLst>
                <a:ext uri="{FF2B5EF4-FFF2-40B4-BE49-F238E27FC236}">
                  <a16:creationId xmlns:a16="http://schemas.microsoft.com/office/drawing/2014/main" id="{C3F17613-D2E6-38F0-F90A-1145259DC1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4071" y="338614"/>
              <a:ext cx="9003857" cy="6180772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 Box 7">
              <a:extLst>
                <a:ext uri="{FF2B5EF4-FFF2-40B4-BE49-F238E27FC236}">
                  <a16:creationId xmlns:a16="http://schemas.microsoft.com/office/drawing/2014/main" id="{8ABE3D5A-75C2-A262-B805-2E4CEEC7B1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94070" y="5149153"/>
              <a:ext cx="9003857" cy="523220"/>
            </a:xfrm>
            <a:prstGeom prst="rect">
              <a:avLst/>
            </a:prstGeom>
            <a:solidFill>
              <a:schemeClr val="bg1">
                <a:alpha val="69849"/>
              </a:schemeClr>
            </a:solidFill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2800" b="1" dirty="0">
                  <a:solidFill>
                    <a:schemeClr val="accent2"/>
                  </a:solidFill>
                </a:rPr>
                <a:t>USDA DHI Record Processors, 1935</a:t>
              </a:r>
              <a:endParaRPr lang="en-US" altLang="en-US" sz="2000" b="1" dirty="0">
                <a:solidFill>
                  <a:schemeClr val="accent2"/>
                </a:solidFill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AF5D0CE-CB84-81C3-154F-7AD80A09C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838" y="293482"/>
            <a:ext cx="11285316" cy="1561328"/>
          </a:xfrm>
        </p:spPr>
        <p:txBody>
          <a:bodyPr/>
          <a:lstStyle/>
          <a:p>
            <a:r>
              <a:rPr lang="en-US" dirty="0"/>
              <a:t>Artificial insemination was transformative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4005A5-E62D-3CDF-7F83-00CCC85A1E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Enos Perry of Rutgers University established the first AI cooperative in the US in New Jersey in 1938</a:t>
            </a:r>
          </a:p>
          <a:p>
            <a:r>
              <a:rPr lang="en-US" dirty="0"/>
              <a:t>Artificial insemination (the original AI) let</a:t>
            </a:r>
            <a:br>
              <a:rPr lang="en-US" dirty="0"/>
            </a:br>
            <a:r>
              <a:rPr lang="en-US" dirty="0"/>
              <a:t>farmers use the best genetics regardless of</a:t>
            </a:r>
            <a:br>
              <a:rPr lang="en-US" dirty="0"/>
            </a:br>
            <a:r>
              <a:rPr lang="en-US" dirty="0"/>
              <a:t>their location</a:t>
            </a:r>
          </a:p>
          <a:p>
            <a:r>
              <a:rPr lang="en-US" dirty="0"/>
              <a:t>The best bulls have more than 1 million</a:t>
            </a:r>
            <a:br>
              <a:rPr lang="en-US" dirty="0"/>
            </a:br>
            <a:r>
              <a:rPr lang="en-US" dirty="0"/>
              <a:t>daughters, instead of a handful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A6D95BE-938C-AB3D-73DE-22EDB6B073D4}"/>
              </a:ext>
            </a:extLst>
          </p:cNvPr>
          <p:cNvGrpSpPr/>
          <p:nvPr/>
        </p:nvGrpSpPr>
        <p:grpSpPr>
          <a:xfrm>
            <a:off x="9236023" y="2552875"/>
            <a:ext cx="2851802" cy="3460187"/>
            <a:chOff x="9340198" y="2552875"/>
            <a:chExt cx="2851802" cy="3460187"/>
          </a:xfrm>
        </p:grpSpPr>
        <p:pic>
          <p:nvPicPr>
            <p:cNvPr id="4098" name="Picture 2" descr="In 1938, Enos Perry organized the first US artificial insemination cooperative near Clinton, NJ.  The first cow was inseminated on May 16, 1938.  Initially, bulls were housed on the owners' farms.  A veterinarian Dr. James Henderson was hired to collect semen and breed cows for the Coop.  Circa 1950.">
              <a:extLst>
                <a:ext uri="{FF2B5EF4-FFF2-40B4-BE49-F238E27FC236}">
                  <a16:creationId xmlns:a16="http://schemas.microsoft.com/office/drawing/2014/main" id="{CE270650-5974-19AA-6A3A-4D8A79C498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40198" y="2552875"/>
              <a:ext cx="2851802" cy="3460187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EF22599-5202-08FE-4852-A1C84E439F4A}"/>
                </a:ext>
              </a:extLst>
            </p:cNvPr>
            <p:cNvSpPr txBox="1"/>
            <p:nvPr/>
          </p:nvSpPr>
          <p:spPr>
            <a:xfrm>
              <a:off x="9340198" y="5366731"/>
              <a:ext cx="2851802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2"/>
                  </a:solidFill>
                </a:rPr>
                <a:t>Enos Perry (Courtesy of Harold Hafs)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21979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2279A-62DE-5F77-826F-B8ED51CA0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AI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1EF6C2-3947-7D9D-386E-D679E84FDA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Germplasm is collected from the best bulls in the population and packaged into plastic straws imprinted with the bull’s identity and the source of the genetics</a:t>
            </a:r>
          </a:p>
          <a:p>
            <a:r>
              <a:rPr lang="en-US" dirty="0"/>
              <a:t>The straws are sold to farmers and stored in liquid nitrogen until used to breed cows</a:t>
            </a:r>
          </a:p>
          <a:p>
            <a:r>
              <a:rPr lang="en-US" dirty="0"/>
              <a:t>This is a cost-effective system for distributing genetics used around the world</a:t>
            </a:r>
          </a:p>
          <a:p>
            <a:pPr lvl="1"/>
            <a:r>
              <a:rPr lang="en-US" dirty="0"/>
              <a:t>In 2024, US companies sold 16.2 M units domestically and 20.8 M units internationally (Source: National Association of Animal Breeders)</a:t>
            </a:r>
          </a:p>
        </p:txBody>
      </p:sp>
      <p:pic>
        <p:nvPicPr>
          <p:cNvPr id="6" name="Picture 5" descr="A group of small white tags in a glass container&#10;&#10;AI-generated content may be incorrect.">
            <a:extLst>
              <a:ext uri="{FF2B5EF4-FFF2-40B4-BE49-F238E27FC236}">
                <a16:creationId xmlns:a16="http://schemas.microsoft.com/office/drawing/2014/main" id="{98D26BDC-0250-F17F-3EC4-2389A9CD9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6699" y="46300"/>
            <a:ext cx="2597426" cy="180865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3E3B4B-1026-121B-0124-2DFBA3880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2889" y="46300"/>
            <a:ext cx="2411536" cy="180865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7996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Dairy farms and breeds in 2026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How has productivity changed over time?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What made these gains possible?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What will the future look like?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Topics</a:t>
            </a:r>
          </a:p>
        </p:txBody>
      </p:sp>
    </p:spTree>
    <p:extLst>
      <p:ext uri="{BB962C8B-B14F-4D97-AF65-F5344CB8AC3E}">
        <p14:creationId xmlns:p14="http://schemas.microsoft.com/office/powerpoint/2010/main" val="13910711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A303733-E46A-DAED-EC93-8EE361882E64}"/>
              </a:ext>
            </a:extLst>
          </p:cNvPr>
          <p:cNvGrpSpPr/>
          <p:nvPr/>
        </p:nvGrpSpPr>
        <p:grpSpPr>
          <a:xfrm>
            <a:off x="110194" y="1831225"/>
            <a:ext cx="2745142" cy="4267355"/>
            <a:chOff x="0" y="-74377"/>
            <a:chExt cx="2745142" cy="4267355"/>
          </a:xfrm>
        </p:grpSpPr>
        <p:pic>
          <p:nvPicPr>
            <p:cNvPr id="801798" name="Picture 6">
              <a:extLst>
                <a:ext uri="{FF2B5EF4-FFF2-40B4-BE49-F238E27FC236}">
                  <a16:creationId xmlns:a16="http://schemas.microsoft.com/office/drawing/2014/main" id="{D9AFCB16-8D5D-90DA-F074-190F28DD80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74377"/>
              <a:ext cx="2745142" cy="3621024"/>
            </a:xfrm>
            <a:prstGeom prst="rect">
              <a:avLst/>
            </a:prstGeom>
            <a:noFill/>
            <a:ln>
              <a:solidFill>
                <a:schemeClr val="accent5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01799" name="Text Box 7">
              <a:extLst>
                <a:ext uri="{FF2B5EF4-FFF2-40B4-BE49-F238E27FC236}">
                  <a16:creationId xmlns:a16="http://schemas.microsoft.com/office/drawing/2014/main" id="{AB996204-9E1C-8E23-B12A-1B085AE64E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6011" y="3546647"/>
              <a:ext cx="179312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b="1" dirty="0"/>
                <a:t>Proved Sire List</a:t>
              </a:r>
            </a:p>
            <a:p>
              <a:pPr algn="ctr"/>
              <a:r>
                <a:rPr lang="en-US" altLang="en-US" b="1" dirty="0"/>
                <a:t>Volume 1, 1936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019AA5C-F440-7852-850E-F4F56D844463}"/>
              </a:ext>
            </a:extLst>
          </p:cNvPr>
          <p:cNvGrpSpPr/>
          <p:nvPr/>
        </p:nvGrpSpPr>
        <p:grpSpPr>
          <a:xfrm>
            <a:off x="3195961" y="1831225"/>
            <a:ext cx="2744663" cy="4873538"/>
            <a:chOff x="2937760" y="1736135"/>
            <a:chExt cx="2744663" cy="4873538"/>
          </a:xfrm>
        </p:grpSpPr>
        <p:pic>
          <p:nvPicPr>
            <p:cNvPr id="2" name="Picture 5">
              <a:extLst>
                <a:ext uri="{FF2B5EF4-FFF2-40B4-BE49-F238E27FC236}">
                  <a16:creationId xmlns:a16="http://schemas.microsoft.com/office/drawing/2014/main" id="{7D27C913-CBC7-3840-FF9E-75A9920E93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760" y="1736135"/>
              <a:ext cx="2744663" cy="3950208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5"/>
              </a:solidFill>
            </a:ln>
          </p:spPr>
        </p:pic>
        <p:sp>
          <p:nvSpPr>
            <p:cNvPr id="7" name="Text Box 7">
              <a:extLst>
                <a:ext uri="{FF2B5EF4-FFF2-40B4-BE49-F238E27FC236}">
                  <a16:creationId xmlns:a16="http://schemas.microsoft.com/office/drawing/2014/main" id="{3AC1CA07-D7FB-B5AC-B3A7-EA60FB45E1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37760" y="5686343"/>
              <a:ext cx="2741981" cy="923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b="1" dirty="0"/>
                <a:t>Dairy Herd Improvement Letters (AIPL reports)</a:t>
              </a:r>
            </a:p>
            <a:p>
              <a:pPr algn="ctr"/>
              <a:r>
                <a:rPr lang="en-US" altLang="en-US" b="1" dirty="0"/>
                <a:t>April 1962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B85D0CC-1D89-F0FB-2427-64EB9E6B14C5}"/>
              </a:ext>
            </a:extLst>
          </p:cNvPr>
          <p:cNvGrpSpPr/>
          <p:nvPr/>
        </p:nvGrpSpPr>
        <p:grpSpPr>
          <a:xfrm>
            <a:off x="6270118" y="1831225"/>
            <a:ext cx="2740213" cy="4452914"/>
            <a:chOff x="5875040" y="17063"/>
            <a:chExt cx="2740213" cy="4452914"/>
          </a:xfrm>
        </p:grpSpPr>
        <p:pic>
          <p:nvPicPr>
            <p:cNvPr id="3" name="Picture 5">
              <a:extLst>
                <a:ext uri="{FF2B5EF4-FFF2-40B4-BE49-F238E27FC236}">
                  <a16:creationId xmlns:a16="http://schemas.microsoft.com/office/drawing/2014/main" id="{604EAEC3-355A-C0F9-34D1-5D6974ED1E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5041" y="17063"/>
              <a:ext cx="2740212" cy="3529584"/>
            </a:xfrm>
            <a:prstGeom prst="rect">
              <a:avLst/>
            </a:prstGeom>
            <a:noFill/>
            <a:ln>
              <a:solidFill>
                <a:schemeClr val="accent5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 Box 7">
              <a:extLst>
                <a:ext uri="{FF2B5EF4-FFF2-40B4-BE49-F238E27FC236}">
                  <a16:creationId xmlns:a16="http://schemas.microsoft.com/office/drawing/2014/main" id="{07721111-39BF-C6E2-695D-954A2A640D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75040" y="3546647"/>
              <a:ext cx="2740211" cy="923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b="1" dirty="0"/>
                <a:t>Modified Contemporary  Comparison</a:t>
              </a:r>
            </a:p>
            <a:p>
              <a:pPr algn="ctr"/>
              <a:r>
                <a:rPr lang="en-US" altLang="en-US" b="1" dirty="0"/>
                <a:t>March 1976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CAE2F06-0E8F-D4F6-E454-510AA6145ECA}"/>
              </a:ext>
            </a:extLst>
          </p:cNvPr>
          <p:cNvGrpSpPr/>
          <p:nvPr/>
        </p:nvGrpSpPr>
        <p:grpSpPr>
          <a:xfrm>
            <a:off x="9339823" y="1831225"/>
            <a:ext cx="2741983" cy="4678835"/>
            <a:chOff x="9339823" y="1930081"/>
            <a:chExt cx="2741983" cy="4678835"/>
          </a:xfrm>
        </p:grpSpPr>
        <p:pic>
          <p:nvPicPr>
            <p:cNvPr id="4" name="Picture 5">
              <a:extLst>
                <a:ext uri="{FF2B5EF4-FFF2-40B4-BE49-F238E27FC236}">
                  <a16:creationId xmlns:a16="http://schemas.microsoft.com/office/drawing/2014/main" id="{CC714F98-5589-D060-B118-0D4FBDB5A5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39825" y="1930081"/>
              <a:ext cx="2741981" cy="4032504"/>
            </a:xfrm>
            <a:prstGeom prst="rect">
              <a:avLst/>
            </a:prstGeom>
            <a:noFill/>
            <a:ln>
              <a:solidFill>
                <a:schemeClr val="accent5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 Box 7">
              <a:extLst>
                <a:ext uri="{FF2B5EF4-FFF2-40B4-BE49-F238E27FC236}">
                  <a16:creationId xmlns:a16="http://schemas.microsoft.com/office/drawing/2014/main" id="{D883A0D1-5786-35A7-C4BE-C411AA9A05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39823" y="5962585"/>
              <a:ext cx="2741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b="1" dirty="0"/>
                <a:t>Animal Model</a:t>
              </a:r>
            </a:p>
            <a:p>
              <a:pPr algn="ctr"/>
              <a:r>
                <a:rPr lang="en-US" altLang="en-US" b="1" dirty="0"/>
                <a:t>June 1988</a:t>
              </a:r>
            </a:p>
          </p:txBody>
        </p:sp>
      </p:grpSp>
      <p:sp>
        <p:nvSpPr>
          <p:cNvPr id="14" name="Title 13">
            <a:extLst>
              <a:ext uri="{FF2B5EF4-FFF2-40B4-BE49-F238E27FC236}">
                <a16:creationId xmlns:a16="http://schemas.microsoft.com/office/drawing/2014/main" id="{C68DC3CE-6F88-FE46-71DC-E5E559A37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Advances in genetic evaluation methods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91C8407-9B3F-BE0F-6489-98287BA1DD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785" t="27280" r="3836" b="31799"/>
          <a:stretch>
            <a:fillRect/>
          </a:stretch>
        </p:blipFill>
        <p:spPr>
          <a:xfrm>
            <a:off x="6756002" y="220670"/>
            <a:ext cx="5136986" cy="133790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 descr="A graph showing the average of market share&#10;&#10;AI-generated content may be incorrect.">
            <a:extLst>
              <a:ext uri="{FF2B5EF4-FFF2-40B4-BE49-F238E27FC236}">
                <a16:creationId xmlns:a16="http://schemas.microsoft.com/office/drawing/2014/main" id="{69DCA264-8ABE-93AC-0686-DBE0CCAFA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0588" y="2359715"/>
            <a:ext cx="7772400" cy="42100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698D252-0495-D7A2-7050-EF31A4161B9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444748" y="4616892"/>
            <a:ext cx="643708" cy="2136185"/>
            <a:chOff x="7577470" y="3449799"/>
            <a:chExt cx="1377903" cy="4017906"/>
          </a:xfrm>
        </p:grpSpPr>
        <p:pic>
          <p:nvPicPr>
            <p:cNvPr id="10" name="Picture 9" descr="GGP-HD.png">
              <a:extLst>
                <a:ext uri="{FF2B5EF4-FFF2-40B4-BE49-F238E27FC236}">
                  <a16:creationId xmlns:a16="http://schemas.microsoft.com/office/drawing/2014/main" id="{544B0E66-44F3-3436-A112-9727ED375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>
            <a:xfrm rot="780000">
              <a:off x="7577470" y="3449799"/>
              <a:ext cx="822960" cy="249973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28600">
                <a:srgbClr val="85CDBA">
                  <a:alpha val="40000"/>
                </a:srgbClr>
              </a:glow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11" name="Picture 10" descr="GGP-HD.png">
              <a:extLst>
                <a:ext uri="{FF2B5EF4-FFF2-40B4-BE49-F238E27FC236}">
                  <a16:creationId xmlns:a16="http://schemas.microsoft.com/office/drawing/2014/main" id="{4A99390E-1F67-A020-9037-4E36B5E4E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>
            <a:xfrm rot="780000">
              <a:off x="7665047" y="3659194"/>
              <a:ext cx="1005840" cy="305522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28600">
                <a:srgbClr val="85CDBA">
                  <a:alpha val="40000"/>
                </a:srgbClr>
              </a:glow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12" name="Picture 11" descr="GGP-HD.png">
              <a:extLst>
                <a:ext uri="{FF2B5EF4-FFF2-40B4-BE49-F238E27FC236}">
                  <a16:creationId xmlns:a16="http://schemas.microsoft.com/office/drawing/2014/main" id="{E8825B73-E7D0-34DC-B284-6BEA09F62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>
            <a:xfrm rot="780000">
              <a:off x="7812373" y="3995857"/>
              <a:ext cx="1143000" cy="347184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28600">
                <a:srgbClr val="85CDBA">
                  <a:alpha val="40000"/>
                </a:srgbClr>
              </a:glow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</p:grpSp>
      <p:pic>
        <p:nvPicPr>
          <p:cNvPr id="13" name="Picture 2">
            <a:extLst>
              <a:ext uri="{FF2B5EF4-FFF2-40B4-BE49-F238E27FC236}">
                <a16:creationId xmlns:a16="http://schemas.microsoft.com/office/drawing/2014/main" id="{C747B2B5-6E55-19D1-FDFD-CA92F8E5445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34" b="15476"/>
          <a:stretch>
            <a:fillRect/>
          </a:stretch>
        </p:blipFill>
        <p:spPr bwMode="auto">
          <a:xfrm>
            <a:off x="195431" y="2359715"/>
            <a:ext cx="3196686" cy="222784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5" name="Picture 1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861A254-CF7B-6028-C71E-0DE3E56BCC4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527" t="32881" r="31458" b="37598"/>
          <a:stretch>
            <a:fillRect/>
          </a:stretch>
        </p:blipFill>
        <p:spPr>
          <a:xfrm>
            <a:off x="201387" y="220670"/>
            <a:ext cx="6488779" cy="176592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26604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E4B37-07C4-4ED8-8310-6AA6811B10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50F8CE-6223-4241-882D-8C053F6794F3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B0941103-9165-FD9D-B1AE-81D58AE9063E}"/>
              </a:ext>
            </a:extLst>
          </p:cNvPr>
          <p:cNvSpPr/>
          <p:nvPr/>
        </p:nvSpPr>
        <p:spPr>
          <a:xfrm>
            <a:off x="3551467" y="2785168"/>
            <a:ext cx="1772951" cy="1276651"/>
          </a:xfrm>
          <a:custGeom>
            <a:avLst/>
            <a:gdLst>
              <a:gd name="connsiteX0" fmla="*/ 273465 w 1772951"/>
              <a:gd name="connsiteY0" fmla="*/ 0 h 1276651"/>
              <a:gd name="connsiteX1" fmla="*/ 1769263 w 1772951"/>
              <a:gd name="connsiteY1" fmla="*/ 705414 h 1276651"/>
              <a:gd name="connsiteX2" fmla="*/ 1772951 w 1772951"/>
              <a:gd name="connsiteY2" fmla="*/ 710346 h 1276651"/>
              <a:gd name="connsiteX3" fmla="*/ 1665049 w 1772951"/>
              <a:gd name="connsiteY3" fmla="*/ 854642 h 1276651"/>
              <a:gd name="connsiteX4" fmla="*/ 1486326 w 1772951"/>
              <a:gd name="connsiteY4" fmla="*/ 1183915 h 1276651"/>
              <a:gd name="connsiteX5" fmla="*/ 1452384 w 1772951"/>
              <a:gd name="connsiteY5" fmla="*/ 1276651 h 1276651"/>
              <a:gd name="connsiteX6" fmla="*/ 1434962 w 1772951"/>
              <a:gd name="connsiteY6" fmla="*/ 1273992 h 1276651"/>
              <a:gd name="connsiteX7" fmla="*/ 39515 w 1772951"/>
              <a:gd name="connsiteY7" fmla="*/ 129459 h 1276651"/>
              <a:gd name="connsiteX8" fmla="*/ 0 w 1772951"/>
              <a:gd name="connsiteY8" fmla="*/ 21496 h 1276651"/>
              <a:gd name="connsiteX9" fmla="*/ 75270 w 1772951"/>
              <a:gd name="connsiteY9" fmla="*/ 10008 h 1276651"/>
              <a:gd name="connsiteX10" fmla="*/ 273465 w 1772951"/>
              <a:gd name="connsiteY10" fmla="*/ 0 h 1276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72951" h="1276651">
                <a:moveTo>
                  <a:pt x="273465" y="0"/>
                </a:moveTo>
                <a:cubicBezTo>
                  <a:pt x="875663" y="0"/>
                  <a:pt x="1413724" y="274600"/>
                  <a:pt x="1769263" y="705414"/>
                </a:cubicBezTo>
                <a:lnTo>
                  <a:pt x="1772951" y="710346"/>
                </a:lnTo>
                <a:lnTo>
                  <a:pt x="1665049" y="854642"/>
                </a:lnTo>
                <a:cubicBezTo>
                  <a:pt x="1595379" y="957768"/>
                  <a:pt x="1535371" y="1067959"/>
                  <a:pt x="1486326" y="1183915"/>
                </a:cubicBezTo>
                <a:lnTo>
                  <a:pt x="1452384" y="1276651"/>
                </a:lnTo>
                <a:lnTo>
                  <a:pt x="1434962" y="1273992"/>
                </a:lnTo>
                <a:cubicBezTo>
                  <a:pt x="804022" y="1144883"/>
                  <a:pt x="284741" y="709241"/>
                  <a:pt x="39515" y="129459"/>
                </a:cubicBezTo>
                <a:lnTo>
                  <a:pt x="0" y="21496"/>
                </a:lnTo>
                <a:lnTo>
                  <a:pt x="75270" y="10008"/>
                </a:lnTo>
                <a:cubicBezTo>
                  <a:pt x="140435" y="3390"/>
                  <a:pt x="206554" y="0"/>
                  <a:pt x="273465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28575">
            <a:solidFill>
              <a:srgbClr val="ADAEA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925A03DA-9A14-A22B-F280-96B4C618CC20}"/>
              </a:ext>
            </a:extLst>
          </p:cNvPr>
          <p:cNvSpPr/>
          <p:nvPr/>
        </p:nvSpPr>
        <p:spPr>
          <a:xfrm>
            <a:off x="5324418" y="2785168"/>
            <a:ext cx="1872728" cy="1291879"/>
          </a:xfrm>
          <a:custGeom>
            <a:avLst/>
            <a:gdLst>
              <a:gd name="connsiteX0" fmla="*/ 1499486 w 1872728"/>
              <a:gd name="connsiteY0" fmla="*/ 0 h 1291879"/>
              <a:gd name="connsiteX1" fmla="*/ 1697681 w 1872728"/>
              <a:gd name="connsiteY1" fmla="*/ 10008 h 1291879"/>
              <a:gd name="connsiteX2" fmla="*/ 1872728 w 1872728"/>
              <a:gd name="connsiteY2" fmla="*/ 36723 h 1291879"/>
              <a:gd name="connsiteX3" fmla="*/ 1838786 w 1872728"/>
              <a:gd name="connsiteY3" fmla="*/ 129459 h 1291879"/>
              <a:gd name="connsiteX4" fmla="*/ 443339 w 1872728"/>
              <a:gd name="connsiteY4" fmla="*/ 1273992 h 1291879"/>
              <a:gd name="connsiteX5" fmla="*/ 326140 w 1872728"/>
              <a:gd name="connsiteY5" fmla="*/ 1291879 h 1291879"/>
              <a:gd name="connsiteX6" fmla="*/ 286625 w 1872728"/>
              <a:gd name="connsiteY6" fmla="*/ 1183915 h 1291879"/>
              <a:gd name="connsiteX7" fmla="*/ 107902 w 1872728"/>
              <a:gd name="connsiteY7" fmla="*/ 854642 h 1291879"/>
              <a:gd name="connsiteX8" fmla="*/ 0 w 1872728"/>
              <a:gd name="connsiteY8" fmla="*/ 710346 h 1291879"/>
              <a:gd name="connsiteX9" fmla="*/ 3688 w 1872728"/>
              <a:gd name="connsiteY9" fmla="*/ 705414 h 1291879"/>
              <a:gd name="connsiteX10" fmla="*/ 1499486 w 1872728"/>
              <a:gd name="connsiteY10" fmla="*/ 0 h 129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72728" h="1291879">
                <a:moveTo>
                  <a:pt x="1499486" y="0"/>
                </a:moveTo>
                <a:cubicBezTo>
                  <a:pt x="1566397" y="0"/>
                  <a:pt x="1632516" y="3390"/>
                  <a:pt x="1697681" y="10008"/>
                </a:cubicBezTo>
                <a:lnTo>
                  <a:pt x="1872728" y="36723"/>
                </a:lnTo>
                <a:lnTo>
                  <a:pt x="1838786" y="129459"/>
                </a:lnTo>
                <a:cubicBezTo>
                  <a:pt x="1593560" y="709241"/>
                  <a:pt x="1074279" y="1144883"/>
                  <a:pt x="443339" y="1273992"/>
                </a:cubicBezTo>
                <a:lnTo>
                  <a:pt x="326140" y="1291879"/>
                </a:lnTo>
                <a:lnTo>
                  <a:pt x="286625" y="1183915"/>
                </a:lnTo>
                <a:cubicBezTo>
                  <a:pt x="237580" y="1067959"/>
                  <a:pt x="177573" y="957768"/>
                  <a:pt x="107902" y="854642"/>
                </a:cubicBezTo>
                <a:lnTo>
                  <a:pt x="0" y="710346"/>
                </a:lnTo>
                <a:lnTo>
                  <a:pt x="3688" y="705414"/>
                </a:lnTo>
                <a:cubicBezTo>
                  <a:pt x="359228" y="274600"/>
                  <a:pt x="897289" y="0"/>
                  <a:pt x="1499486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28575">
            <a:solidFill>
              <a:srgbClr val="ADAEA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2E2DFAF8-8CB9-108F-DA51-3C6A81513E57}"/>
              </a:ext>
            </a:extLst>
          </p:cNvPr>
          <p:cNvSpPr/>
          <p:nvPr/>
        </p:nvSpPr>
        <p:spPr>
          <a:xfrm>
            <a:off x="4885460" y="4061819"/>
            <a:ext cx="877916" cy="1889893"/>
          </a:xfrm>
          <a:custGeom>
            <a:avLst/>
            <a:gdLst>
              <a:gd name="connsiteX0" fmla="*/ 118391 w 877916"/>
              <a:gd name="connsiteY0" fmla="*/ 0 h 1889893"/>
              <a:gd name="connsiteX1" fmla="*/ 293438 w 877916"/>
              <a:gd name="connsiteY1" fmla="*/ 26715 h 1889893"/>
              <a:gd name="connsiteX2" fmla="*/ 491633 w 877916"/>
              <a:gd name="connsiteY2" fmla="*/ 36723 h 1889893"/>
              <a:gd name="connsiteX3" fmla="*/ 689828 w 877916"/>
              <a:gd name="connsiteY3" fmla="*/ 26715 h 1889893"/>
              <a:gd name="connsiteX4" fmla="*/ 765098 w 877916"/>
              <a:gd name="connsiteY4" fmla="*/ 15228 h 1889893"/>
              <a:gd name="connsiteX5" fmla="*/ 790767 w 877916"/>
              <a:gd name="connsiteY5" fmla="*/ 85360 h 1889893"/>
              <a:gd name="connsiteX6" fmla="*/ 877916 w 877916"/>
              <a:gd name="connsiteY6" fmla="*/ 661794 h 1889893"/>
              <a:gd name="connsiteX7" fmla="*/ 546860 w 877916"/>
              <a:gd name="connsiteY7" fmla="*/ 1745597 h 1889893"/>
              <a:gd name="connsiteX8" fmla="*/ 438958 w 877916"/>
              <a:gd name="connsiteY8" fmla="*/ 1889893 h 1889893"/>
              <a:gd name="connsiteX9" fmla="*/ 331056 w 877916"/>
              <a:gd name="connsiteY9" fmla="*/ 1745597 h 1889893"/>
              <a:gd name="connsiteX10" fmla="*/ 0 w 877916"/>
              <a:gd name="connsiteY10" fmla="*/ 661794 h 1889893"/>
              <a:gd name="connsiteX11" fmla="*/ 87149 w 877916"/>
              <a:gd name="connsiteY11" fmla="*/ 85360 h 1889893"/>
              <a:gd name="connsiteX12" fmla="*/ 118391 w 877916"/>
              <a:gd name="connsiteY12" fmla="*/ 0 h 1889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77916" h="1889893">
                <a:moveTo>
                  <a:pt x="118391" y="0"/>
                </a:moveTo>
                <a:lnTo>
                  <a:pt x="293438" y="26715"/>
                </a:lnTo>
                <a:cubicBezTo>
                  <a:pt x="358603" y="33333"/>
                  <a:pt x="424722" y="36723"/>
                  <a:pt x="491633" y="36723"/>
                </a:cubicBezTo>
                <a:cubicBezTo>
                  <a:pt x="558544" y="36723"/>
                  <a:pt x="624663" y="33333"/>
                  <a:pt x="689828" y="26715"/>
                </a:cubicBezTo>
                <a:lnTo>
                  <a:pt x="765098" y="15228"/>
                </a:lnTo>
                <a:lnTo>
                  <a:pt x="790767" y="85360"/>
                </a:lnTo>
                <a:cubicBezTo>
                  <a:pt x="847405" y="267455"/>
                  <a:pt x="877916" y="461062"/>
                  <a:pt x="877916" y="661794"/>
                </a:cubicBezTo>
                <a:cubicBezTo>
                  <a:pt x="877916" y="1063259"/>
                  <a:pt x="755872" y="1436220"/>
                  <a:pt x="546860" y="1745597"/>
                </a:cubicBezTo>
                <a:lnTo>
                  <a:pt x="438958" y="1889893"/>
                </a:lnTo>
                <a:lnTo>
                  <a:pt x="331056" y="1745597"/>
                </a:lnTo>
                <a:cubicBezTo>
                  <a:pt x="122045" y="1436220"/>
                  <a:pt x="0" y="1063259"/>
                  <a:pt x="0" y="661794"/>
                </a:cubicBezTo>
                <a:cubicBezTo>
                  <a:pt x="0" y="461062"/>
                  <a:pt x="30511" y="267455"/>
                  <a:pt x="87149" y="85360"/>
                </a:cubicBezTo>
                <a:lnTo>
                  <a:pt x="118391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28575">
            <a:solidFill>
              <a:srgbClr val="ADAEA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D720EA22-8FB2-6A3F-CE3B-6186ED197213}"/>
              </a:ext>
            </a:extLst>
          </p:cNvPr>
          <p:cNvSpPr/>
          <p:nvPr/>
        </p:nvSpPr>
        <p:spPr>
          <a:xfrm>
            <a:off x="3438648" y="221652"/>
            <a:ext cx="3876888" cy="3273862"/>
          </a:xfrm>
          <a:custGeom>
            <a:avLst/>
            <a:gdLst>
              <a:gd name="connsiteX0" fmla="*/ 1938444 w 3876888"/>
              <a:gd name="connsiteY0" fmla="*/ 0 h 3273862"/>
              <a:gd name="connsiteX1" fmla="*/ 3876888 w 3876888"/>
              <a:gd name="connsiteY1" fmla="*/ 1938445 h 3273862"/>
              <a:gd name="connsiteX2" fmla="*/ 3789739 w 3876888"/>
              <a:gd name="connsiteY2" fmla="*/ 2514879 h 3273862"/>
              <a:gd name="connsiteX3" fmla="*/ 3758497 w 3876888"/>
              <a:gd name="connsiteY3" fmla="*/ 2600239 h 3273862"/>
              <a:gd name="connsiteX4" fmla="*/ 3583450 w 3876888"/>
              <a:gd name="connsiteY4" fmla="*/ 2573524 h 3273862"/>
              <a:gd name="connsiteX5" fmla="*/ 3385255 w 3876888"/>
              <a:gd name="connsiteY5" fmla="*/ 2563516 h 3273862"/>
              <a:gd name="connsiteX6" fmla="*/ 1889457 w 3876888"/>
              <a:gd name="connsiteY6" fmla="*/ 3268930 h 3273862"/>
              <a:gd name="connsiteX7" fmla="*/ 1885769 w 3876888"/>
              <a:gd name="connsiteY7" fmla="*/ 3273862 h 3273862"/>
              <a:gd name="connsiteX8" fmla="*/ 1882081 w 3876888"/>
              <a:gd name="connsiteY8" fmla="*/ 3268930 h 3273862"/>
              <a:gd name="connsiteX9" fmla="*/ 386283 w 3876888"/>
              <a:gd name="connsiteY9" fmla="*/ 2563516 h 3273862"/>
              <a:gd name="connsiteX10" fmla="*/ 188088 w 3876888"/>
              <a:gd name="connsiteY10" fmla="*/ 2573524 h 3273862"/>
              <a:gd name="connsiteX11" fmla="*/ 112818 w 3876888"/>
              <a:gd name="connsiteY11" fmla="*/ 2585012 h 3273862"/>
              <a:gd name="connsiteX12" fmla="*/ 87149 w 3876888"/>
              <a:gd name="connsiteY12" fmla="*/ 2514879 h 3273862"/>
              <a:gd name="connsiteX13" fmla="*/ 0 w 3876888"/>
              <a:gd name="connsiteY13" fmla="*/ 1938445 h 3273862"/>
              <a:gd name="connsiteX14" fmla="*/ 1938444 w 3876888"/>
              <a:gd name="connsiteY14" fmla="*/ 0 h 3273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6888" h="3273862">
                <a:moveTo>
                  <a:pt x="1938444" y="0"/>
                </a:moveTo>
                <a:cubicBezTo>
                  <a:pt x="3009017" y="0"/>
                  <a:pt x="3876888" y="867871"/>
                  <a:pt x="3876888" y="1938445"/>
                </a:cubicBezTo>
                <a:cubicBezTo>
                  <a:pt x="3876888" y="2139178"/>
                  <a:pt x="3846377" y="2332784"/>
                  <a:pt x="3789739" y="2514879"/>
                </a:cubicBezTo>
                <a:lnTo>
                  <a:pt x="3758497" y="2600239"/>
                </a:lnTo>
                <a:lnTo>
                  <a:pt x="3583450" y="2573524"/>
                </a:lnTo>
                <a:cubicBezTo>
                  <a:pt x="3518285" y="2566906"/>
                  <a:pt x="3452166" y="2563516"/>
                  <a:pt x="3385255" y="2563516"/>
                </a:cubicBezTo>
                <a:cubicBezTo>
                  <a:pt x="2783058" y="2563516"/>
                  <a:pt x="2244997" y="2838116"/>
                  <a:pt x="1889457" y="3268930"/>
                </a:cubicBezTo>
                <a:lnTo>
                  <a:pt x="1885769" y="3273862"/>
                </a:lnTo>
                <a:lnTo>
                  <a:pt x="1882081" y="3268930"/>
                </a:lnTo>
                <a:cubicBezTo>
                  <a:pt x="1526542" y="2838116"/>
                  <a:pt x="988481" y="2563516"/>
                  <a:pt x="386283" y="2563516"/>
                </a:cubicBezTo>
                <a:cubicBezTo>
                  <a:pt x="319372" y="2563516"/>
                  <a:pt x="253253" y="2566906"/>
                  <a:pt x="188088" y="2573524"/>
                </a:cubicBezTo>
                <a:lnTo>
                  <a:pt x="112818" y="2585012"/>
                </a:lnTo>
                <a:lnTo>
                  <a:pt x="87149" y="2514879"/>
                </a:lnTo>
                <a:cubicBezTo>
                  <a:pt x="30511" y="2332784"/>
                  <a:pt x="0" y="2139178"/>
                  <a:pt x="0" y="1938445"/>
                </a:cubicBezTo>
                <a:cubicBezTo>
                  <a:pt x="0" y="867871"/>
                  <a:pt x="867871" y="0"/>
                  <a:pt x="1938444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ADAEA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EB9A1CDB-66CB-33B6-390D-E1E088471CB3}"/>
              </a:ext>
            </a:extLst>
          </p:cNvPr>
          <p:cNvSpPr/>
          <p:nvPr/>
        </p:nvSpPr>
        <p:spPr>
          <a:xfrm>
            <a:off x="1886488" y="2806664"/>
            <a:ext cx="3437930" cy="3855394"/>
          </a:xfrm>
          <a:custGeom>
            <a:avLst/>
            <a:gdLst>
              <a:gd name="connsiteX0" fmla="*/ 1664979 w 3437930"/>
              <a:gd name="connsiteY0" fmla="*/ 0 h 3855394"/>
              <a:gd name="connsiteX1" fmla="*/ 1704494 w 3437930"/>
              <a:gd name="connsiteY1" fmla="*/ 107963 h 3855394"/>
              <a:gd name="connsiteX2" fmla="*/ 3099941 w 3437930"/>
              <a:gd name="connsiteY2" fmla="*/ 1252496 h 3855394"/>
              <a:gd name="connsiteX3" fmla="*/ 3117363 w 3437930"/>
              <a:gd name="connsiteY3" fmla="*/ 1255155 h 3855394"/>
              <a:gd name="connsiteX4" fmla="*/ 3086121 w 3437930"/>
              <a:gd name="connsiteY4" fmla="*/ 1340515 h 3855394"/>
              <a:gd name="connsiteX5" fmla="*/ 2998972 w 3437930"/>
              <a:gd name="connsiteY5" fmla="*/ 1916949 h 3855394"/>
              <a:gd name="connsiteX6" fmla="*/ 3330028 w 3437930"/>
              <a:gd name="connsiteY6" fmla="*/ 3000752 h 3855394"/>
              <a:gd name="connsiteX7" fmla="*/ 3437930 w 3437930"/>
              <a:gd name="connsiteY7" fmla="*/ 3145048 h 3855394"/>
              <a:gd name="connsiteX8" fmla="*/ 3434242 w 3437930"/>
              <a:gd name="connsiteY8" fmla="*/ 3149980 h 3855394"/>
              <a:gd name="connsiteX9" fmla="*/ 1938444 w 3437930"/>
              <a:gd name="connsiteY9" fmla="*/ 3855394 h 3855394"/>
              <a:gd name="connsiteX10" fmla="*/ 0 w 3437930"/>
              <a:gd name="connsiteY10" fmla="*/ 1916949 h 3855394"/>
              <a:gd name="connsiteX11" fmla="*/ 1547780 w 3437930"/>
              <a:gd name="connsiteY11" fmla="*/ 17886 h 3855394"/>
              <a:gd name="connsiteX12" fmla="*/ 1664979 w 3437930"/>
              <a:gd name="connsiteY12" fmla="*/ 0 h 3855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37930" h="3855394">
                <a:moveTo>
                  <a:pt x="1664979" y="0"/>
                </a:moveTo>
                <a:lnTo>
                  <a:pt x="1704494" y="107963"/>
                </a:lnTo>
                <a:cubicBezTo>
                  <a:pt x="1949720" y="687745"/>
                  <a:pt x="2469001" y="1123387"/>
                  <a:pt x="3099941" y="1252496"/>
                </a:cubicBezTo>
                <a:lnTo>
                  <a:pt x="3117363" y="1255155"/>
                </a:lnTo>
                <a:lnTo>
                  <a:pt x="3086121" y="1340515"/>
                </a:lnTo>
                <a:cubicBezTo>
                  <a:pt x="3029483" y="1522610"/>
                  <a:pt x="2998972" y="1716217"/>
                  <a:pt x="2998972" y="1916949"/>
                </a:cubicBezTo>
                <a:cubicBezTo>
                  <a:pt x="2998972" y="2318414"/>
                  <a:pt x="3121017" y="2691375"/>
                  <a:pt x="3330028" y="3000752"/>
                </a:cubicBezTo>
                <a:lnTo>
                  <a:pt x="3437930" y="3145048"/>
                </a:lnTo>
                <a:lnTo>
                  <a:pt x="3434242" y="3149980"/>
                </a:lnTo>
                <a:cubicBezTo>
                  <a:pt x="3078703" y="3580794"/>
                  <a:pt x="2540642" y="3855394"/>
                  <a:pt x="1938444" y="3855394"/>
                </a:cubicBezTo>
                <a:cubicBezTo>
                  <a:pt x="867871" y="3855394"/>
                  <a:pt x="0" y="2987523"/>
                  <a:pt x="0" y="1916949"/>
                </a:cubicBezTo>
                <a:cubicBezTo>
                  <a:pt x="0" y="980197"/>
                  <a:pt x="664464" y="198639"/>
                  <a:pt x="1547780" y="17886"/>
                </a:cubicBezTo>
                <a:lnTo>
                  <a:pt x="1664979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ADAEA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C3FD2E4-475E-A18D-969A-B774FFE5AFE9}"/>
              </a:ext>
            </a:extLst>
          </p:cNvPr>
          <p:cNvSpPr/>
          <p:nvPr/>
        </p:nvSpPr>
        <p:spPr>
          <a:xfrm>
            <a:off x="5324418" y="2821891"/>
            <a:ext cx="3437930" cy="3840167"/>
          </a:xfrm>
          <a:custGeom>
            <a:avLst/>
            <a:gdLst>
              <a:gd name="connsiteX0" fmla="*/ 1872728 w 3437930"/>
              <a:gd name="connsiteY0" fmla="*/ 0 h 3840167"/>
              <a:gd name="connsiteX1" fmla="*/ 1890150 w 3437930"/>
              <a:gd name="connsiteY1" fmla="*/ 2659 h 3840167"/>
              <a:gd name="connsiteX2" fmla="*/ 3437930 w 3437930"/>
              <a:gd name="connsiteY2" fmla="*/ 1901722 h 3840167"/>
              <a:gd name="connsiteX3" fmla="*/ 1499486 w 3437930"/>
              <a:gd name="connsiteY3" fmla="*/ 3840167 h 3840167"/>
              <a:gd name="connsiteX4" fmla="*/ 3688 w 3437930"/>
              <a:gd name="connsiteY4" fmla="*/ 3134753 h 3840167"/>
              <a:gd name="connsiteX5" fmla="*/ 0 w 3437930"/>
              <a:gd name="connsiteY5" fmla="*/ 3129821 h 3840167"/>
              <a:gd name="connsiteX6" fmla="*/ 107902 w 3437930"/>
              <a:gd name="connsiteY6" fmla="*/ 2985525 h 3840167"/>
              <a:gd name="connsiteX7" fmla="*/ 438958 w 3437930"/>
              <a:gd name="connsiteY7" fmla="*/ 1901722 h 3840167"/>
              <a:gd name="connsiteX8" fmla="*/ 351809 w 3437930"/>
              <a:gd name="connsiteY8" fmla="*/ 1325288 h 3840167"/>
              <a:gd name="connsiteX9" fmla="*/ 326140 w 3437930"/>
              <a:gd name="connsiteY9" fmla="*/ 1255156 h 3840167"/>
              <a:gd name="connsiteX10" fmla="*/ 443339 w 3437930"/>
              <a:gd name="connsiteY10" fmla="*/ 1237269 h 3840167"/>
              <a:gd name="connsiteX11" fmla="*/ 1838786 w 3437930"/>
              <a:gd name="connsiteY11" fmla="*/ 92736 h 3840167"/>
              <a:gd name="connsiteX12" fmla="*/ 1872728 w 3437930"/>
              <a:gd name="connsiteY12" fmla="*/ 0 h 3840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37930" h="3840167">
                <a:moveTo>
                  <a:pt x="1872728" y="0"/>
                </a:moveTo>
                <a:lnTo>
                  <a:pt x="1890150" y="2659"/>
                </a:lnTo>
                <a:cubicBezTo>
                  <a:pt x="2773467" y="183412"/>
                  <a:pt x="3437930" y="964970"/>
                  <a:pt x="3437930" y="1901722"/>
                </a:cubicBezTo>
                <a:cubicBezTo>
                  <a:pt x="3437930" y="2972296"/>
                  <a:pt x="2570059" y="3840167"/>
                  <a:pt x="1499486" y="3840167"/>
                </a:cubicBezTo>
                <a:cubicBezTo>
                  <a:pt x="897289" y="3840167"/>
                  <a:pt x="359228" y="3565567"/>
                  <a:pt x="3688" y="3134753"/>
                </a:cubicBezTo>
                <a:lnTo>
                  <a:pt x="0" y="3129821"/>
                </a:lnTo>
                <a:lnTo>
                  <a:pt x="107902" y="2985525"/>
                </a:lnTo>
                <a:cubicBezTo>
                  <a:pt x="316914" y="2676148"/>
                  <a:pt x="438958" y="2303187"/>
                  <a:pt x="438958" y="1901722"/>
                </a:cubicBezTo>
                <a:cubicBezTo>
                  <a:pt x="438958" y="1700990"/>
                  <a:pt x="408447" y="1507383"/>
                  <a:pt x="351809" y="1325288"/>
                </a:cubicBezTo>
                <a:lnTo>
                  <a:pt x="326140" y="1255156"/>
                </a:lnTo>
                <a:lnTo>
                  <a:pt x="443339" y="1237269"/>
                </a:lnTo>
                <a:cubicBezTo>
                  <a:pt x="1074279" y="1108160"/>
                  <a:pt x="1593560" y="672518"/>
                  <a:pt x="1838786" y="92736"/>
                </a:cubicBezTo>
                <a:lnTo>
                  <a:pt x="1872728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ADAEA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9151C26D-3B65-A8AF-C30E-FFFF5BC57437}"/>
              </a:ext>
            </a:extLst>
          </p:cNvPr>
          <p:cNvSpPr/>
          <p:nvPr/>
        </p:nvSpPr>
        <p:spPr>
          <a:xfrm>
            <a:off x="5003851" y="3495514"/>
            <a:ext cx="646707" cy="603028"/>
          </a:xfrm>
          <a:custGeom>
            <a:avLst/>
            <a:gdLst>
              <a:gd name="connsiteX0" fmla="*/ 320567 w 646707"/>
              <a:gd name="connsiteY0" fmla="*/ 0 h 603028"/>
              <a:gd name="connsiteX1" fmla="*/ 428469 w 646707"/>
              <a:gd name="connsiteY1" fmla="*/ 144296 h 603028"/>
              <a:gd name="connsiteX2" fmla="*/ 607192 w 646707"/>
              <a:gd name="connsiteY2" fmla="*/ 473569 h 603028"/>
              <a:gd name="connsiteX3" fmla="*/ 646707 w 646707"/>
              <a:gd name="connsiteY3" fmla="*/ 581533 h 603028"/>
              <a:gd name="connsiteX4" fmla="*/ 571437 w 646707"/>
              <a:gd name="connsiteY4" fmla="*/ 593020 h 603028"/>
              <a:gd name="connsiteX5" fmla="*/ 373242 w 646707"/>
              <a:gd name="connsiteY5" fmla="*/ 603028 h 603028"/>
              <a:gd name="connsiteX6" fmla="*/ 175047 w 646707"/>
              <a:gd name="connsiteY6" fmla="*/ 593020 h 603028"/>
              <a:gd name="connsiteX7" fmla="*/ 0 w 646707"/>
              <a:gd name="connsiteY7" fmla="*/ 566305 h 603028"/>
              <a:gd name="connsiteX8" fmla="*/ 33942 w 646707"/>
              <a:gd name="connsiteY8" fmla="*/ 473569 h 603028"/>
              <a:gd name="connsiteX9" fmla="*/ 212665 w 646707"/>
              <a:gd name="connsiteY9" fmla="*/ 144296 h 603028"/>
              <a:gd name="connsiteX10" fmla="*/ 320567 w 646707"/>
              <a:gd name="connsiteY10" fmla="*/ 0 h 603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46707" h="603028">
                <a:moveTo>
                  <a:pt x="320567" y="0"/>
                </a:moveTo>
                <a:lnTo>
                  <a:pt x="428469" y="144296"/>
                </a:lnTo>
                <a:cubicBezTo>
                  <a:pt x="498140" y="247422"/>
                  <a:pt x="558147" y="357613"/>
                  <a:pt x="607192" y="473569"/>
                </a:cubicBezTo>
                <a:lnTo>
                  <a:pt x="646707" y="581533"/>
                </a:lnTo>
                <a:lnTo>
                  <a:pt x="571437" y="593020"/>
                </a:lnTo>
                <a:cubicBezTo>
                  <a:pt x="506272" y="599638"/>
                  <a:pt x="440153" y="603028"/>
                  <a:pt x="373242" y="603028"/>
                </a:cubicBezTo>
                <a:cubicBezTo>
                  <a:pt x="306331" y="603028"/>
                  <a:pt x="240212" y="599638"/>
                  <a:pt x="175047" y="593020"/>
                </a:cubicBezTo>
                <a:lnTo>
                  <a:pt x="0" y="566305"/>
                </a:lnTo>
                <a:lnTo>
                  <a:pt x="33942" y="473569"/>
                </a:lnTo>
                <a:cubicBezTo>
                  <a:pt x="82987" y="357613"/>
                  <a:pt x="142995" y="247422"/>
                  <a:pt x="212665" y="144296"/>
                </a:cubicBezTo>
                <a:lnTo>
                  <a:pt x="320567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28575">
            <a:solidFill>
              <a:srgbClr val="ADAEA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4B5FDF-7678-DB37-BA87-565EDD8045E7}"/>
              </a:ext>
            </a:extLst>
          </p:cNvPr>
          <p:cNvSpPr txBox="1"/>
          <p:nvPr/>
        </p:nvSpPr>
        <p:spPr>
          <a:xfrm>
            <a:off x="3926771" y="1155750"/>
            <a:ext cx="290064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2"/>
                </a:solidFill>
                <a:latin typeface="Avenir Next LT Pro" panose="020B0504020202020204" pitchFamily="34" charset="0"/>
              </a:rPr>
              <a:t>Steward of the National Cooperator Database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67FC20-7D18-2E30-FAC8-9C3095E437CC}"/>
              </a:ext>
            </a:extLst>
          </p:cNvPr>
          <p:cNvSpPr txBox="1"/>
          <p:nvPr/>
        </p:nvSpPr>
        <p:spPr>
          <a:xfrm>
            <a:off x="5573748" y="4116740"/>
            <a:ext cx="29006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2"/>
                </a:solidFill>
                <a:latin typeface="Avenir Next LT Pro" panose="020B0504020202020204" pitchFamily="34" charset="0"/>
              </a:rPr>
              <a:t>Genetic Evaluation Services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BA3CDD-0CAF-3E3B-BB2E-0960E4EBA732}"/>
              </a:ext>
            </a:extLst>
          </p:cNvPr>
          <p:cNvSpPr txBox="1"/>
          <p:nvPr/>
        </p:nvSpPr>
        <p:spPr>
          <a:xfrm>
            <a:off x="2314914" y="4116740"/>
            <a:ext cx="26407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2"/>
                </a:solidFill>
                <a:latin typeface="Avenir Next LT Pro" panose="020B0504020202020204" pitchFamily="34" charset="0"/>
              </a:rPr>
              <a:t>Research</a:t>
            </a:r>
          </a:p>
          <a:p>
            <a:pPr algn="ctr"/>
            <a:r>
              <a:rPr lang="en-US" sz="2800" b="1" dirty="0">
                <a:solidFill>
                  <a:schemeClr val="tx2"/>
                </a:solidFill>
                <a:latin typeface="Avenir Next LT Pro" panose="020B0504020202020204" pitchFamily="34" charset="0"/>
              </a:rPr>
              <a:t>and Development</a:t>
            </a:r>
          </a:p>
        </p:txBody>
      </p:sp>
      <p:sp>
        <p:nvSpPr>
          <p:cNvPr id="21" name="Title 29">
            <a:extLst>
              <a:ext uri="{FF2B5EF4-FFF2-40B4-BE49-F238E27FC236}">
                <a16:creationId xmlns:a16="http://schemas.microsoft.com/office/drawing/2014/main" id="{60C85B35-869C-3EDB-E709-FE350F17A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337024"/>
            <a:ext cx="3351486" cy="226828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5400" dirty="0">
                <a:latin typeface="Avenir Next LT Pro" panose="020B0504020202020204" pitchFamily="34" charset="0"/>
              </a:rPr>
              <a:t>Who is CDCB</a:t>
            </a:r>
          </a:p>
        </p:txBody>
      </p:sp>
      <p:pic>
        <p:nvPicPr>
          <p:cNvPr id="24" name="Picture 23" descr="A group of cows in a row&#10;&#10;AI-generated content may be incorrect.">
            <a:extLst>
              <a:ext uri="{FF2B5EF4-FFF2-40B4-BE49-F238E27FC236}">
                <a16:creationId xmlns:a16="http://schemas.microsoft.com/office/drawing/2014/main" id="{F3288E6A-295F-AC8F-6DD9-F11641913D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4380" r="35427"/>
          <a:stretch>
            <a:fillRect/>
          </a:stretch>
        </p:blipFill>
        <p:spPr>
          <a:xfrm>
            <a:off x="10115646" y="0"/>
            <a:ext cx="20763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5685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B989DA1-4828-423D-A920-BAD8E0ECD0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48" y="115659"/>
            <a:ext cx="11827304" cy="643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0395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D188B2-9CB2-73F8-4923-E7247D9A73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0CC1FC5-FF0F-A971-A3C1-AF28FF76FD1E}"/>
              </a:ext>
            </a:extLst>
          </p:cNvPr>
          <p:cNvSpPr/>
          <p:nvPr/>
        </p:nvSpPr>
        <p:spPr>
          <a:xfrm>
            <a:off x="87086" y="5974080"/>
            <a:ext cx="1898468" cy="7924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9CD018-42F8-F659-DBB3-44F80AD5B1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50F8CE-6223-4241-882D-8C053F6794F3}" type="slidenum">
              <a:rPr lang="en-US" smtClean="0"/>
              <a:pPr/>
              <a:t>24</a:t>
            </a:fld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010AC9A-D269-24B9-9611-3F908B95DA8C}"/>
              </a:ext>
            </a:extLst>
          </p:cNvPr>
          <p:cNvGrpSpPr/>
          <p:nvPr/>
        </p:nvGrpSpPr>
        <p:grpSpPr>
          <a:xfrm>
            <a:off x="8388501" y="378723"/>
            <a:ext cx="3089635" cy="6189054"/>
            <a:chOff x="8412354" y="378723"/>
            <a:chExt cx="3089635" cy="6189054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3D06F9CA-29A2-FFD2-F57F-5067311D1CF5}"/>
                </a:ext>
              </a:extLst>
            </p:cNvPr>
            <p:cNvSpPr/>
            <p:nvPr/>
          </p:nvSpPr>
          <p:spPr>
            <a:xfrm>
              <a:off x="8412354" y="378723"/>
              <a:ext cx="3089635" cy="618905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ABE957A-4300-7110-36AF-EDC63D27D22B}"/>
                </a:ext>
              </a:extLst>
            </p:cNvPr>
            <p:cNvSpPr txBox="1"/>
            <p:nvPr/>
          </p:nvSpPr>
          <p:spPr>
            <a:xfrm>
              <a:off x="8900425" y="3006824"/>
              <a:ext cx="21134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6">
                      <a:lumMod val="50000"/>
                    </a:schemeClr>
                  </a:solidFill>
                  <a:latin typeface="Avenir Next LT Pro" panose="020B0504020202020204" pitchFamily="34" charset="0"/>
                </a:rPr>
                <a:t>Average Milk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8B36AE5-BDC0-7ADB-B994-B7D12DA75BBE}"/>
                </a:ext>
              </a:extLst>
            </p:cNvPr>
            <p:cNvSpPr txBox="1"/>
            <p:nvPr/>
          </p:nvSpPr>
          <p:spPr>
            <a:xfrm>
              <a:off x="8800163" y="2635598"/>
              <a:ext cx="23140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tx2"/>
                  </a:solidFill>
                  <a:latin typeface="Avenir Next LT Pro" panose="020B0504020202020204" pitchFamily="34" charset="0"/>
                </a:rPr>
                <a:t>26,136 lbs.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F6BDBA8-BA57-D90D-DEDA-A9AB2D2F43A4}"/>
                </a:ext>
              </a:extLst>
            </p:cNvPr>
            <p:cNvSpPr txBox="1"/>
            <p:nvPr/>
          </p:nvSpPr>
          <p:spPr>
            <a:xfrm>
              <a:off x="8700849" y="3329526"/>
              <a:ext cx="25126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6">
                      <a:lumMod val="50000"/>
                    </a:schemeClr>
                  </a:solidFill>
                  <a:latin typeface="Avenir Next LT Pro" panose="020B0504020202020204" pitchFamily="34" charset="0"/>
                </a:rPr>
                <a:t>(+211 lbs. over 2024)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E905F79-3B70-9DC8-E380-ED8CBD7CA44B}"/>
                </a:ext>
              </a:extLst>
            </p:cNvPr>
            <p:cNvSpPr txBox="1"/>
            <p:nvPr/>
          </p:nvSpPr>
          <p:spPr>
            <a:xfrm>
              <a:off x="8707883" y="5572138"/>
              <a:ext cx="249857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6">
                      <a:lumMod val="50000"/>
                    </a:schemeClr>
                  </a:solidFill>
                  <a:latin typeface="Avenir Next LT Pro" panose="020B0504020202020204" pitchFamily="34" charset="0"/>
                </a:rPr>
                <a:t>Average Protein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FC6D9ED-7A8D-E3B9-65CE-464E9DD97C5A}"/>
                </a:ext>
              </a:extLst>
            </p:cNvPr>
            <p:cNvSpPr txBox="1"/>
            <p:nvPr/>
          </p:nvSpPr>
          <p:spPr>
            <a:xfrm>
              <a:off x="9001579" y="5200912"/>
              <a:ext cx="19111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tx2"/>
                  </a:solidFill>
                  <a:latin typeface="Avenir Next LT Pro" panose="020B0504020202020204" pitchFamily="34" charset="0"/>
                </a:rPr>
                <a:t>3.24%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CAB2DB5-7549-5416-813F-4BF2B7154770}"/>
                </a:ext>
              </a:extLst>
            </p:cNvPr>
            <p:cNvSpPr txBox="1"/>
            <p:nvPr/>
          </p:nvSpPr>
          <p:spPr>
            <a:xfrm>
              <a:off x="8807757" y="5894840"/>
              <a:ext cx="22988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6">
                      <a:lumMod val="50000"/>
                    </a:schemeClr>
                  </a:solidFill>
                  <a:latin typeface="Avenir Next LT Pro" panose="020B0504020202020204" pitchFamily="34" charset="0"/>
                </a:rPr>
                <a:t>(+0.04% over 2024)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FA12783-D5A9-253F-74C0-4047C3E537C7}"/>
                </a:ext>
              </a:extLst>
            </p:cNvPr>
            <p:cNvSpPr txBox="1"/>
            <p:nvPr/>
          </p:nvSpPr>
          <p:spPr>
            <a:xfrm>
              <a:off x="9053417" y="4285225"/>
              <a:ext cx="18075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6">
                      <a:lumMod val="50000"/>
                    </a:schemeClr>
                  </a:solidFill>
                  <a:latin typeface="Avenir Next LT Pro" panose="020B0504020202020204" pitchFamily="34" charset="0"/>
                </a:rPr>
                <a:t>Average Fat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D9771F0-6AB3-EEAB-7AC7-50A4FCEED526}"/>
                </a:ext>
              </a:extLst>
            </p:cNvPr>
            <p:cNvSpPr txBox="1"/>
            <p:nvPr/>
          </p:nvSpPr>
          <p:spPr>
            <a:xfrm>
              <a:off x="9053418" y="3913999"/>
              <a:ext cx="18075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tx2"/>
                  </a:solidFill>
                  <a:latin typeface="Avenir Next LT Pro" panose="020B0504020202020204" pitchFamily="34" charset="0"/>
                </a:rPr>
                <a:t>4.24%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1C7410C-8905-CD4D-19CC-B727732A3808}"/>
                </a:ext>
              </a:extLst>
            </p:cNvPr>
            <p:cNvSpPr txBox="1"/>
            <p:nvPr/>
          </p:nvSpPr>
          <p:spPr>
            <a:xfrm>
              <a:off x="8807757" y="4607927"/>
              <a:ext cx="22988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6">
                      <a:lumMod val="50000"/>
                    </a:schemeClr>
                  </a:solidFill>
                  <a:latin typeface="Avenir Next LT Pro" panose="020B0504020202020204" pitchFamily="34" charset="0"/>
                </a:rPr>
                <a:t>(+0.09% over 2024)</a:t>
              </a:r>
            </a:p>
          </p:txBody>
        </p:sp>
        <p:pic>
          <p:nvPicPr>
            <p:cNvPr id="55" name="Picture 54" descr="A group of cows with their heads in front of them&#10;&#10;AI-generated content may be incorrect.">
              <a:extLst>
                <a:ext uri="{FF2B5EF4-FFF2-40B4-BE49-F238E27FC236}">
                  <a16:creationId xmlns:a16="http://schemas.microsoft.com/office/drawing/2014/main" id="{52F9E1B4-5273-1039-9BEA-43CF4151F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976170" y="887358"/>
              <a:ext cx="1962002" cy="1962000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6F860A55-7C4B-0B4E-8D0D-30113BD52D50}"/>
                </a:ext>
              </a:extLst>
            </p:cNvPr>
            <p:cNvSpPr txBox="1"/>
            <p:nvPr/>
          </p:nvSpPr>
          <p:spPr>
            <a:xfrm>
              <a:off x="8673541" y="575553"/>
              <a:ext cx="25672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tx2"/>
                  </a:solidFill>
                  <a:latin typeface="Avenir Next LT Pro" panose="020B0504020202020204" pitchFamily="34" charset="0"/>
                </a:rPr>
                <a:t>The Cows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53C87E41-202A-8A04-9FC9-C90266BFA437}"/>
              </a:ext>
            </a:extLst>
          </p:cNvPr>
          <p:cNvSpPr/>
          <p:nvPr/>
        </p:nvSpPr>
        <p:spPr>
          <a:xfrm>
            <a:off x="-1812822" y="-212534"/>
            <a:ext cx="5415990" cy="7271468"/>
          </a:xfrm>
          <a:prstGeom prst="ellipse">
            <a:avLst/>
          </a:prstGeom>
          <a:blipFill>
            <a:blip r:embed="rId3">
              <a:alphaModFix amt="85000"/>
            </a:blip>
            <a:stretch>
              <a:fillRect l="15594" t="154" r="-129146" b="-7428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50F77E6-6CB5-E9B3-4F65-3EB1C618CC0D}"/>
              </a:ext>
            </a:extLst>
          </p:cNvPr>
          <p:cNvGrpSpPr/>
          <p:nvPr/>
        </p:nvGrpSpPr>
        <p:grpSpPr>
          <a:xfrm>
            <a:off x="3400225" y="442330"/>
            <a:ext cx="4517469" cy="6053138"/>
            <a:chOff x="3559247" y="442330"/>
            <a:chExt cx="4517469" cy="6053138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C4666FAE-8D2D-6C68-F724-518E3065101F}"/>
                </a:ext>
              </a:extLst>
            </p:cNvPr>
            <p:cNvGrpSpPr/>
            <p:nvPr/>
          </p:nvGrpSpPr>
          <p:grpSpPr>
            <a:xfrm>
              <a:off x="4025423" y="4002119"/>
              <a:ext cx="4051293" cy="1038514"/>
              <a:chOff x="3971534" y="3870917"/>
              <a:chExt cx="4051293" cy="1038514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47E5314-AA1F-2A8F-85BE-8E57CF2CF5E7}"/>
                  </a:ext>
                </a:extLst>
              </p:cNvPr>
              <p:cNvSpPr txBox="1"/>
              <p:nvPr/>
            </p:nvSpPr>
            <p:spPr>
              <a:xfrm>
                <a:off x="4197398" y="3870917"/>
                <a:ext cx="3721457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latin typeface="Avenir Next LT Pro" panose="020B0504020202020204" pitchFamily="34" charset="0"/>
                  </a:rPr>
                  <a:t>3.79 Million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E111EF29-FAF7-C385-4531-E418F36C2396}"/>
                  </a:ext>
                </a:extLst>
              </p:cNvPr>
              <p:cNvSpPr txBox="1"/>
              <p:nvPr/>
            </p:nvSpPr>
            <p:spPr>
              <a:xfrm>
                <a:off x="3971534" y="4509321"/>
                <a:ext cx="405129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chemeClr val="tx2"/>
                    </a:solidFill>
                    <a:latin typeface="Avenir Next LT Pro" panose="020B0504020202020204" pitchFamily="34" charset="0"/>
                  </a:rPr>
                  <a:t>Cows submitting yield data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71FAACD-DC7E-24C1-9BBA-67C3B3C813A1}"/>
                </a:ext>
              </a:extLst>
            </p:cNvPr>
            <p:cNvGrpSpPr/>
            <p:nvPr/>
          </p:nvGrpSpPr>
          <p:grpSpPr>
            <a:xfrm>
              <a:off x="4447216" y="2285157"/>
              <a:ext cx="1817799" cy="1209641"/>
              <a:chOff x="4677803" y="2370258"/>
              <a:chExt cx="1817799" cy="1209641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2664276-311E-2C3E-537C-7D0D8517ABCD}"/>
                  </a:ext>
                </a:extLst>
              </p:cNvPr>
              <p:cNvSpPr txBox="1"/>
              <p:nvPr/>
            </p:nvSpPr>
            <p:spPr>
              <a:xfrm>
                <a:off x="4677803" y="2995124"/>
                <a:ext cx="181779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tx2"/>
                    </a:solidFill>
                    <a:latin typeface="Avenir Next LT Pro" panose="020B0504020202020204" pitchFamily="34" charset="0"/>
                  </a:rPr>
                  <a:t>States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8ACA66E-B953-442C-4729-BC34EAFB84C2}"/>
                  </a:ext>
                </a:extLst>
              </p:cNvPr>
              <p:cNvSpPr txBox="1"/>
              <p:nvPr/>
            </p:nvSpPr>
            <p:spPr>
              <a:xfrm>
                <a:off x="4677803" y="2370258"/>
                <a:ext cx="121548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latin typeface="Avenir Next LT Pro" panose="020B0504020202020204" pitchFamily="34" charset="0"/>
                  </a:rPr>
                  <a:t>47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410DE4F-4857-49C5-9104-78C1D75B4E04}"/>
                </a:ext>
              </a:extLst>
            </p:cNvPr>
            <p:cNvGrpSpPr/>
            <p:nvPr/>
          </p:nvGrpSpPr>
          <p:grpSpPr>
            <a:xfrm>
              <a:off x="5942921" y="2285157"/>
              <a:ext cx="2058003" cy="1209641"/>
              <a:chOff x="6173508" y="2316961"/>
              <a:chExt cx="2058003" cy="1209641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E3B724E-F776-BC48-D9BB-BB697F5CF372}"/>
                  </a:ext>
                </a:extLst>
              </p:cNvPr>
              <p:cNvSpPr txBox="1"/>
              <p:nvPr/>
            </p:nvSpPr>
            <p:spPr>
              <a:xfrm>
                <a:off x="6173508" y="2941827"/>
                <a:ext cx="156649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tx2"/>
                    </a:solidFill>
                    <a:latin typeface="Avenir Next LT Pro" panose="020B0504020202020204" pitchFamily="34" charset="0"/>
                  </a:rPr>
                  <a:t>Herds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4236BA86-418C-F8BD-9677-E66203C5AF5A}"/>
                  </a:ext>
                </a:extLst>
              </p:cNvPr>
              <p:cNvSpPr txBox="1"/>
              <p:nvPr/>
            </p:nvSpPr>
            <p:spPr>
              <a:xfrm>
                <a:off x="6173508" y="2316961"/>
                <a:ext cx="205800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latin typeface="Avenir Next LT Pro" panose="020B0504020202020204" pitchFamily="34" charset="0"/>
                  </a:rPr>
                  <a:t>9,289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0F21400-F734-38FF-0B66-3CD3506F73BF}"/>
                </a:ext>
              </a:extLst>
            </p:cNvPr>
            <p:cNvGrpSpPr/>
            <p:nvPr/>
          </p:nvGrpSpPr>
          <p:grpSpPr>
            <a:xfrm>
              <a:off x="3559247" y="5572138"/>
              <a:ext cx="4327907" cy="923330"/>
              <a:chOff x="4166678" y="5572138"/>
              <a:chExt cx="4327907" cy="923330"/>
            </a:xfrm>
          </p:grpSpPr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627A09FA-A2D5-6ACD-F178-2C5E754E492E}"/>
                  </a:ext>
                </a:extLst>
              </p:cNvPr>
              <p:cNvSpPr txBox="1"/>
              <p:nvPr/>
            </p:nvSpPr>
            <p:spPr>
              <a:xfrm>
                <a:off x="5985889" y="5679860"/>
                <a:ext cx="250869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tx2"/>
                    </a:solidFill>
                    <a:latin typeface="Avenir Next LT Pro" panose="020B0504020202020204" pitchFamily="34" charset="0"/>
                  </a:rPr>
                  <a:t>of Cows in Herds with &gt;1,000 Cows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3761ECA9-1A35-E64D-48A5-E2C0B63EDE05}"/>
                  </a:ext>
                </a:extLst>
              </p:cNvPr>
              <p:cNvSpPr txBox="1"/>
              <p:nvPr/>
            </p:nvSpPr>
            <p:spPr>
              <a:xfrm>
                <a:off x="4166678" y="5572138"/>
                <a:ext cx="217041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dirty="0">
                    <a:latin typeface="Avenir Next LT Pro" panose="020B0504020202020204" pitchFamily="34" charset="0"/>
                  </a:rPr>
                  <a:t>64%</a:t>
                </a:r>
              </a:p>
            </p:txBody>
          </p:sp>
        </p:grp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6CD56A77-E714-F69A-073A-0A3F100A2E3A}"/>
                </a:ext>
              </a:extLst>
            </p:cNvPr>
            <p:cNvSpPr txBox="1"/>
            <p:nvPr/>
          </p:nvSpPr>
          <p:spPr>
            <a:xfrm>
              <a:off x="3596897" y="442330"/>
              <a:ext cx="447981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atin typeface="Avenir Next LT Pro" panose="020B0504020202020204" pitchFamily="34" charset="0"/>
                </a:rPr>
                <a:t>Farms Contributing</a:t>
              </a:r>
            </a:p>
            <a:p>
              <a:pPr algn="ctr"/>
              <a:r>
                <a:rPr lang="en-US" sz="2400" dirty="0">
                  <a:solidFill>
                    <a:schemeClr val="tx2"/>
                  </a:solidFill>
                  <a:latin typeface="Avenir Next LT Pro" panose="020B0504020202020204" pitchFamily="34" charset="0"/>
                </a:rPr>
                <a:t>to the National Cooperator Database in 2025</a:t>
              </a:r>
              <a:endParaRPr lang="en-US" sz="3200" dirty="0">
                <a:solidFill>
                  <a:schemeClr val="tx2"/>
                </a:solidFill>
                <a:latin typeface="Avenir Next LT Pro" panose="020B0504020202020204" pitchFamily="34" charset="0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589B9CA-7818-1820-2592-AB2BD603C763}"/>
                </a:ext>
              </a:extLst>
            </p:cNvPr>
            <p:cNvCxnSpPr/>
            <p:nvPr/>
          </p:nvCxnSpPr>
          <p:spPr>
            <a:xfrm>
              <a:off x="4427518" y="2027581"/>
              <a:ext cx="3030806" cy="0"/>
            </a:xfrm>
            <a:prstGeom prst="line">
              <a:avLst/>
            </a:prstGeom>
            <a:ln w="28575">
              <a:solidFill>
                <a:srgbClr val="E3E1D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603779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E842EE-5825-8870-E5A0-979760F1BC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4B8C6FA-BB83-AE12-40C7-8F7681043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National Cooperator Database</a:t>
            </a:r>
          </a:p>
        </p:txBody>
      </p:sp>
      <p:pic>
        <p:nvPicPr>
          <p:cNvPr id="25" name="Content Placeholder 24" descr="A blue and red pie chart&#10;&#10;Description automatically generated">
            <a:extLst>
              <a:ext uri="{FF2B5EF4-FFF2-40B4-BE49-F238E27FC236}">
                <a16:creationId xmlns:a16="http://schemas.microsoft.com/office/drawing/2014/main" id="{855773A7-A784-10FF-4123-5B1066F00B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r="71812"/>
          <a:stretch/>
        </p:blipFill>
        <p:spPr>
          <a:xfrm>
            <a:off x="4110919" y="1682454"/>
            <a:ext cx="1212947" cy="2420480"/>
          </a:xfr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FEE39FB-1C6E-300C-588A-25D166D5C11E}"/>
              </a:ext>
            </a:extLst>
          </p:cNvPr>
          <p:cNvSpPr txBox="1"/>
          <p:nvPr/>
        </p:nvSpPr>
        <p:spPr>
          <a:xfrm>
            <a:off x="5051411" y="2948657"/>
            <a:ext cx="13907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25205E"/>
                </a:solidFill>
                <a:latin typeface="+mj-lt"/>
              </a:rPr>
              <a:t>88%</a:t>
            </a:r>
          </a:p>
          <a:p>
            <a:pPr algn="ctr"/>
            <a:r>
              <a:rPr lang="en-US" sz="1400" dirty="0">
                <a:solidFill>
                  <a:srgbClr val="2520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HOLSTEIN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F7196B5-A888-76FF-2662-CCCB33676CB6}"/>
              </a:ext>
            </a:extLst>
          </p:cNvPr>
          <p:cNvSpPr txBox="1"/>
          <p:nvPr/>
        </p:nvSpPr>
        <p:spPr>
          <a:xfrm>
            <a:off x="5035198" y="1662081"/>
            <a:ext cx="13907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1"/>
                </a:solidFill>
                <a:latin typeface="+mj-lt"/>
              </a:rPr>
              <a:t>10%</a:t>
            </a:r>
          </a:p>
          <a:p>
            <a:pPr algn="ctr"/>
            <a:r>
              <a:rPr lang="en-US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JERSEY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2C10FD4-15F3-9A0C-A504-E0787F307653}"/>
              </a:ext>
            </a:extLst>
          </p:cNvPr>
          <p:cNvGrpSpPr/>
          <p:nvPr/>
        </p:nvGrpSpPr>
        <p:grpSpPr>
          <a:xfrm>
            <a:off x="6653777" y="1469436"/>
            <a:ext cx="2805769" cy="2805769"/>
            <a:chOff x="6657094" y="1400540"/>
            <a:chExt cx="2805769" cy="2805769"/>
          </a:xfrm>
        </p:grpSpPr>
        <p:pic>
          <p:nvPicPr>
            <p:cNvPr id="30" name="Graphic 29" descr="Earth globe: Americas with solid fill">
              <a:extLst>
                <a:ext uri="{FF2B5EF4-FFF2-40B4-BE49-F238E27FC236}">
                  <a16:creationId xmlns:a16="http://schemas.microsoft.com/office/drawing/2014/main" id="{20F7BCB3-C351-DEFC-9802-0B9296FD3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657094" y="1400540"/>
              <a:ext cx="2805769" cy="2805769"/>
            </a:xfrm>
            <a:prstGeom prst="rect">
              <a:avLst/>
            </a:prstGeom>
          </p:spPr>
        </p:pic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B2094D0F-53EA-D525-3C73-159AC16AB55B}"/>
                </a:ext>
              </a:extLst>
            </p:cNvPr>
            <p:cNvGrpSpPr/>
            <p:nvPr/>
          </p:nvGrpSpPr>
          <p:grpSpPr>
            <a:xfrm>
              <a:off x="6992306" y="2205880"/>
              <a:ext cx="2175710" cy="1106959"/>
              <a:chOff x="7177391" y="2454480"/>
              <a:chExt cx="2175710" cy="1106959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03A64E0-F4CC-E119-6697-B83F6A381AEC}"/>
                  </a:ext>
                </a:extLst>
              </p:cNvPr>
              <p:cNvSpPr txBox="1"/>
              <p:nvPr/>
            </p:nvSpPr>
            <p:spPr>
              <a:xfrm>
                <a:off x="7177393" y="2454480"/>
                <a:ext cx="2175706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0" dirty="0">
                    <a:solidFill>
                      <a:srgbClr val="25205E"/>
                    </a:solidFill>
                    <a:latin typeface="+mj-lt"/>
                  </a:rPr>
                  <a:t>76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AB880F9-569F-BB3B-E477-DDB37E6A29F8}"/>
                  </a:ext>
                </a:extLst>
              </p:cNvPr>
              <p:cNvSpPr txBox="1"/>
              <p:nvPr/>
            </p:nvSpPr>
            <p:spPr>
              <a:xfrm>
                <a:off x="7177391" y="3222885"/>
                <a:ext cx="217571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25205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COUNTRIES</a:t>
                </a:r>
              </a:p>
            </p:txBody>
          </p: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AF2C398-D580-7311-C6FE-45F4536906FC}"/>
              </a:ext>
            </a:extLst>
          </p:cNvPr>
          <p:cNvGrpSpPr/>
          <p:nvPr/>
        </p:nvGrpSpPr>
        <p:grpSpPr>
          <a:xfrm>
            <a:off x="847082" y="1662081"/>
            <a:ext cx="2799837" cy="2420480"/>
            <a:chOff x="750756" y="1593185"/>
            <a:chExt cx="2799837" cy="2420480"/>
          </a:xfrm>
        </p:grpSpPr>
        <p:graphicFrame>
          <p:nvGraphicFramePr>
            <p:cNvPr id="35" name="Chart 34">
              <a:extLst>
                <a:ext uri="{FF2B5EF4-FFF2-40B4-BE49-F238E27FC236}">
                  <a16:creationId xmlns:a16="http://schemas.microsoft.com/office/drawing/2014/main" id="{FDB46E2C-0102-4A6D-2446-1F448C70D688}"/>
                </a:ext>
              </a:extLst>
            </p:cNvPr>
            <p:cNvGraphicFramePr/>
            <p:nvPr/>
          </p:nvGraphicFramePr>
          <p:xfrm>
            <a:off x="750756" y="1593185"/>
            <a:ext cx="2799837" cy="242048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8F0C66C-F492-9CE0-E9D7-8FF128E6A311}"/>
                </a:ext>
              </a:extLst>
            </p:cNvPr>
            <p:cNvGrpSpPr/>
            <p:nvPr/>
          </p:nvGrpSpPr>
          <p:grpSpPr>
            <a:xfrm>
              <a:off x="1047459" y="2235991"/>
              <a:ext cx="2206429" cy="1134865"/>
              <a:chOff x="944500" y="2708478"/>
              <a:chExt cx="2206429" cy="1134865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54D04066-504C-8C06-6297-B31211E0DF2F}"/>
                  </a:ext>
                </a:extLst>
              </p:cNvPr>
              <p:cNvSpPr txBox="1"/>
              <p:nvPr/>
            </p:nvSpPr>
            <p:spPr>
              <a:xfrm>
                <a:off x="975223" y="2708478"/>
                <a:ext cx="2175706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0" dirty="0">
                    <a:solidFill>
                      <a:srgbClr val="25205E"/>
                    </a:solidFill>
                    <a:latin typeface="+mj-lt"/>
                  </a:rPr>
                  <a:t>93%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55322F5-7F11-98A8-18FB-180449061DC7}"/>
                  </a:ext>
                </a:extLst>
              </p:cNvPr>
              <p:cNvSpPr txBox="1"/>
              <p:nvPr/>
            </p:nvSpPr>
            <p:spPr>
              <a:xfrm>
                <a:off x="944500" y="3504789"/>
                <a:ext cx="217571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25205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FEMALE</a:t>
                </a:r>
              </a:p>
            </p:txBody>
          </p: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152F24B-61A2-AB77-276D-481117CF2BEE}"/>
              </a:ext>
            </a:extLst>
          </p:cNvPr>
          <p:cNvGrpSpPr/>
          <p:nvPr/>
        </p:nvGrpSpPr>
        <p:grpSpPr>
          <a:xfrm>
            <a:off x="967524" y="4863494"/>
            <a:ext cx="8712683" cy="1178856"/>
            <a:chOff x="786617" y="4709610"/>
            <a:chExt cx="8712683" cy="1178856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992B7BD-4BD1-7AB5-7616-6F1A11D42095}"/>
                </a:ext>
              </a:extLst>
            </p:cNvPr>
            <p:cNvGrpSpPr/>
            <p:nvPr/>
          </p:nvGrpSpPr>
          <p:grpSpPr>
            <a:xfrm>
              <a:off x="786617" y="4709610"/>
              <a:ext cx="2685719" cy="492443"/>
              <a:chOff x="886946" y="4771434"/>
              <a:chExt cx="2685719" cy="492443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D6F1557-FB56-EE62-96C5-EBCC3116B496}"/>
                  </a:ext>
                </a:extLst>
              </p:cNvPr>
              <p:cNvSpPr txBox="1"/>
              <p:nvPr/>
            </p:nvSpPr>
            <p:spPr>
              <a:xfrm>
                <a:off x="1568125" y="4771434"/>
                <a:ext cx="2004540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Ayrshire 20,584</a:t>
                </a:r>
              </a:p>
              <a:p>
                <a:r>
                  <a:rPr lang="en-US" sz="1200" i="1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(+831 over 10/24)</a:t>
                </a:r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3065EA11-2238-E973-CE4E-4AD23BD2FF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6946" y="4840995"/>
                <a:ext cx="681179" cy="414875"/>
              </a:xfrm>
              <a:prstGeom prst="rect">
                <a:avLst/>
              </a:prstGeom>
            </p:spPr>
          </p:pic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5D579EB-CFF6-5F79-D5DD-78E06CFD5357}"/>
                </a:ext>
              </a:extLst>
            </p:cNvPr>
            <p:cNvGrpSpPr/>
            <p:nvPr/>
          </p:nvGrpSpPr>
          <p:grpSpPr>
            <a:xfrm>
              <a:off x="3776063" y="4709610"/>
              <a:ext cx="2938073" cy="492443"/>
              <a:chOff x="3572665" y="4765187"/>
              <a:chExt cx="2938073" cy="492443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2416EB9-1BD8-3682-1EF6-A1CA2D640592}"/>
                  </a:ext>
                </a:extLst>
              </p:cNvPr>
              <p:cNvSpPr txBox="1"/>
              <p:nvPr/>
            </p:nvSpPr>
            <p:spPr>
              <a:xfrm>
                <a:off x="4253843" y="4765187"/>
                <a:ext cx="2256895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Brown Swiss 90,892</a:t>
                </a:r>
              </a:p>
              <a:p>
                <a:r>
                  <a:rPr lang="en-US" sz="1200" i="1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(+10,009 over 10/24)</a:t>
                </a:r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9EC798B3-834B-869F-E358-D7349C7878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572665" y="4834748"/>
                <a:ext cx="681179" cy="414875"/>
              </a:xfrm>
              <a:prstGeom prst="rect">
                <a:avLst/>
              </a:prstGeom>
            </p:spPr>
          </p:pic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3646C3F-9F50-A13D-A7BD-B3EE6A5D3F4A}"/>
                </a:ext>
              </a:extLst>
            </p:cNvPr>
            <p:cNvGrpSpPr/>
            <p:nvPr/>
          </p:nvGrpSpPr>
          <p:grpSpPr>
            <a:xfrm>
              <a:off x="6813581" y="4709610"/>
              <a:ext cx="2685719" cy="492443"/>
              <a:chOff x="7118192" y="4743860"/>
              <a:chExt cx="2685719" cy="492443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F6B9810-0095-11F6-8A58-880D5860A9D7}"/>
                  </a:ext>
                </a:extLst>
              </p:cNvPr>
              <p:cNvSpPr txBox="1"/>
              <p:nvPr/>
            </p:nvSpPr>
            <p:spPr>
              <a:xfrm>
                <a:off x="7799371" y="4743860"/>
                <a:ext cx="2004540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Guernsey 11,511</a:t>
                </a:r>
              </a:p>
              <a:p>
                <a:r>
                  <a:rPr lang="en-US" sz="1200" i="1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(+1,349 over 10/24)</a:t>
                </a:r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616A11F0-72B7-3A23-95C4-DA994028C8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118192" y="4813421"/>
                <a:ext cx="681179" cy="414875"/>
              </a:xfrm>
              <a:prstGeom prst="rect">
                <a:avLst/>
              </a:prstGeom>
            </p:spPr>
          </p:pic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1C41444-DF81-6E5F-500A-C58DF17A380E}"/>
                </a:ext>
              </a:extLst>
            </p:cNvPr>
            <p:cNvGrpSpPr/>
            <p:nvPr/>
          </p:nvGrpSpPr>
          <p:grpSpPr>
            <a:xfrm>
              <a:off x="786617" y="5396023"/>
              <a:ext cx="2799837" cy="492443"/>
              <a:chOff x="886946" y="5483888"/>
              <a:chExt cx="2799837" cy="492443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24F4911-3A52-DDE5-2E93-4FA038B7DD33}"/>
                  </a:ext>
                </a:extLst>
              </p:cNvPr>
              <p:cNvSpPr txBox="1"/>
              <p:nvPr/>
            </p:nvSpPr>
            <p:spPr>
              <a:xfrm>
                <a:off x="1568125" y="5483888"/>
                <a:ext cx="2118658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Holstein 9,250,379</a:t>
                </a:r>
              </a:p>
              <a:p>
                <a:r>
                  <a:rPr lang="en-US" sz="1200" i="1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(+1,361,446 over 10/24)</a:t>
                </a:r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409F9FF0-2282-C7F1-0103-409C6A438B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6946" y="5553449"/>
                <a:ext cx="681179" cy="414875"/>
              </a:xfrm>
              <a:prstGeom prst="rect">
                <a:avLst/>
              </a:prstGeom>
            </p:spPr>
          </p:pic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ECEFAF9-5A70-54DB-7F6A-8DE642DA8567}"/>
                </a:ext>
              </a:extLst>
            </p:cNvPr>
            <p:cNvGrpSpPr/>
            <p:nvPr/>
          </p:nvGrpSpPr>
          <p:grpSpPr>
            <a:xfrm>
              <a:off x="3776063" y="5396023"/>
              <a:ext cx="2685719" cy="492443"/>
              <a:chOff x="3572665" y="5414326"/>
              <a:chExt cx="2685719" cy="492443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3F3E767-5274-EEDD-8198-E6F008C62458}"/>
                  </a:ext>
                </a:extLst>
              </p:cNvPr>
              <p:cNvSpPr txBox="1"/>
              <p:nvPr/>
            </p:nvSpPr>
            <p:spPr>
              <a:xfrm>
                <a:off x="4253844" y="5414326"/>
                <a:ext cx="2004540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Jersey 937,805</a:t>
                </a:r>
              </a:p>
              <a:p>
                <a:r>
                  <a:rPr lang="en-US" sz="1200" i="1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(+81,665 over 10/24)</a:t>
                </a:r>
              </a:p>
            </p:txBody>
          </p: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275673FB-0013-EAF7-52EA-246EABF347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572665" y="5483887"/>
                <a:ext cx="681179" cy="414875"/>
              </a:xfrm>
              <a:prstGeom prst="rect">
                <a:avLst/>
              </a:prstGeom>
            </p:spPr>
          </p:pic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A0B2524-4E36-0BB9-DA02-58579B9D30E8}"/>
                </a:ext>
              </a:extLst>
            </p:cNvPr>
            <p:cNvGrpSpPr/>
            <p:nvPr/>
          </p:nvGrpSpPr>
          <p:grpSpPr>
            <a:xfrm>
              <a:off x="6813581" y="5396023"/>
              <a:ext cx="2685719" cy="492443"/>
              <a:chOff x="7118192" y="5342721"/>
              <a:chExt cx="2685719" cy="492443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984AC25-813F-C9A1-CA82-8FA3E979BBAA}"/>
                  </a:ext>
                </a:extLst>
              </p:cNvPr>
              <p:cNvSpPr txBox="1"/>
              <p:nvPr/>
            </p:nvSpPr>
            <p:spPr>
              <a:xfrm>
                <a:off x="7799371" y="5342721"/>
                <a:ext cx="2004540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Crossbred 384,180</a:t>
                </a:r>
              </a:p>
              <a:p>
                <a:r>
                  <a:rPr lang="en-US" sz="1200" i="1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(+16,367 over 10/24)</a:t>
                </a:r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EB4F1C1E-1A31-69E5-EC41-1FB42403D7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118192" y="5412282"/>
                <a:ext cx="681179" cy="414875"/>
              </a:xfrm>
              <a:prstGeom prst="rect">
                <a:avLst/>
              </a:prstGeom>
            </p:spPr>
          </p:pic>
        </p:grp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5F6D695-D288-1B96-A84A-06625087803C}"/>
              </a:ext>
            </a:extLst>
          </p:cNvPr>
          <p:cNvCxnSpPr>
            <a:cxnSpLocks/>
          </p:cNvCxnSpPr>
          <p:nvPr/>
        </p:nvCxnSpPr>
        <p:spPr>
          <a:xfrm>
            <a:off x="596900" y="4239124"/>
            <a:ext cx="9070822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6172186E-9986-6205-72E9-82AA32D5EA15}"/>
              </a:ext>
            </a:extLst>
          </p:cNvPr>
          <p:cNvSpPr txBox="1"/>
          <p:nvPr/>
        </p:nvSpPr>
        <p:spPr>
          <a:xfrm>
            <a:off x="2175266" y="4319817"/>
            <a:ext cx="5739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j-lt"/>
              </a:rPr>
              <a:t>USABLE GENOTYPES </a:t>
            </a:r>
            <a:r>
              <a:rPr lang="en-US" sz="1600" i="1" dirty="0">
                <a:latin typeface="+mj-lt"/>
              </a:rPr>
              <a:t>(August 2025)</a:t>
            </a:r>
            <a:endParaRPr lang="en-US" sz="24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645311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AFF16317-9F87-E886-D51B-DE870F9EF66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455330" y="1688123"/>
          <a:ext cx="7177230" cy="43253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8A63E4C4-1AB4-8F83-390B-CE2533D46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National Cooperator Database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CF2753-F1C3-2F53-1B70-3D48D35372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50F8CE-6223-4241-882D-8C053F6794F3}" type="slidenum">
              <a:rPr lang="en-US" smtClean="0"/>
              <a:pPr/>
              <a:t>26</a:t>
            </a:fld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C38F82B-A363-730B-8AE5-ECADC8348DCC}"/>
              </a:ext>
            </a:extLst>
          </p:cNvPr>
          <p:cNvGrpSpPr/>
          <p:nvPr/>
        </p:nvGrpSpPr>
        <p:grpSpPr>
          <a:xfrm>
            <a:off x="492392" y="1850567"/>
            <a:ext cx="7110390" cy="4044943"/>
            <a:chOff x="389864" y="2035629"/>
            <a:chExt cx="7110390" cy="404494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163F0AC-BAA9-CD50-0FF6-885F2B8C2FC3}"/>
                </a:ext>
              </a:extLst>
            </p:cNvPr>
            <p:cNvSpPr txBox="1"/>
            <p:nvPr/>
          </p:nvSpPr>
          <p:spPr>
            <a:xfrm>
              <a:off x="989084" y="2035629"/>
              <a:ext cx="242751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200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Lactation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B137484-6B1F-B97F-4338-1766EAF00173}"/>
                </a:ext>
              </a:extLst>
            </p:cNvPr>
            <p:cNvSpPr txBox="1"/>
            <p:nvPr/>
          </p:nvSpPr>
          <p:spPr>
            <a:xfrm>
              <a:off x="989084" y="2562809"/>
              <a:ext cx="242751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200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7BB0EDB-33E6-BC4A-0B20-D95B42FB4C6C}"/>
                </a:ext>
              </a:extLst>
            </p:cNvPr>
            <p:cNvSpPr txBox="1"/>
            <p:nvPr/>
          </p:nvSpPr>
          <p:spPr>
            <a:xfrm>
              <a:off x="989084" y="3079103"/>
              <a:ext cx="242751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200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Cow Livability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9872294-6B10-2651-8479-7D7A24E21A26}"/>
                </a:ext>
              </a:extLst>
            </p:cNvPr>
            <p:cNvSpPr txBox="1"/>
            <p:nvPr/>
          </p:nvSpPr>
          <p:spPr>
            <a:xfrm>
              <a:off x="989084" y="3606283"/>
              <a:ext cx="242751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200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Fertility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11E339D-BEB6-480E-8948-6F14C69D29E3}"/>
                </a:ext>
              </a:extLst>
            </p:cNvPr>
            <p:cNvSpPr txBox="1"/>
            <p:nvPr/>
          </p:nvSpPr>
          <p:spPr>
            <a:xfrm>
              <a:off x="989084" y="4122577"/>
              <a:ext cx="242751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200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Health Traits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C3B15F7-2B44-FBDA-71DB-BF2C19D97D2A}"/>
                </a:ext>
              </a:extLst>
            </p:cNvPr>
            <p:cNvSpPr txBox="1"/>
            <p:nvPr/>
          </p:nvSpPr>
          <p:spPr>
            <a:xfrm>
              <a:off x="989084" y="4638871"/>
              <a:ext cx="242751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200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Calving Ease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13FBE93-2B73-E964-EB8A-6069A76BC672}"/>
                </a:ext>
              </a:extLst>
            </p:cNvPr>
            <p:cNvSpPr txBox="1"/>
            <p:nvPr/>
          </p:nvSpPr>
          <p:spPr>
            <a:xfrm>
              <a:off x="989084" y="5155165"/>
              <a:ext cx="242751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200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Type (non-HO)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893EE93-B3EE-0A46-FD5E-9F53766265D7}"/>
                </a:ext>
              </a:extLst>
            </p:cNvPr>
            <p:cNvSpPr txBox="1"/>
            <p:nvPr/>
          </p:nvSpPr>
          <p:spPr>
            <a:xfrm>
              <a:off x="389864" y="5649685"/>
              <a:ext cx="302673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200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Residual Feed Intake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35E8B9B-56A1-0935-4BE0-14554B4EE015}"/>
                </a:ext>
              </a:extLst>
            </p:cNvPr>
            <p:cNvSpPr txBox="1"/>
            <p:nvPr/>
          </p:nvSpPr>
          <p:spPr>
            <a:xfrm>
              <a:off x="4822369" y="2035629"/>
              <a:ext cx="242751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111.2 million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E684363-47A2-3E06-C951-2FDA6DB2C5F3}"/>
                </a:ext>
              </a:extLst>
            </p:cNvPr>
            <p:cNvSpPr txBox="1"/>
            <p:nvPr/>
          </p:nvSpPr>
          <p:spPr>
            <a:xfrm>
              <a:off x="4114795" y="2552176"/>
              <a:ext cx="242751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74.6 million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C66AB97-73E3-9B6F-E404-D78138955315}"/>
                </a:ext>
              </a:extLst>
            </p:cNvPr>
            <p:cNvSpPr txBox="1"/>
            <p:nvPr/>
          </p:nvSpPr>
          <p:spPr>
            <a:xfrm>
              <a:off x="5072740" y="3068470"/>
              <a:ext cx="242751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130.2 million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33F9A9D-7B2D-231C-09A8-4BB8AF36074C}"/>
                </a:ext>
              </a:extLst>
            </p:cNvPr>
            <p:cNvSpPr txBox="1"/>
            <p:nvPr/>
          </p:nvSpPr>
          <p:spPr>
            <a:xfrm>
              <a:off x="4648197" y="3574384"/>
              <a:ext cx="242751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102.5 million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8441278-C49A-700E-E080-F76B5F862D3D}"/>
                </a:ext>
              </a:extLst>
            </p:cNvPr>
            <p:cNvSpPr txBox="1"/>
            <p:nvPr/>
          </p:nvSpPr>
          <p:spPr>
            <a:xfrm>
              <a:off x="4111253" y="4080045"/>
              <a:ext cx="242751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13.4 million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87A4671-4363-E519-C69D-4BD750D9C800}"/>
                </a:ext>
              </a:extLst>
            </p:cNvPr>
            <p:cNvSpPr txBox="1"/>
            <p:nvPr/>
          </p:nvSpPr>
          <p:spPr>
            <a:xfrm>
              <a:off x="3646708" y="4596339"/>
              <a:ext cx="242751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40.8 million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9F3D153-07A8-4BE2-6402-B2FC978958D7}"/>
                </a:ext>
              </a:extLst>
            </p:cNvPr>
            <p:cNvSpPr txBox="1"/>
            <p:nvPr/>
          </p:nvSpPr>
          <p:spPr>
            <a:xfrm>
              <a:off x="3701139" y="5091367"/>
              <a:ext cx="242751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3.7 million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8B107DB-0614-C3BB-C27C-FC08ED78D54C}"/>
                </a:ext>
              </a:extLst>
            </p:cNvPr>
            <p:cNvSpPr txBox="1"/>
            <p:nvPr/>
          </p:nvSpPr>
          <p:spPr>
            <a:xfrm>
              <a:off x="3591778" y="5639052"/>
              <a:ext cx="302673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11,800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78236ED-C65E-423F-F4E3-2B2E83533E87}"/>
              </a:ext>
            </a:extLst>
          </p:cNvPr>
          <p:cNvSpPr txBox="1"/>
          <p:nvPr/>
        </p:nvSpPr>
        <p:spPr>
          <a:xfrm>
            <a:off x="9003751" y="6354374"/>
            <a:ext cx="2438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Garamond" panose="02020404030301010803" pitchFamily="18" charset="0"/>
              </a:rPr>
              <a:t>Counts from December 2025 evaluations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54705F2-ADB3-0B66-3A90-E1211B90BDD4}"/>
              </a:ext>
            </a:extLst>
          </p:cNvPr>
          <p:cNvGrpSpPr/>
          <p:nvPr/>
        </p:nvGrpSpPr>
        <p:grpSpPr>
          <a:xfrm>
            <a:off x="7791128" y="4433770"/>
            <a:ext cx="3265710" cy="1453614"/>
            <a:chOff x="7791128" y="4529467"/>
            <a:chExt cx="3265710" cy="145361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2DBA1AA-EDBE-028C-CB12-2FAF6C45803B}"/>
                </a:ext>
              </a:extLst>
            </p:cNvPr>
            <p:cNvSpPr/>
            <p:nvPr/>
          </p:nvSpPr>
          <p:spPr>
            <a:xfrm>
              <a:off x="7791128" y="4529467"/>
              <a:ext cx="3265710" cy="145361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C18DD36-41A5-DE3B-7452-29D6CCF22923}"/>
                </a:ext>
              </a:extLst>
            </p:cNvPr>
            <p:cNvSpPr txBox="1"/>
            <p:nvPr/>
          </p:nvSpPr>
          <p:spPr>
            <a:xfrm>
              <a:off x="7839610" y="4633780"/>
              <a:ext cx="316874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Future Calf Health Traits (HO and JE)</a:t>
              </a:r>
            </a:p>
            <a:p>
              <a:pPr algn="ctr"/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208K diarrhea records</a:t>
              </a:r>
            </a:p>
            <a:p>
              <a:pPr algn="ctr"/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682K respiratory records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75313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C031C21-51F0-4267-61FE-B2EBD9622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Genotypes Entering by Year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5D09EA6-31C5-3862-F6F5-794EA3F98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607" y="1854810"/>
            <a:ext cx="9784278" cy="442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8403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6391C4D-F2B8-34E7-E404-F85EF8F66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will the future look like?</a:t>
            </a:r>
          </a:p>
        </p:txBody>
      </p:sp>
    </p:spTree>
    <p:extLst>
      <p:ext uri="{BB962C8B-B14F-4D97-AF65-F5344CB8AC3E}">
        <p14:creationId xmlns:p14="http://schemas.microsoft.com/office/powerpoint/2010/main" val="24399381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F080268-72DB-86B6-B443-CDAC6E493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Replace semen with embryos</a:t>
            </a:r>
          </a:p>
        </p:txBody>
      </p:sp>
      <p:sp>
        <p:nvSpPr>
          <p:cNvPr id="195" name="Google Shape;195;g26f8799ad0c_0_323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54400" tIns="54400" rIns="54400" bIns="54400" rtlCol="0" anchor="t" anchorCtr="0">
            <a:noAutofit/>
          </a:bodyPr>
          <a:lstStyle/>
          <a:p>
            <a:pPr indent="-228600">
              <a:lnSpc>
                <a:spcPct val="100000"/>
              </a:lnSpc>
              <a:buSzPct val="100000"/>
            </a:pPr>
            <a:r>
              <a:rPr lang="en-US" sz="3200" dirty="0"/>
              <a:t>The # of embryo transfer calves born</a:t>
            </a:r>
            <a:br>
              <a:rPr lang="en-US" sz="3200" dirty="0"/>
            </a:br>
            <a:r>
              <a:rPr lang="en-US" sz="3200" dirty="0"/>
              <a:t>is growing rapidly</a:t>
            </a:r>
          </a:p>
          <a:p>
            <a:pPr indent="-228600">
              <a:lnSpc>
                <a:spcPct val="100000"/>
              </a:lnSpc>
              <a:buSzPct val="100000"/>
            </a:pPr>
            <a:r>
              <a:rPr lang="en-US" sz="3200" dirty="0"/>
              <a:t>Dairy embryos can increase rates of genetic improvement</a:t>
            </a:r>
            <a:endParaRPr sz="3200" dirty="0"/>
          </a:p>
          <a:p>
            <a:pPr indent="-228600">
              <a:lnSpc>
                <a:spcPct val="100000"/>
              </a:lnSpc>
              <a:buSzPct val="100000"/>
            </a:pPr>
            <a:r>
              <a:rPr lang="en-US" sz="3200" dirty="0"/>
              <a:t>Terminal beef calves are desirable in</a:t>
            </a:r>
            <a:br>
              <a:rPr lang="en-US" sz="3200" dirty="0"/>
            </a:br>
            <a:r>
              <a:rPr lang="en-US" sz="3200" dirty="0"/>
              <a:t>beef-on-dairy systems</a:t>
            </a:r>
            <a:endParaRPr sz="3200" dirty="0"/>
          </a:p>
          <a:p>
            <a:pPr indent="-228600">
              <a:lnSpc>
                <a:spcPct val="100000"/>
              </a:lnSpc>
              <a:buSzPct val="100000"/>
            </a:pPr>
            <a:r>
              <a:rPr lang="en-US" sz="3200" dirty="0"/>
              <a:t>Costs are high and technicians are valuable</a:t>
            </a:r>
            <a:endParaRPr sz="3200" dirty="0"/>
          </a:p>
        </p:txBody>
      </p:sp>
      <p:grpSp>
        <p:nvGrpSpPr>
          <p:cNvPr id="197" name="Google Shape;197;g26f8799ad0c_0_323"/>
          <p:cNvGrpSpPr/>
          <p:nvPr/>
        </p:nvGrpSpPr>
        <p:grpSpPr>
          <a:xfrm>
            <a:off x="7604566" y="1610185"/>
            <a:ext cx="4227601" cy="4158252"/>
            <a:chOff x="16243150" y="2914650"/>
            <a:chExt cx="7851500" cy="7568618"/>
          </a:xfrm>
        </p:grpSpPr>
        <p:pic>
          <p:nvPicPr>
            <p:cNvPr id="198" name="Google Shape;198;g26f8799ad0c_0_323"/>
            <p:cNvPicPr preferRelativeResize="0"/>
            <p:nvPr/>
          </p:nvPicPr>
          <p:blipFill rotWithShape="1">
            <a:blip r:embed="rId3">
              <a:alphaModFix/>
            </a:blip>
            <a:srcRect l="7834" t="20416" r="49991" b="18711"/>
            <a:stretch/>
          </p:blipFill>
          <p:spPr>
            <a:xfrm>
              <a:off x="16243150" y="2914650"/>
              <a:ext cx="7851499" cy="64606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9" name="Google Shape;199;g26f8799ad0c_0_323"/>
            <p:cNvSpPr txBox="1"/>
            <p:nvPr/>
          </p:nvSpPr>
          <p:spPr>
            <a:xfrm>
              <a:off x="17362050" y="9375300"/>
              <a:ext cx="6732600" cy="11079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13" tIns="45713" rIns="45713" bIns="45713" anchor="t" anchorCtr="0">
              <a:spAutoFit/>
            </a:bodyPr>
            <a:lstStyle/>
            <a:p>
              <a:pPr algn="r">
                <a:buClr>
                  <a:srgbClr val="000000"/>
                </a:buClr>
                <a:buSzPts val="3000"/>
              </a:pPr>
              <a:r>
                <a:rPr lang="en-US" sz="1500" b="1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Source:</a:t>
              </a:r>
              <a:r>
                <a:rPr lang="en-US" sz="1500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 Miles et al., 2023, https://doi.org/10.3168/jds.2022-22298</a:t>
              </a:r>
              <a:endParaRPr sz="150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40E0BAC-DD84-5E65-3BC0-904F61229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Dairy farms and breeds in 2026</a:t>
            </a:r>
          </a:p>
        </p:txBody>
      </p:sp>
    </p:spTree>
    <p:extLst>
      <p:ext uri="{BB962C8B-B14F-4D97-AF65-F5344CB8AC3E}">
        <p14:creationId xmlns:p14="http://schemas.microsoft.com/office/powerpoint/2010/main" val="28552328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8D6AA29-5E71-8E44-8F65-AFEBC9DB8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gene editing?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3510EC-5DBF-EE47-8C51-8EE1AEACAE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indent="-228600">
              <a:lnSpc>
                <a:spcPct val="120000"/>
              </a:lnSpc>
            </a:pPr>
            <a:r>
              <a:rPr lang="en-US" dirty="0"/>
              <a:t>Precisely targeted changes to animal genomes</a:t>
            </a:r>
          </a:p>
          <a:p>
            <a:pPr marL="457200" lvl="2">
              <a:lnSpc>
                <a:spcPct val="120000"/>
              </a:lnSpc>
            </a:pPr>
            <a:r>
              <a:rPr lang="en-US" dirty="0"/>
              <a:t>Polled (lack of horns)</a:t>
            </a:r>
          </a:p>
          <a:p>
            <a:pPr marL="457200" lvl="2">
              <a:lnSpc>
                <a:spcPct val="120000"/>
              </a:lnSpc>
            </a:pPr>
            <a:r>
              <a:rPr lang="en-US" dirty="0"/>
              <a:t>Slick (heat tolerance)</a:t>
            </a:r>
          </a:p>
          <a:p>
            <a:pPr marL="457200" lvl="2">
              <a:lnSpc>
                <a:spcPct val="120000"/>
              </a:lnSpc>
            </a:pPr>
            <a:r>
              <a:rPr lang="en-US" dirty="0"/>
              <a:t>Disease resistance (health &amp; welfare)</a:t>
            </a:r>
          </a:p>
          <a:p>
            <a:pPr marL="457200" lvl="2">
              <a:lnSpc>
                <a:spcPct val="120000"/>
              </a:lnSpc>
            </a:pPr>
            <a:r>
              <a:rPr lang="en-US" dirty="0"/>
              <a:t>Marbling/tenderness (meat quality)</a:t>
            </a:r>
          </a:p>
          <a:p>
            <a:pPr indent="-228600">
              <a:lnSpc>
                <a:spcPct val="120000"/>
              </a:lnSpc>
            </a:pPr>
            <a:r>
              <a:rPr lang="en-US" dirty="0"/>
              <a:t>Does not involve the transfer of</a:t>
            </a:r>
            <a:br>
              <a:rPr lang="en-US" dirty="0"/>
            </a:br>
            <a:r>
              <a:rPr lang="en-US" dirty="0"/>
              <a:t>genes among species</a:t>
            </a:r>
          </a:p>
        </p:txBody>
      </p:sp>
      <p:pic>
        <p:nvPicPr>
          <p:cNvPr id="3078" name="Picture 6" descr="How gene editing is changing the world | World Economic Forum">
            <a:extLst>
              <a:ext uri="{FF2B5EF4-FFF2-40B4-BE49-F238E27FC236}">
                <a16:creationId xmlns:a16="http://schemas.microsoft.com/office/drawing/2014/main" id="{EBB18306-DCF5-3C46-9EEF-5E209767A9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3" t="28734" r="6409"/>
          <a:stretch/>
        </p:blipFill>
        <p:spPr bwMode="auto">
          <a:xfrm>
            <a:off x="7065202" y="4091651"/>
            <a:ext cx="5126798" cy="2766349"/>
          </a:xfrm>
          <a:prstGeom prst="rect">
            <a:avLst/>
          </a:prstGeom>
          <a:noFill/>
          <a:ln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8318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7401D9B-F235-67B2-A831-9958942A9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Cloning  by somatic cell nuclear transfer</a:t>
            </a:r>
          </a:p>
        </p:txBody>
      </p:sp>
      <p:sp>
        <p:nvSpPr>
          <p:cNvPr id="221" name="Google Shape;221;g26f8799ad0c_0_338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54400" tIns="54400" rIns="54400" bIns="54400" rtlCol="0" anchor="t" anchorCtr="0">
            <a:normAutofit lnSpcReduction="10000"/>
          </a:bodyPr>
          <a:lstStyle/>
          <a:p>
            <a:pPr indent="-227647">
              <a:lnSpc>
                <a:spcPct val="120000"/>
              </a:lnSpc>
              <a:buSzPct val="100000"/>
            </a:pPr>
            <a:r>
              <a:rPr lang="en-US" dirty="0"/>
              <a:t>Affordable for high-value animals</a:t>
            </a:r>
            <a:endParaRPr dirty="0"/>
          </a:p>
          <a:p>
            <a:pPr indent="-227647">
              <a:lnSpc>
                <a:spcPct val="120000"/>
              </a:lnSpc>
              <a:spcBef>
                <a:spcPts val="0"/>
              </a:spcBef>
              <a:buSzPct val="100000"/>
            </a:pPr>
            <a:r>
              <a:rPr lang="en-US" dirty="0"/>
              <a:t>Limited potential in the genomic</a:t>
            </a:r>
            <a:br>
              <a:rPr lang="en-US" dirty="0"/>
            </a:br>
            <a:r>
              <a:rPr lang="en-US" dirty="0"/>
              <a:t>era because generations turn over so</a:t>
            </a:r>
            <a:br>
              <a:rPr lang="en-US" dirty="0"/>
            </a:br>
            <a:r>
              <a:rPr lang="en-US" dirty="0"/>
              <a:t>quickly</a:t>
            </a:r>
          </a:p>
          <a:p>
            <a:pPr indent="-227647">
              <a:lnSpc>
                <a:spcPct val="120000"/>
              </a:lnSpc>
              <a:spcBef>
                <a:spcPts val="0"/>
              </a:spcBef>
              <a:buSzPct val="100000"/>
            </a:pPr>
            <a:r>
              <a:rPr lang="en-US" dirty="0"/>
              <a:t>Often used along with other</a:t>
            </a:r>
            <a:br>
              <a:rPr lang="en-US" dirty="0"/>
            </a:br>
            <a:r>
              <a:rPr lang="en-US" dirty="0"/>
              <a:t>technologies</a:t>
            </a:r>
          </a:p>
        </p:txBody>
      </p:sp>
      <p:sp>
        <p:nvSpPr>
          <p:cNvPr id="223" name="Google Shape;223;g26f8799ad0c_0_338"/>
          <p:cNvSpPr txBox="1">
            <a:spLocks noGrp="1"/>
          </p:cNvSpPr>
          <p:nvPr>
            <p:ph type="body" idx="4294967295"/>
          </p:nvPr>
        </p:nvSpPr>
        <p:spPr>
          <a:xfrm>
            <a:off x="1225550" y="-2808288"/>
            <a:ext cx="10966450" cy="404653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54400" tIns="54400" rIns="54400" bIns="54400" rtlCol="0" anchor="t" anchorCtr="0">
            <a:normAutofit/>
          </a:bodyPr>
          <a:lstStyle/>
          <a:p>
            <a:pPr indent="-228600"/>
            <a:r>
              <a:rPr lang="en-US"/>
              <a:t>…</a:t>
            </a:r>
            <a:endParaRPr/>
          </a:p>
        </p:txBody>
      </p:sp>
      <p:grpSp>
        <p:nvGrpSpPr>
          <p:cNvPr id="224" name="Google Shape;224;g26f8799ad0c_0_338"/>
          <p:cNvGrpSpPr/>
          <p:nvPr/>
        </p:nvGrpSpPr>
        <p:grpSpPr>
          <a:xfrm>
            <a:off x="7628281" y="1854810"/>
            <a:ext cx="4350165" cy="3738861"/>
            <a:chOff x="14873473" y="2902950"/>
            <a:chExt cx="8700330" cy="7477721"/>
          </a:xfrm>
        </p:grpSpPr>
        <p:pic>
          <p:nvPicPr>
            <p:cNvPr id="225" name="Google Shape;225;g26f8799ad0c_0_338"/>
            <p:cNvPicPr preferRelativeResize="0"/>
            <p:nvPr/>
          </p:nvPicPr>
          <p:blipFill rotWithShape="1">
            <a:blip r:embed="rId3">
              <a:alphaModFix/>
            </a:blip>
            <a:srcRect l="27337" t="20075" r="21731" b="14271"/>
            <a:stretch/>
          </p:blipFill>
          <p:spPr>
            <a:xfrm>
              <a:off x="14873473" y="2902950"/>
              <a:ext cx="8700330" cy="6308199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</p:pic>
        <p:sp>
          <p:nvSpPr>
            <p:cNvPr id="226" name="Google Shape;226;g26f8799ad0c_0_338"/>
            <p:cNvSpPr txBox="1"/>
            <p:nvPr/>
          </p:nvSpPr>
          <p:spPr>
            <a:xfrm>
              <a:off x="14873473" y="9211149"/>
              <a:ext cx="8700326" cy="11695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13" tIns="45713" rIns="45713" bIns="45713" anchor="t" anchorCtr="0">
              <a:spAutoFit/>
            </a:bodyPr>
            <a:lstStyle/>
            <a:p>
              <a:pPr algn="r">
                <a:buClr>
                  <a:srgbClr val="000000"/>
                </a:buClr>
                <a:buSzPts val="3200"/>
              </a:pPr>
              <a:r>
                <a:rPr lang="en-US" sz="1600" b="1" dirty="0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Source:</a:t>
              </a:r>
              <a:r>
                <a:rPr lang="en-US" sz="1600" dirty="0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 Kasinathan et al., 2015, https://</a:t>
              </a:r>
              <a:r>
                <a:rPr lang="en-US" sz="1600" dirty="0" err="1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doi.org</a:t>
              </a:r>
              <a:r>
                <a:rPr lang="en-US" sz="1600" dirty="0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/10.1038/srep08674.</a:t>
              </a:r>
              <a:endParaRPr sz="1600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FC425-9042-2343-A6B2-1F42F8967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In vitro </a:t>
            </a:r>
            <a:r>
              <a:rPr lang="en-US" dirty="0"/>
              <a:t>breeding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29EE58-35F4-D746-A18D-4AFA4A02F7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indent="-228600">
              <a:lnSpc>
                <a:spcPct val="120000"/>
              </a:lnSpc>
              <a:buSzPct val="100000"/>
            </a:pPr>
            <a:r>
              <a:rPr lang="en-US" dirty="0"/>
              <a:t>Embryonic stem cells are</a:t>
            </a:r>
            <a:br>
              <a:rPr lang="en-US" dirty="0"/>
            </a:br>
            <a:r>
              <a:rPr lang="en-US" dirty="0"/>
              <a:t>turned into sperm and eggs and</a:t>
            </a:r>
            <a:br>
              <a:rPr lang="en-US" dirty="0"/>
            </a:br>
            <a:r>
              <a:rPr lang="en-US" dirty="0"/>
              <a:t>used to create the next generation</a:t>
            </a:r>
          </a:p>
          <a:p>
            <a:pPr indent="-228600">
              <a:lnSpc>
                <a:spcPct val="120000"/>
              </a:lnSpc>
              <a:buSzPct val="100000"/>
            </a:pPr>
            <a:r>
              <a:rPr lang="en-US" dirty="0"/>
              <a:t>This increases the rate of genetic gain because it happens very quickly in a laboratory</a:t>
            </a:r>
          </a:p>
          <a:p>
            <a:pPr indent="-228600">
              <a:lnSpc>
                <a:spcPct val="120000"/>
              </a:lnSpc>
              <a:buSzPct val="100000"/>
            </a:pPr>
            <a:r>
              <a:rPr lang="en-US" dirty="0"/>
              <a:t>Clones are created after several generations of selection</a:t>
            </a:r>
          </a:p>
          <a:p>
            <a:pPr indent="-228600">
              <a:lnSpc>
                <a:spcPct val="120000"/>
              </a:lnSpc>
              <a:buSzPct val="100000"/>
            </a:pPr>
            <a:r>
              <a:rPr lang="en-US" dirty="0"/>
              <a:t>This is really, really difficult and may never actually work!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12083F6B-94CA-3F42-BD8B-B22D8B9CDB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5" t="20668" r="18892" b="10496"/>
          <a:stretch/>
        </p:blipFill>
        <p:spPr bwMode="auto">
          <a:xfrm>
            <a:off x="6609142" y="85132"/>
            <a:ext cx="5501833" cy="3409302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026368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EB8007-F154-DC80-5F05-11B5BC7E5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Closing thoughts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C679E1-BC5F-5146-5D83-E0941FAD15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Over 65 years, milk production per cow has more than doubled</a:t>
            </a:r>
          </a:p>
          <a:p>
            <a:r>
              <a:rPr lang="en-US" dirty="0"/>
              <a:t>The dairy industry has developed a successful, cooperative system for collecting data from farms across the US</a:t>
            </a:r>
          </a:p>
          <a:p>
            <a:r>
              <a:rPr lang="en-US" dirty="0"/>
              <a:t>These data support research into genetic improvement as well as farm management</a:t>
            </a:r>
          </a:p>
          <a:p>
            <a:r>
              <a:rPr lang="en-US" dirty="0"/>
              <a:t>Premium genetics require outstanding environments</a:t>
            </a:r>
          </a:p>
        </p:txBody>
      </p:sp>
    </p:spTree>
    <p:extLst>
      <p:ext uri="{BB962C8B-B14F-4D97-AF65-F5344CB8AC3E}">
        <p14:creationId xmlns:p14="http://schemas.microsoft.com/office/powerpoint/2010/main" val="23969911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BF9A9B-BF8A-9286-680F-6B737E4D4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53DD00-16AF-90C0-B051-FA9B4C7329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1854810"/>
            <a:ext cx="6123432" cy="4158252"/>
          </a:xfrm>
        </p:spPr>
        <p:txBody>
          <a:bodyPr/>
          <a:lstStyle/>
          <a:p>
            <a:pPr marL="0" indent="0">
              <a:buNone/>
            </a:pPr>
            <a:r>
              <a:rPr lang="en-US" sz="4400" b="1" dirty="0"/>
              <a:t>Thank you for your</a:t>
            </a:r>
            <a:br>
              <a:rPr lang="en-US" sz="4400" b="1" dirty="0"/>
            </a:br>
            <a:r>
              <a:rPr lang="en-US" sz="4400" b="1" dirty="0"/>
              <a:t>interest!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john.cole@uscdcb.com</a:t>
            </a:r>
            <a:endParaRPr lang="en-US" dirty="0"/>
          </a:p>
        </p:txBody>
      </p:sp>
      <p:pic>
        <p:nvPicPr>
          <p:cNvPr id="2" name="Picture 1" descr="A cartoon of a person pointing at a cow&#10;&#10;Description automatically generated">
            <a:extLst>
              <a:ext uri="{FF2B5EF4-FFF2-40B4-BE49-F238E27FC236}">
                <a16:creationId xmlns:a16="http://schemas.microsoft.com/office/drawing/2014/main" id="{CADBB252-D6E5-6D84-B0F8-6A134E7B9C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866" y="450026"/>
            <a:ext cx="4840942" cy="63655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5111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322230" y="323840"/>
            <a:ext cx="9275287" cy="5716173"/>
            <a:chOff x="539839" y="1211093"/>
            <a:chExt cx="7774544" cy="4789975"/>
          </a:xfrm>
          <a:solidFill>
            <a:schemeClr val="bg1"/>
          </a:solidFill>
        </p:grpSpPr>
        <p:sp>
          <p:nvSpPr>
            <p:cNvPr id="9" name="Freeform 1"/>
            <p:cNvSpPr>
              <a:spLocks noChangeArrowheads="1"/>
            </p:cNvSpPr>
            <p:nvPr/>
          </p:nvSpPr>
          <p:spPr bwMode="auto">
            <a:xfrm rot="21163818">
              <a:off x="4777537" y="2652832"/>
              <a:ext cx="856061" cy="557068"/>
            </a:xfrm>
            <a:custGeom>
              <a:avLst/>
              <a:gdLst>
                <a:gd name="T0" fmla="*/ 2147483647 w 9500"/>
                <a:gd name="T1" fmla="*/ 2147483647 h 6521"/>
                <a:gd name="T2" fmla="*/ 2147483647 w 9500"/>
                <a:gd name="T3" fmla="*/ 2147483647 h 6521"/>
                <a:gd name="T4" fmla="*/ 2147483647 w 9500"/>
                <a:gd name="T5" fmla="*/ 2147483647 h 6521"/>
                <a:gd name="T6" fmla="*/ 2147483647 w 9500"/>
                <a:gd name="T7" fmla="*/ 2147483647 h 6521"/>
                <a:gd name="T8" fmla="*/ 2147483647 w 9500"/>
                <a:gd name="T9" fmla="*/ 2147483647 h 6521"/>
                <a:gd name="T10" fmla="*/ 2147483647 w 9500"/>
                <a:gd name="T11" fmla="*/ 2147483647 h 6521"/>
                <a:gd name="T12" fmla="*/ 2147483647 w 9500"/>
                <a:gd name="T13" fmla="*/ 2147483647 h 6521"/>
                <a:gd name="T14" fmla="*/ 2147483647 w 9500"/>
                <a:gd name="T15" fmla="*/ 2147483647 h 6521"/>
                <a:gd name="T16" fmla="*/ 2147483647 w 9500"/>
                <a:gd name="T17" fmla="*/ 2147483647 h 6521"/>
                <a:gd name="T18" fmla="*/ 2147483647 w 9500"/>
                <a:gd name="T19" fmla="*/ 2147483647 h 6521"/>
                <a:gd name="T20" fmla="*/ 2147483647 w 9500"/>
                <a:gd name="T21" fmla="*/ 2147483647 h 6521"/>
                <a:gd name="T22" fmla="*/ 2147483647 w 9500"/>
                <a:gd name="T23" fmla="*/ 2147483647 h 6521"/>
                <a:gd name="T24" fmla="*/ 2147483647 w 9500"/>
                <a:gd name="T25" fmla="*/ 2147483647 h 6521"/>
                <a:gd name="T26" fmla="*/ 2147483647 w 9500"/>
                <a:gd name="T27" fmla="*/ 2147483647 h 6521"/>
                <a:gd name="T28" fmla="*/ 2147483647 w 9500"/>
                <a:gd name="T29" fmla="*/ 2147483647 h 6521"/>
                <a:gd name="T30" fmla="*/ 2147483647 w 9500"/>
                <a:gd name="T31" fmla="*/ 2147483647 h 6521"/>
                <a:gd name="T32" fmla="*/ 2147483647 w 9500"/>
                <a:gd name="T33" fmla="*/ 2147483647 h 6521"/>
                <a:gd name="T34" fmla="*/ 2147483647 w 9500"/>
                <a:gd name="T35" fmla="*/ 2147483647 h 6521"/>
                <a:gd name="T36" fmla="*/ 2147483647 w 9500"/>
                <a:gd name="T37" fmla="*/ 2147483647 h 6521"/>
                <a:gd name="T38" fmla="*/ 2147483647 w 9500"/>
                <a:gd name="T39" fmla="*/ 2147483647 h 6521"/>
                <a:gd name="T40" fmla="*/ 2147483647 w 9500"/>
                <a:gd name="T41" fmla="*/ 2147483647 h 6521"/>
                <a:gd name="T42" fmla="*/ 2147483647 w 9500"/>
                <a:gd name="T43" fmla="*/ 2147483647 h 6521"/>
                <a:gd name="T44" fmla="*/ 2147483647 w 9500"/>
                <a:gd name="T45" fmla="*/ 2147483647 h 6521"/>
                <a:gd name="T46" fmla="*/ 2147483647 w 9500"/>
                <a:gd name="T47" fmla="*/ 2147483647 h 6521"/>
                <a:gd name="T48" fmla="*/ 2147483647 w 9500"/>
                <a:gd name="T49" fmla="*/ 2147483647 h 6521"/>
                <a:gd name="T50" fmla="*/ 2147483647 w 9500"/>
                <a:gd name="T51" fmla="*/ 2147483647 h 6521"/>
                <a:gd name="T52" fmla="*/ 2147483647 w 9500"/>
                <a:gd name="T53" fmla="*/ 2147483647 h 6521"/>
                <a:gd name="T54" fmla="*/ 2147483647 w 9500"/>
                <a:gd name="T55" fmla="*/ 2147483647 h 6521"/>
                <a:gd name="T56" fmla="*/ 2147483647 w 9500"/>
                <a:gd name="T57" fmla="*/ 2147483647 h 6521"/>
                <a:gd name="T58" fmla="*/ 2147483647 w 9500"/>
                <a:gd name="T59" fmla="*/ 2147483647 h 6521"/>
                <a:gd name="T60" fmla="*/ 0 w 9500"/>
                <a:gd name="T61" fmla="*/ 2147483647 h 6521"/>
                <a:gd name="T62" fmla="*/ 2147483647 w 9500"/>
                <a:gd name="T63" fmla="*/ 2147483647 h 6521"/>
                <a:gd name="T64" fmla="*/ 2147483647 w 9500"/>
                <a:gd name="T65" fmla="*/ 2147483647 h 6521"/>
                <a:gd name="T66" fmla="*/ 2147483647 w 9500"/>
                <a:gd name="T67" fmla="*/ 2147483647 h 652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connsiteX0" fmla="*/ 257 w 9999"/>
                <a:gd name="connsiteY0" fmla="*/ 0 h 9998"/>
                <a:gd name="connsiteX1" fmla="*/ 8447 w 9999"/>
                <a:gd name="connsiteY1" fmla="*/ 90 h 9998"/>
                <a:gd name="connsiteX2" fmla="*/ 8352 w 9999"/>
                <a:gd name="connsiteY2" fmla="*/ 561 h 9998"/>
                <a:gd name="connsiteX3" fmla="*/ 8681 w 9999"/>
                <a:gd name="connsiteY3" fmla="*/ 969 h 9998"/>
                <a:gd name="connsiteX4" fmla="*/ 8425 w 9999"/>
                <a:gd name="connsiteY4" fmla="*/ 1225 h 9998"/>
                <a:gd name="connsiteX5" fmla="*/ 8425 w 9999"/>
                <a:gd name="connsiteY5" fmla="*/ 1938 h 9998"/>
                <a:gd name="connsiteX6" fmla="*/ 8536 w 9999"/>
                <a:gd name="connsiteY6" fmla="*/ 2194 h 9998"/>
                <a:gd name="connsiteX7" fmla="*/ 8571 w 9999"/>
                <a:gd name="connsiteY7" fmla="*/ 2501 h 9998"/>
                <a:gd name="connsiteX8" fmla="*/ 8975 w 9999"/>
                <a:gd name="connsiteY8" fmla="*/ 3010 h 9998"/>
                <a:gd name="connsiteX9" fmla="*/ 9232 w 9999"/>
                <a:gd name="connsiteY9" fmla="*/ 3519 h 9998"/>
                <a:gd name="connsiteX10" fmla="*/ 9560 w 9999"/>
                <a:gd name="connsiteY10" fmla="*/ 3929 h 9998"/>
                <a:gd name="connsiteX11" fmla="*/ 9742 w 9999"/>
                <a:gd name="connsiteY11" fmla="*/ 4285 h 9998"/>
                <a:gd name="connsiteX12" fmla="*/ 9889 w 9999"/>
                <a:gd name="connsiteY12" fmla="*/ 4541 h 9998"/>
                <a:gd name="connsiteX13" fmla="*/ 9999 w 9999"/>
                <a:gd name="connsiteY13" fmla="*/ 5306 h 9998"/>
                <a:gd name="connsiteX14" fmla="*/ 9780 w 9999"/>
                <a:gd name="connsiteY14" fmla="*/ 5764 h 9998"/>
                <a:gd name="connsiteX15" fmla="*/ 9669 w 9999"/>
                <a:gd name="connsiteY15" fmla="*/ 6021 h 9998"/>
                <a:gd name="connsiteX16" fmla="*/ 9669 w 9999"/>
                <a:gd name="connsiteY16" fmla="*/ 6479 h 9998"/>
                <a:gd name="connsiteX17" fmla="*/ 9232 w 9999"/>
                <a:gd name="connsiteY17" fmla="*/ 6427 h 9998"/>
                <a:gd name="connsiteX18" fmla="*/ 8901 w 9999"/>
                <a:gd name="connsiteY18" fmla="*/ 6683 h 9998"/>
                <a:gd name="connsiteX19" fmla="*/ 8755 w 9999"/>
                <a:gd name="connsiteY19" fmla="*/ 6887 h 9998"/>
                <a:gd name="connsiteX20" fmla="*/ 8571 w 9999"/>
                <a:gd name="connsiteY20" fmla="*/ 7295 h 9998"/>
                <a:gd name="connsiteX21" fmla="*/ 8608 w 9999"/>
                <a:gd name="connsiteY21" fmla="*/ 7654 h 9998"/>
                <a:gd name="connsiteX22" fmla="*/ 8792 w 9999"/>
                <a:gd name="connsiteY22" fmla="*/ 8264 h 9998"/>
                <a:gd name="connsiteX23" fmla="*/ 8536 w 9999"/>
                <a:gd name="connsiteY23" fmla="*/ 8623 h 9998"/>
                <a:gd name="connsiteX24" fmla="*/ 8536 w 9999"/>
                <a:gd name="connsiteY24" fmla="*/ 9031 h 9998"/>
                <a:gd name="connsiteX25" fmla="*/ 8536 w 9999"/>
                <a:gd name="connsiteY25" fmla="*/ 9285 h 9998"/>
                <a:gd name="connsiteX26" fmla="*/ 8169 w 9999"/>
                <a:gd name="connsiteY26" fmla="*/ 9437 h 9998"/>
                <a:gd name="connsiteX27" fmla="*/ 8096 w 9999"/>
                <a:gd name="connsiteY27" fmla="*/ 9692 h 9998"/>
                <a:gd name="connsiteX28" fmla="*/ 8133 w 9999"/>
                <a:gd name="connsiteY28" fmla="*/ 9948 h 9998"/>
                <a:gd name="connsiteX29" fmla="*/ 8022 w 9999"/>
                <a:gd name="connsiteY29" fmla="*/ 9998 h 9998"/>
                <a:gd name="connsiteX30" fmla="*/ 7765 w 9999"/>
                <a:gd name="connsiteY30" fmla="*/ 9641 h 9998"/>
                <a:gd name="connsiteX31" fmla="*/ 7545 w 9999"/>
                <a:gd name="connsiteY31" fmla="*/ 9540 h 9998"/>
                <a:gd name="connsiteX32" fmla="*/ 7399 w 9999"/>
                <a:gd name="connsiteY32" fmla="*/ 9437 h 9998"/>
                <a:gd name="connsiteX33" fmla="*/ 1502 w 9999"/>
                <a:gd name="connsiteY33" fmla="*/ 9641 h 9998"/>
                <a:gd name="connsiteX34" fmla="*/ 1428 w 9999"/>
                <a:gd name="connsiteY34" fmla="*/ 9183 h 9998"/>
                <a:gd name="connsiteX35" fmla="*/ 1428 w 9999"/>
                <a:gd name="connsiteY35" fmla="*/ 9083 h 9998"/>
                <a:gd name="connsiteX36" fmla="*/ 1428 w 9999"/>
                <a:gd name="connsiteY36" fmla="*/ 8724 h 9998"/>
                <a:gd name="connsiteX37" fmla="*/ 1466 w 9999"/>
                <a:gd name="connsiteY37" fmla="*/ 8419 h 9998"/>
                <a:gd name="connsiteX38" fmla="*/ 1392 w 9999"/>
                <a:gd name="connsiteY38" fmla="*/ 7959 h 9998"/>
                <a:gd name="connsiteX39" fmla="*/ 1246 w 9999"/>
                <a:gd name="connsiteY39" fmla="*/ 7396 h 9998"/>
                <a:gd name="connsiteX40" fmla="*/ 1173 w 9999"/>
                <a:gd name="connsiteY40" fmla="*/ 6990 h 9998"/>
                <a:gd name="connsiteX41" fmla="*/ 1356 w 9999"/>
                <a:gd name="connsiteY41" fmla="*/ 6683 h 9998"/>
                <a:gd name="connsiteX42" fmla="*/ 1062 w 9999"/>
                <a:gd name="connsiteY42" fmla="*/ 6225 h 9998"/>
                <a:gd name="connsiteX43" fmla="*/ 1062 w 9999"/>
                <a:gd name="connsiteY43" fmla="*/ 6123 h 9998"/>
                <a:gd name="connsiteX44" fmla="*/ 1100 w 9999"/>
                <a:gd name="connsiteY44" fmla="*/ 5613 h 9998"/>
                <a:gd name="connsiteX45" fmla="*/ 953 w 9999"/>
                <a:gd name="connsiteY45" fmla="*/ 5203 h 9998"/>
                <a:gd name="connsiteX46" fmla="*/ 696 w 9999"/>
                <a:gd name="connsiteY46" fmla="*/ 4387 h 9998"/>
                <a:gd name="connsiteX47" fmla="*/ 623 w 9999"/>
                <a:gd name="connsiteY47" fmla="*/ 3775 h 9998"/>
                <a:gd name="connsiteX48" fmla="*/ 623 w 9999"/>
                <a:gd name="connsiteY48" fmla="*/ 3366 h 9998"/>
                <a:gd name="connsiteX49" fmla="*/ 0 w 9999"/>
                <a:gd name="connsiteY49" fmla="*/ 2552 h 9998"/>
                <a:gd name="connsiteX50" fmla="*/ 477 w 9999"/>
                <a:gd name="connsiteY50" fmla="*/ 1990 h 9998"/>
                <a:gd name="connsiteX51" fmla="*/ 477 w 9999"/>
                <a:gd name="connsiteY51" fmla="*/ 1736 h 9998"/>
                <a:gd name="connsiteX52" fmla="*/ 477 w 9999"/>
                <a:gd name="connsiteY52" fmla="*/ 969 h 9998"/>
                <a:gd name="connsiteX53" fmla="*/ 147 w 9999"/>
                <a:gd name="connsiteY53" fmla="*/ 459 h 9998"/>
                <a:gd name="connsiteX54" fmla="*/ 257 w 9999"/>
                <a:gd name="connsiteY54" fmla="*/ 0 h 9998"/>
                <a:gd name="connsiteX0" fmla="*/ 257 w 10000"/>
                <a:gd name="connsiteY0" fmla="*/ 0 h 10000"/>
                <a:gd name="connsiteX1" fmla="*/ 8448 w 10000"/>
                <a:gd name="connsiteY1" fmla="*/ 90 h 10000"/>
                <a:gd name="connsiteX2" fmla="*/ 8353 w 10000"/>
                <a:gd name="connsiteY2" fmla="*/ 561 h 10000"/>
                <a:gd name="connsiteX3" fmla="*/ 8682 w 10000"/>
                <a:gd name="connsiteY3" fmla="*/ 969 h 10000"/>
                <a:gd name="connsiteX4" fmla="*/ 8631 w 10000"/>
                <a:gd name="connsiteY4" fmla="*/ 1264 h 10000"/>
                <a:gd name="connsiteX5" fmla="*/ 8426 w 10000"/>
                <a:gd name="connsiteY5" fmla="*/ 1938 h 10000"/>
                <a:gd name="connsiteX6" fmla="*/ 8537 w 10000"/>
                <a:gd name="connsiteY6" fmla="*/ 2194 h 10000"/>
                <a:gd name="connsiteX7" fmla="*/ 8572 w 10000"/>
                <a:gd name="connsiteY7" fmla="*/ 2502 h 10000"/>
                <a:gd name="connsiteX8" fmla="*/ 8976 w 10000"/>
                <a:gd name="connsiteY8" fmla="*/ 3011 h 10000"/>
                <a:gd name="connsiteX9" fmla="*/ 9233 w 10000"/>
                <a:gd name="connsiteY9" fmla="*/ 3520 h 10000"/>
                <a:gd name="connsiteX10" fmla="*/ 9561 w 10000"/>
                <a:gd name="connsiteY10" fmla="*/ 3930 h 10000"/>
                <a:gd name="connsiteX11" fmla="*/ 9743 w 10000"/>
                <a:gd name="connsiteY11" fmla="*/ 4286 h 10000"/>
                <a:gd name="connsiteX12" fmla="*/ 9890 w 10000"/>
                <a:gd name="connsiteY12" fmla="*/ 4542 h 10000"/>
                <a:gd name="connsiteX13" fmla="*/ 10000 w 10000"/>
                <a:gd name="connsiteY13" fmla="*/ 5307 h 10000"/>
                <a:gd name="connsiteX14" fmla="*/ 9781 w 10000"/>
                <a:gd name="connsiteY14" fmla="*/ 5765 h 10000"/>
                <a:gd name="connsiteX15" fmla="*/ 9670 w 10000"/>
                <a:gd name="connsiteY15" fmla="*/ 6022 h 10000"/>
                <a:gd name="connsiteX16" fmla="*/ 9670 w 10000"/>
                <a:gd name="connsiteY16" fmla="*/ 6480 h 10000"/>
                <a:gd name="connsiteX17" fmla="*/ 9233 w 10000"/>
                <a:gd name="connsiteY17" fmla="*/ 6428 h 10000"/>
                <a:gd name="connsiteX18" fmla="*/ 8902 w 10000"/>
                <a:gd name="connsiteY18" fmla="*/ 6684 h 10000"/>
                <a:gd name="connsiteX19" fmla="*/ 8756 w 10000"/>
                <a:gd name="connsiteY19" fmla="*/ 6888 h 10000"/>
                <a:gd name="connsiteX20" fmla="*/ 8572 w 10000"/>
                <a:gd name="connsiteY20" fmla="*/ 7296 h 10000"/>
                <a:gd name="connsiteX21" fmla="*/ 8609 w 10000"/>
                <a:gd name="connsiteY21" fmla="*/ 7656 h 10000"/>
                <a:gd name="connsiteX22" fmla="*/ 8793 w 10000"/>
                <a:gd name="connsiteY22" fmla="*/ 8266 h 10000"/>
                <a:gd name="connsiteX23" fmla="*/ 8537 w 10000"/>
                <a:gd name="connsiteY23" fmla="*/ 8625 h 10000"/>
                <a:gd name="connsiteX24" fmla="*/ 8537 w 10000"/>
                <a:gd name="connsiteY24" fmla="*/ 9033 h 10000"/>
                <a:gd name="connsiteX25" fmla="*/ 8537 w 10000"/>
                <a:gd name="connsiteY25" fmla="*/ 9287 h 10000"/>
                <a:gd name="connsiteX26" fmla="*/ 8170 w 10000"/>
                <a:gd name="connsiteY26" fmla="*/ 9439 h 10000"/>
                <a:gd name="connsiteX27" fmla="*/ 8097 w 10000"/>
                <a:gd name="connsiteY27" fmla="*/ 9694 h 10000"/>
                <a:gd name="connsiteX28" fmla="*/ 8134 w 10000"/>
                <a:gd name="connsiteY28" fmla="*/ 9950 h 10000"/>
                <a:gd name="connsiteX29" fmla="*/ 8023 w 10000"/>
                <a:gd name="connsiteY29" fmla="*/ 10000 h 10000"/>
                <a:gd name="connsiteX30" fmla="*/ 7766 w 10000"/>
                <a:gd name="connsiteY30" fmla="*/ 9643 h 10000"/>
                <a:gd name="connsiteX31" fmla="*/ 7546 w 10000"/>
                <a:gd name="connsiteY31" fmla="*/ 9542 h 10000"/>
                <a:gd name="connsiteX32" fmla="*/ 7400 w 10000"/>
                <a:gd name="connsiteY32" fmla="*/ 9439 h 10000"/>
                <a:gd name="connsiteX33" fmla="*/ 1502 w 10000"/>
                <a:gd name="connsiteY33" fmla="*/ 9643 h 10000"/>
                <a:gd name="connsiteX34" fmla="*/ 1428 w 10000"/>
                <a:gd name="connsiteY34" fmla="*/ 9185 h 10000"/>
                <a:gd name="connsiteX35" fmla="*/ 1428 w 10000"/>
                <a:gd name="connsiteY35" fmla="*/ 9085 h 10000"/>
                <a:gd name="connsiteX36" fmla="*/ 1428 w 10000"/>
                <a:gd name="connsiteY36" fmla="*/ 8726 h 10000"/>
                <a:gd name="connsiteX37" fmla="*/ 1466 w 10000"/>
                <a:gd name="connsiteY37" fmla="*/ 8421 h 10000"/>
                <a:gd name="connsiteX38" fmla="*/ 1392 w 10000"/>
                <a:gd name="connsiteY38" fmla="*/ 7961 h 10000"/>
                <a:gd name="connsiteX39" fmla="*/ 1246 w 10000"/>
                <a:gd name="connsiteY39" fmla="*/ 7397 h 10000"/>
                <a:gd name="connsiteX40" fmla="*/ 1173 w 10000"/>
                <a:gd name="connsiteY40" fmla="*/ 6991 h 10000"/>
                <a:gd name="connsiteX41" fmla="*/ 1356 w 10000"/>
                <a:gd name="connsiteY41" fmla="*/ 6684 h 10000"/>
                <a:gd name="connsiteX42" fmla="*/ 1062 w 10000"/>
                <a:gd name="connsiteY42" fmla="*/ 6226 h 10000"/>
                <a:gd name="connsiteX43" fmla="*/ 1062 w 10000"/>
                <a:gd name="connsiteY43" fmla="*/ 6124 h 10000"/>
                <a:gd name="connsiteX44" fmla="*/ 1100 w 10000"/>
                <a:gd name="connsiteY44" fmla="*/ 5614 h 10000"/>
                <a:gd name="connsiteX45" fmla="*/ 953 w 10000"/>
                <a:gd name="connsiteY45" fmla="*/ 5204 h 10000"/>
                <a:gd name="connsiteX46" fmla="*/ 696 w 10000"/>
                <a:gd name="connsiteY46" fmla="*/ 4388 h 10000"/>
                <a:gd name="connsiteX47" fmla="*/ 623 w 10000"/>
                <a:gd name="connsiteY47" fmla="*/ 3776 h 10000"/>
                <a:gd name="connsiteX48" fmla="*/ 623 w 10000"/>
                <a:gd name="connsiteY48" fmla="*/ 3367 h 10000"/>
                <a:gd name="connsiteX49" fmla="*/ 0 w 10000"/>
                <a:gd name="connsiteY49" fmla="*/ 2553 h 10000"/>
                <a:gd name="connsiteX50" fmla="*/ 477 w 10000"/>
                <a:gd name="connsiteY50" fmla="*/ 1990 h 10000"/>
                <a:gd name="connsiteX51" fmla="*/ 477 w 10000"/>
                <a:gd name="connsiteY51" fmla="*/ 1736 h 10000"/>
                <a:gd name="connsiteX52" fmla="*/ 477 w 10000"/>
                <a:gd name="connsiteY52" fmla="*/ 969 h 10000"/>
                <a:gd name="connsiteX53" fmla="*/ 147 w 10000"/>
                <a:gd name="connsiteY53" fmla="*/ 459 h 10000"/>
                <a:gd name="connsiteX54" fmla="*/ 257 w 10000"/>
                <a:gd name="connsiteY54" fmla="*/ 0 h 10000"/>
                <a:gd name="connsiteX0" fmla="*/ 257 w 10000"/>
                <a:gd name="connsiteY0" fmla="*/ 0 h 10000"/>
                <a:gd name="connsiteX1" fmla="*/ 8448 w 10000"/>
                <a:gd name="connsiteY1" fmla="*/ 90 h 10000"/>
                <a:gd name="connsiteX2" fmla="*/ 8353 w 10000"/>
                <a:gd name="connsiteY2" fmla="*/ 561 h 10000"/>
                <a:gd name="connsiteX3" fmla="*/ 8682 w 10000"/>
                <a:gd name="connsiteY3" fmla="*/ 969 h 10000"/>
                <a:gd name="connsiteX4" fmla="*/ 8631 w 10000"/>
                <a:gd name="connsiteY4" fmla="*/ 1264 h 10000"/>
                <a:gd name="connsiteX5" fmla="*/ 8426 w 10000"/>
                <a:gd name="connsiteY5" fmla="*/ 1938 h 10000"/>
                <a:gd name="connsiteX6" fmla="*/ 8537 w 10000"/>
                <a:gd name="connsiteY6" fmla="*/ 2194 h 10000"/>
                <a:gd name="connsiteX7" fmla="*/ 8572 w 10000"/>
                <a:gd name="connsiteY7" fmla="*/ 2502 h 10000"/>
                <a:gd name="connsiteX8" fmla="*/ 8976 w 10000"/>
                <a:gd name="connsiteY8" fmla="*/ 3011 h 10000"/>
                <a:gd name="connsiteX9" fmla="*/ 9458 w 10000"/>
                <a:gd name="connsiteY9" fmla="*/ 3329 h 10000"/>
                <a:gd name="connsiteX10" fmla="*/ 9561 w 10000"/>
                <a:gd name="connsiteY10" fmla="*/ 3930 h 10000"/>
                <a:gd name="connsiteX11" fmla="*/ 9743 w 10000"/>
                <a:gd name="connsiteY11" fmla="*/ 4286 h 10000"/>
                <a:gd name="connsiteX12" fmla="*/ 9890 w 10000"/>
                <a:gd name="connsiteY12" fmla="*/ 4542 h 10000"/>
                <a:gd name="connsiteX13" fmla="*/ 10000 w 10000"/>
                <a:gd name="connsiteY13" fmla="*/ 5307 h 10000"/>
                <a:gd name="connsiteX14" fmla="*/ 9781 w 10000"/>
                <a:gd name="connsiteY14" fmla="*/ 5765 h 10000"/>
                <a:gd name="connsiteX15" fmla="*/ 9670 w 10000"/>
                <a:gd name="connsiteY15" fmla="*/ 6022 h 10000"/>
                <a:gd name="connsiteX16" fmla="*/ 9670 w 10000"/>
                <a:gd name="connsiteY16" fmla="*/ 6480 h 10000"/>
                <a:gd name="connsiteX17" fmla="*/ 9233 w 10000"/>
                <a:gd name="connsiteY17" fmla="*/ 6428 h 10000"/>
                <a:gd name="connsiteX18" fmla="*/ 8902 w 10000"/>
                <a:gd name="connsiteY18" fmla="*/ 6684 h 10000"/>
                <a:gd name="connsiteX19" fmla="*/ 8756 w 10000"/>
                <a:gd name="connsiteY19" fmla="*/ 6888 h 10000"/>
                <a:gd name="connsiteX20" fmla="*/ 8572 w 10000"/>
                <a:gd name="connsiteY20" fmla="*/ 7296 h 10000"/>
                <a:gd name="connsiteX21" fmla="*/ 8609 w 10000"/>
                <a:gd name="connsiteY21" fmla="*/ 7656 h 10000"/>
                <a:gd name="connsiteX22" fmla="*/ 8793 w 10000"/>
                <a:gd name="connsiteY22" fmla="*/ 8266 h 10000"/>
                <a:gd name="connsiteX23" fmla="*/ 8537 w 10000"/>
                <a:gd name="connsiteY23" fmla="*/ 8625 h 10000"/>
                <a:gd name="connsiteX24" fmla="*/ 8537 w 10000"/>
                <a:gd name="connsiteY24" fmla="*/ 9033 h 10000"/>
                <a:gd name="connsiteX25" fmla="*/ 8537 w 10000"/>
                <a:gd name="connsiteY25" fmla="*/ 9287 h 10000"/>
                <a:gd name="connsiteX26" fmla="*/ 8170 w 10000"/>
                <a:gd name="connsiteY26" fmla="*/ 9439 h 10000"/>
                <a:gd name="connsiteX27" fmla="*/ 8097 w 10000"/>
                <a:gd name="connsiteY27" fmla="*/ 9694 h 10000"/>
                <a:gd name="connsiteX28" fmla="*/ 8134 w 10000"/>
                <a:gd name="connsiteY28" fmla="*/ 9950 h 10000"/>
                <a:gd name="connsiteX29" fmla="*/ 8023 w 10000"/>
                <a:gd name="connsiteY29" fmla="*/ 10000 h 10000"/>
                <a:gd name="connsiteX30" fmla="*/ 7766 w 10000"/>
                <a:gd name="connsiteY30" fmla="*/ 9643 h 10000"/>
                <a:gd name="connsiteX31" fmla="*/ 7546 w 10000"/>
                <a:gd name="connsiteY31" fmla="*/ 9542 h 10000"/>
                <a:gd name="connsiteX32" fmla="*/ 7400 w 10000"/>
                <a:gd name="connsiteY32" fmla="*/ 9439 h 10000"/>
                <a:gd name="connsiteX33" fmla="*/ 1502 w 10000"/>
                <a:gd name="connsiteY33" fmla="*/ 9643 h 10000"/>
                <a:gd name="connsiteX34" fmla="*/ 1428 w 10000"/>
                <a:gd name="connsiteY34" fmla="*/ 9185 h 10000"/>
                <a:gd name="connsiteX35" fmla="*/ 1428 w 10000"/>
                <a:gd name="connsiteY35" fmla="*/ 9085 h 10000"/>
                <a:gd name="connsiteX36" fmla="*/ 1428 w 10000"/>
                <a:gd name="connsiteY36" fmla="*/ 8726 h 10000"/>
                <a:gd name="connsiteX37" fmla="*/ 1466 w 10000"/>
                <a:gd name="connsiteY37" fmla="*/ 8421 h 10000"/>
                <a:gd name="connsiteX38" fmla="*/ 1392 w 10000"/>
                <a:gd name="connsiteY38" fmla="*/ 7961 h 10000"/>
                <a:gd name="connsiteX39" fmla="*/ 1246 w 10000"/>
                <a:gd name="connsiteY39" fmla="*/ 7397 h 10000"/>
                <a:gd name="connsiteX40" fmla="*/ 1173 w 10000"/>
                <a:gd name="connsiteY40" fmla="*/ 6991 h 10000"/>
                <a:gd name="connsiteX41" fmla="*/ 1356 w 10000"/>
                <a:gd name="connsiteY41" fmla="*/ 6684 h 10000"/>
                <a:gd name="connsiteX42" fmla="*/ 1062 w 10000"/>
                <a:gd name="connsiteY42" fmla="*/ 6226 h 10000"/>
                <a:gd name="connsiteX43" fmla="*/ 1062 w 10000"/>
                <a:gd name="connsiteY43" fmla="*/ 6124 h 10000"/>
                <a:gd name="connsiteX44" fmla="*/ 1100 w 10000"/>
                <a:gd name="connsiteY44" fmla="*/ 5614 h 10000"/>
                <a:gd name="connsiteX45" fmla="*/ 953 w 10000"/>
                <a:gd name="connsiteY45" fmla="*/ 5204 h 10000"/>
                <a:gd name="connsiteX46" fmla="*/ 696 w 10000"/>
                <a:gd name="connsiteY46" fmla="*/ 4388 h 10000"/>
                <a:gd name="connsiteX47" fmla="*/ 623 w 10000"/>
                <a:gd name="connsiteY47" fmla="*/ 3776 h 10000"/>
                <a:gd name="connsiteX48" fmla="*/ 623 w 10000"/>
                <a:gd name="connsiteY48" fmla="*/ 3367 h 10000"/>
                <a:gd name="connsiteX49" fmla="*/ 0 w 10000"/>
                <a:gd name="connsiteY49" fmla="*/ 2553 h 10000"/>
                <a:gd name="connsiteX50" fmla="*/ 477 w 10000"/>
                <a:gd name="connsiteY50" fmla="*/ 1990 h 10000"/>
                <a:gd name="connsiteX51" fmla="*/ 477 w 10000"/>
                <a:gd name="connsiteY51" fmla="*/ 1736 h 10000"/>
                <a:gd name="connsiteX52" fmla="*/ 477 w 10000"/>
                <a:gd name="connsiteY52" fmla="*/ 969 h 10000"/>
                <a:gd name="connsiteX53" fmla="*/ 147 w 10000"/>
                <a:gd name="connsiteY53" fmla="*/ 459 h 10000"/>
                <a:gd name="connsiteX54" fmla="*/ 257 w 10000"/>
                <a:gd name="connsiteY54" fmla="*/ 0 h 10000"/>
                <a:gd name="connsiteX0" fmla="*/ 257 w 10000"/>
                <a:gd name="connsiteY0" fmla="*/ 0 h 10000"/>
                <a:gd name="connsiteX1" fmla="*/ 8448 w 10000"/>
                <a:gd name="connsiteY1" fmla="*/ 90 h 10000"/>
                <a:gd name="connsiteX2" fmla="*/ 8353 w 10000"/>
                <a:gd name="connsiteY2" fmla="*/ 561 h 10000"/>
                <a:gd name="connsiteX3" fmla="*/ 8682 w 10000"/>
                <a:gd name="connsiteY3" fmla="*/ 969 h 10000"/>
                <a:gd name="connsiteX4" fmla="*/ 8631 w 10000"/>
                <a:gd name="connsiteY4" fmla="*/ 1264 h 10000"/>
                <a:gd name="connsiteX5" fmla="*/ 8426 w 10000"/>
                <a:gd name="connsiteY5" fmla="*/ 1938 h 10000"/>
                <a:gd name="connsiteX6" fmla="*/ 8537 w 10000"/>
                <a:gd name="connsiteY6" fmla="*/ 2194 h 10000"/>
                <a:gd name="connsiteX7" fmla="*/ 8572 w 10000"/>
                <a:gd name="connsiteY7" fmla="*/ 2502 h 10000"/>
                <a:gd name="connsiteX8" fmla="*/ 8976 w 10000"/>
                <a:gd name="connsiteY8" fmla="*/ 3011 h 10000"/>
                <a:gd name="connsiteX9" fmla="*/ 9458 w 10000"/>
                <a:gd name="connsiteY9" fmla="*/ 3329 h 10000"/>
                <a:gd name="connsiteX10" fmla="*/ 9561 w 10000"/>
                <a:gd name="connsiteY10" fmla="*/ 3930 h 10000"/>
                <a:gd name="connsiteX11" fmla="*/ 9743 w 10000"/>
                <a:gd name="connsiteY11" fmla="*/ 4286 h 10000"/>
                <a:gd name="connsiteX12" fmla="*/ 9890 w 10000"/>
                <a:gd name="connsiteY12" fmla="*/ 4542 h 10000"/>
                <a:gd name="connsiteX13" fmla="*/ 10000 w 10000"/>
                <a:gd name="connsiteY13" fmla="*/ 5307 h 10000"/>
                <a:gd name="connsiteX14" fmla="*/ 9781 w 10000"/>
                <a:gd name="connsiteY14" fmla="*/ 5765 h 10000"/>
                <a:gd name="connsiteX15" fmla="*/ 9670 w 10000"/>
                <a:gd name="connsiteY15" fmla="*/ 6022 h 10000"/>
                <a:gd name="connsiteX16" fmla="*/ 9670 w 10000"/>
                <a:gd name="connsiteY16" fmla="*/ 6480 h 10000"/>
                <a:gd name="connsiteX17" fmla="*/ 9233 w 10000"/>
                <a:gd name="connsiteY17" fmla="*/ 6428 h 10000"/>
                <a:gd name="connsiteX18" fmla="*/ 8902 w 10000"/>
                <a:gd name="connsiteY18" fmla="*/ 6684 h 10000"/>
                <a:gd name="connsiteX19" fmla="*/ 8756 w 10000"/>
                <a:gd name="connsiteY19" fmla="*/ 6888 h 10000"/>
                <a:gd name="connsiteX20" fmla="*/ 8572 w 10000"/>
                <a:gd name="connsiteY20" fmla="*/ 7296 h 10000"/>
                <a:gd name="connsiteX21" fmla="*/ 8609 w 10000"/>
                <a:gd name="connsiteY21" fmla="*/ 7656 h 10000"/>
                <a:gd name="connsiteX22" fmla="*/ 8793 w 10000"/>
                <a:gd name="connsiteY22" fmla="*/ 8266 h 10000"/>
                <a:gd name="connsiteX23" fmla="*/ 8537 w 10000"/>
                <a:gd name="connsiteY23" fmla="*/ 8625 h 10000"/>
                <a:gd name="connsiteX24" fmla="*/ 8537 w 10000"/>
                <a:gd name="connsiteY24" fmla="*/ 9033 h 10000"/>
                <a:gd name="connsiteX25" fmla="*/ 8170 w 10000"/>
                <a:gd name="connsiteY25" fmla="*/ 9439 h 10000"/>
                <a:gd name="connsiteX26" fmla="*/ 8097 w 10000"/>
                <a:gd name="connsiteY26" fmla="*/ 9694 h 10000"/>
                <a:gd name="connsiteX27" fmla="*/ 8134 w 10000"/>
                <a:gd name="connsiteY27" fmla="*/ 9950 h 10000"/>
                <a:gd name="connsiteX28" fmla="*/ 8023 w 10000"/>
                <a:gd name="connsiteY28" fmla="*/ 10000 h 10000"/>
                <a:gd name="connsiteX29" fmla="*/ 7766 w 10000"/>
                <a:gd name="connsiteY29" fmla="*/ 9643 h 10000"/>
                <a:gd name="connsiteX30" fmla="*/ 7546 w 10000"/>
                <a:gd name="connsiteY30" fmla="*/ 9542 h 10000"/>
                <a:gd name="connsiteX31" fmla="*/ 7400 w 10000"/>
                <a:gd name="connsiteY31" fmla="*/ 9439 h 10000"/>
                <a:gd name="connsiteX32" fmla="*/ 1502 w 10000"/>
                <a:gd name="connsiteY32" fmla="*/ 9643 h 10000"/>
                <a:gd name="connsiteX33" fmla="*/ 1428 w 10000"/>
                <a:gd name="connsiteY33" fmla="*/ 9185 h 10000"/>
                <a:gd name="connsiteX34" fmla="*/ 1428 w 10000"/>
                <a:gd name="connsiteY34" fmla="*/ 9085 h 10000"/>
                <a:gd name="connsiteX35" fmla="*/ 1428 w 10000"/>
                <a:gd name="connsiteY35" fmla="*/ 8726 h 10000"/>
                <a:gd name="connsiteX36" fmla="*/ 1466 w 10000"/>
                <a:gd name="connsiteY36" fmla="*/ 8421 h 10000"/>
                <a:gd name="connsiteX37" fmla="*/ 1392 w 10000"/>
                <a:gd name="connsiteY37" fmla="*/ 7961 h 10000"/>
                <a:gd name="connsiteX38" fmla="*/ 1246 w 10000"/>
                <a:gd name="connsiteY38" fmla="*/ 7397 h 10000"/>
                <a:gd name="connsiteX39" fmla="*/ 1173 w 10000"/>
                <a:gd name="connsiteY39" fmla="*/ 6991 h 10000"/>
                <a:gd name="connsiteX40" fmla="*/ 1356 w 10000"/>
                <a:gd name="connsiteY40" fmla="*/ 6684 h 10000"/>
                <a:gd name="connsiteX41" fmla="*/ 1062 w 10000"/>
                <a:gd name="connsiteY41" fmla="*/ 6226 h 10000"/>
                <a:gd name="connsiteX42" fmla="*/ 1062 w 10000"/>
                <a:gd name="connsiteY42" fmla="*/ 6124 h 10000"/>
                <a:gd name="connsiteX43" fmla="*/ 1100 w 10000"/>
                <a:gd name="connsiteY43" fmla="*/ 5614 h 10000"/>
                <a:gd name="connsiteX44" fmla="*/ 953 w 10000"/>
                <a:gd name="connsiteY44" fmla="*/ 5204 h 10000"/>
                <a:gd name="connsiteX45" fmla="*/ 696 w 10000"/>
                <a:gd name="connsiteY45" fmla="*/ 4388 h 10000"/>
                <a:gd name="connsiteX46" fmla="*/ 623 w 10000"/>
                <a:gd name="connsiteY46" fmla="*/ 3776 h 10000"/>
                <a:gd name="connsiteX47" fmla="*/ 623 w 10000"/>
                <a:gd name="connsiteY47" fmla="*/ 3367 h 10000"/>
                <a:gd name="connsiteX48" fmla="*/ 0 w 10000"/>
                <a:gd name="connsiteY48" fmla="*/ 2553 h 10000"/>
                <a:gd name="connsiteX49" fmla="*/ 477 w 10000"/>
                <a:gd name="connsiteY49" fmla="*/ 1990 h 10000"/>
                <a:gd name="connsiteX50" fmla="*/ 477 w 10000"/>
                <a:gd name="connsiteY50" fmla="*/ 1736 h 10000"/>
                <a:gd name="connsiteX51" fmla="*/ 477 w 10000"/>
                <a:gd name="connsiteY51" fmla="*/ 969 h 10000"/>
                <a:gd name="connsiteX52" fmla="*/ 147 w 10000"/>
                <a:gd name="connsiteY52" fmla="*/ 459 h 10000"/>
                <a:gd name="connsiteX53" fmla="*/ 257 w 10000"/>
                <a:gd name="connsiteY53" fmla="*/ 0 h 10000"/>
                <a:gd name="connsiteX0" fmla="*/ 257 w 10000"/>
                <a:gd name="connsiteY0" fmla="*/ 0 h 10000"/>
                <a:gd name="connsiteX1" fmla="*/ 8448 w 10000"/>
                <a:gd name="connsiteY1" fmla="*/ 90 h 10000"/>
                <a:gd name="connsiteX2" fmla="*/ 8353 w 10000"/>
                <a:gd name="connsiteY2" fmla="*/ 561 h 10000"/>
                <a:gd name="connsiteX3" fmla="*/ 8682 w 10000"/>
                <a:gd name="connsiteY3" fmla="*/ 969 h 10000"/>
                <a:gd name="connsiteX4" fmla="*/ 8631 w 10000"/>
                <a:gd name="connsiteY4" fmla="*/ 1264 h 10000"/>
                <a:gd name="connsiteX5" fmla="*/ 8426 w 10000"/>
                <a:gd name="connsiteY5" fmla="*/ 1938 h 10000"/>
                <a:gd name="connsiteX6" fmla="*/ 8537 w 10000"/>
                <a:gd name="connsiteY6" fmla="*/ 2194 h 10000"/>
                <a:gd name="connsiteX7" fmla="*/ 8572 w 10000"/>
                <a:gd name="connsiteY7" fmla="*/ 2502 h 10000"/>
                <a:gd name="connsiteX8" fmla="*/ 8976 w 10000"/>
                <a:gd name="connsiteY8" fmla="*/ 3011 h 10000"/>
                <a:gd name="connsiteX9" fmla="*/ 9458 w 10000"/>
                <a:gd name="connsiteY9" fmla="*/ 3329 h 10000"/>
                <a:gd name="connsiteX10" fmla="*/ 9561 w 10000"/>
                <a:gd name="connsiteY10" fmla="*/ 3930 h 10000"/>
                <a:gd name="connsiteX11" fmla="*/ 9743 w 10000"/>
                <a:gd name="connsiteY11" fmla="*/ 4286 h 10000"/>
                <a:gd name="connsiteX12" fmla="*/ 9890 w 10000"/>
                <a:gd name="connsiteY12" fmla="*/ 4542 h 10000"/>
                <a:gd name="connsiteX13" fmla="*/ 10000 w 10000"/>
                <a:gd name="connsiteY13" fmla="*/ 5307 h 10000"/>
                <a:gd name="connsiteX14" fmla="*/ 9781 w 10000"/>
                <a:gd name="connsiteY14" fmla="*/ 5765 h 10000"/>
                <a:gd name="connsiteX15" fmla="*/ 9670 w 10000"/>
                <a:gd name="connsiteY15" fmla="*/ 6022 h 10000"/>
                <a:gd name="connsiteX16" fmla="*/ 9670 w 10000"/>
                <a:gd name="connsiteY16" fmla="*/ 6480 h 10000"/>
                <a:gd name="connsiteX17" fmla="*/ 9233 w 10000"/>
                <a:gd name="connsiteY17" fmla="*/ 6428 h 10000"/>
                <a:gd name="connsiteX18" fmla="*/ 8902 w 10000"/>
                <a:gd name="connsiteY18" fmla="*/ 6684 h 10000"/>
                <a:gd name="connsiteX19" fmla="*/ 8756 w 10000"/>
                <a:gd name="connsiteY19" fmla="*/ 6888 h 10000"/>
                <a:gd name="connsiteX20" fmla="*/ 8572 w 10000"/>
                <a:gd name="connsiteY20" fmla="*/ 7296 h 10000"/>
                <a:gd name="connsiteX21" fmla="*/ 8609 w 10000"/>
                <a:gd name="connsiteY21" fmla="*/ 7656 h 10000"/>
                <a:gd name="connsiteX22" fmla="*/ 8793 w 10000"/>
                <a:gd name="connsiteY22" fmla="*/ 8266 h 10000"/>
                <a:gd name="connsiteX23" fmla="*/ 8537 w 10000"/>
                <a:gd name="connsiteY23" fmla="*/ 8625 h 10000"/>
                <a:gd name="connsiteX24" fmla="*/ 8170 w 10000"/>
                <a:gd name="connsiteY24" fmla="*/ 9439 h 10000"/>
                <a:gd name="connsiteX25" fmla="*/ 8097 w 10000"/>
                <a:gd name="connsiteY25" fmla="*/ 9694 h 10000"/>
                <a:gd name="connsiteX26" fmla="*/ 8134 w 10000"/>
                <a:gd name="connsiteY26" fmla="*/ 9950 h 10000"/>
                <a:gd name="connsiteX27" fmla="*/ 8023 w 10000"/>
                <a:gd name="connsiteY27" fmla="*/ 10000 h 10000"/>
                <a:gd name="connsiteX28" fmla="*/ 7766 w 10000"/>
                <a:gd name="connsiteY28" fmla="*/ 9643 h 10000"/>
                <a:gd name="connsiteX29" fmla="*/ 7546 w 10000"/>
                <a:gd name="connsiteY29" fmla="*/ 9542 h 10000"/>
                <a:gd name="connsiteX30" fmla="*/ 7400 w 10000"/>
                <a:gd name="connsiteY30" fmla="*/ 9439 h 10000"/>
                <a:gd name="connsiteX31" fmla="*/ 1502 w 10000"/>
                <a:gd name="connsiteY31" fmla="*/ 9643 h 10000"/>
                <a:gd name="connsiteX32" fmla="*/ 1428 w 10000"/>
                <a:gd name="connsiteY32" fmla="*/ 9185 h 10000"/>
                <a:gd name="connsiteX33" fmla="*/ 1428 w 10000"/>
                <a:gd name="connsiteY33" fmla="*/ 9085 h 10000"/>
                <a:gd name="connsiteX34" fmla="*/ 1428 w 10000"/>
                <a:gd name="connsiteY34" fmla="*/ 8726 h 10000"/>
                <a:gd name="connsiteX35" fmla="*/ 1466 w 10000"/>
                <a:gd name="connsiteY35" fmla="*/ 8421 h 10000"/>
                <a:gd name="connsiteX36" fmla="*/ 1392 w 10000"/>
                <a:gd name="connsiteY36" fmla="*/ 7961 h 10000"/>
                <a:gd name="connsiteX37" fmla="*/ 1246 w 10000"/>
                <a:gd name="connsiteY37" fmla="*/ 7397 h 10000"/>
                <a:gd name="connsiteX38" fmla="*/ 1173 w 10000"/>
                <a:gd name="connsiteY38" fmla="*/ 6991 h 10000"/>
                <a:gd name="connsiteX39" fmla="*/ 1356 w 10000"/>
                <a:gd name="connsiteY39" fmla="*/ 6684 h 10000"/>
                <a:gd name="connsiteX40" fmla="*/ 1062 w 10000"/>
                <a:gd name="connsiteY40" fmla="*/ 6226 h 10000"/>
                <a:gd name="connsiteX41" fmla="*/ 1062 w 10000"/>
                <a:gd name="connsiteY41" fmla="*/ 6124 h 10000"/>
                <a:gd name="connsiteX42" fmla="*/ 1100 w 10000"/>
                <a:gd name="connsiteY42" fmla="*/ 5614 h 10000"/>
                <a:gd name="connsiteX43" fmla="*/ 953 w 10000"/>
                <a:gd name="connsiteY43" fmla="*/ 5204 h 10000"/>
                <a:gd name="connsiteX44" fmla="*/ 696 w 10000"/>
                <a:gd name="connsiteY44" fmla="*/ 4388 h 10000"/>
                <a:gd name="connsiteX45" fmla="*/ 623 w 10000"/>
                <a:gd name="connsiteY45" fmla="*/ 3776 h 10000"/>
                <a:gd name="connsiteX46" fmla="*/ 623 w 10000"/>
                <a:gd name="connsiteY46" fmla="*/ 3367 h 10000"/>
                <a:gd name="connsiteX47" fmla="*/ 0 w 10000"/>
                <a:gd name="connsiteY47" fmla="*/ 2553 h 10000"/>
                <a:gd name="connsiteX48" fmla="*/ 477 w 10000"/>
                <a:gd name="connsiteY48" fmla="*/ 1990 h 10000"/>
                <a:gd name="connsiteX49" fmla="*/ 477 w 10000"/>
                <a:gd name="connsiteY49" fmla="*/ 1736 h 10000"/>
                <a:gd name="connsiteX50" fmla="*/ 477 w 10000"/>
                <a:gd name="connsiteY50" fmla="*/ 969 h 10000"/>
                <a:gd name="connsiteX51" fmla="*/ 147 w 10000"/>
                <a:gd name="connsiteY51" fmla="*/ 459 h 10000"/>
                <a:gd name="connsiteX52" fmla="*/ 257 w 10000"/>
                <a:gd name="connsiteY52" fmla="*/ 0 h 10000"/>
                <a:gd name="connsiteX0" fmla="*/ 257 w 10000"/>
                <a:gd name="connsiteY0" fmla="*/ 0 h 9950"/>
                <a:gd name="connsiteX1" fmla="*/ 8448 w 10000"/>
                <a:gd name="connsiteY1" fmla="*/ 90 h 9950"/>
                <a:gd name="connsiteX2" fmla="*/ 8353 w 10000"/>
                <a:gd name="connsiteY2" fmla="*/ 561 h 9950"/>
                <a:gd name="connsiteX3" fmla="*/ 8682 w 10000"/>
                <a:gd name="connsiteY3" fmla="*/ 969 h 9950"/>
                <a:gd name="connsiteX4" fmla="*/ 8631 w 10000"/>
                <a:gd name="connsiteY4" fmla="*/ 1264 h 9950"/>
                <a:gd name="connsiteX5" fmla="*/ 8426 w 10000"/>
                <a:gd name="connsiteY5" fmla="*/ 1938 h 9950"/>
                <a:gd name="connsiteX6" fmla="*/ 8537 w 10000"/>
                <a:gd name="connsiteY6" fmla="*/ 2194 h 9950"/>
                <a:gd name="connsiteX7" fmla="*/ 8572 w 10000"/>
                <a:gd name="connsiteY7" fmla="*/ 2502 h 9950"/>
                <a:gd name="connsiteX8" fmla="*/ 8976 w 10000"/>
                <a:gd name="connsiteY8" fmla="*/ 3011 h 9950"/>
                <a:gd name="connsiteX9" fmla="*/ 9458 w 10000"/>
                <a:gd name="connsiteY9" fmla="*/ 3329 h 9950"/>
                <a:gd name="connsiteX10" fmla="*/ 9561 w 10000"/>
                <a:gd name="connsiteY10" fmla="*/ 3930 h 9950"/>
                <a:gd name="connsiteX11" fmla="*/ 9743 w 10000"/>
                <a:gd name="connsiteY11" fmla="*/ 4286 h 9950"/>
                <a:gd name="connsiteX12" fmla="*/ 9890 w 10000"/>
                <a:gd name="connsiteY12" fmla="*/ 4542 h 9950"/>
                <a:gd name="connsiteX13" fmla="*/ 10000 w 10000"/>
                <a:gd name="connsiteY13" fmla="*/ 5307 h 9950"/>
                <a:gd name="connsiteX14" fmla="*/ 9781 w 10000"/>
                <a:gd name="connsiteY14" fmla="*/ 5765 h 9950"/>
                <a:gd name="connsiteX15" fmla="*/ 9670 w 10000"/>
                <a:gd name="connsiteY15" fmla="*/ 6022 h 9950"/>
                <a:gd name="connsiteX16" fmla="*/ 9670 w 10000"/>
                <a:gd name="connsiteY16" fmla="*/ 6480 h 9950"/>
                <a:gd name="connsiteX17" fmla="*/ 9233 w 10000"/>
                <a:gd name="connsiteY17" fmla="*/ 6428 h 9950"/>
                <a:gd name="connsiteX18" fmla="*/ 8902 w 10000"/>
                <a:gd name="connsiteY18" fmla="*/ 6684 h 9950"/>
                <a:gd name="connsiteX19" fmla="*/ 8756 w 10000"/>
                <a:gd name="connsiteY19" fmla="*/ 6888 h 9950"/>
                <a:gd name="connsiteX20" fmla="*/ 8572 w 10000"/>
                <a:gd name="connsiteY20" fmla="*/ 7296 h 9950"/>
                <a:gd name="connsiteX21" fmla="*/ 8609 w 10000"/>
                <a:gd name="connsiteY21" fmla="*/ 7656 h 9950"/>
                <a:gd name="connsiteX22" fmla="*/ 8793 w 10000"/>
                <a:gd name="connsiteY22" fmla="*/ 8266 h 9950"/>
                <a:gd name="connsiteX23" fmla="*/ 8537 w 10000"/>
                <a:gd name="connsiteY23" fmla="*/ 8625 h 9950"/>
                <a:gd name="connsiteX24" fmla="*/ 8170 w 10000"/>
                <a:gd name="connsiteY24" fmla="*/ 9439 h 9950"/>
                <a:gd name="connsiteX25" fmla="*/ 8097 w 10000"/>
                <a:gd name="connsiteY25" fmla="*/ 9694 h 9950"/>
                <a:gd name="connsiteX26" fmla="*/ 8134 w 10000"/>
                <a:gd name="connsiteY26" fmla="*/ 9950 h 9950"/>
                <a:gd name="connsiteX27" fmla="*/ 7766 w 10000"/>
                <a:gd name="connsiteY27" fmla="*/ 9643 h 9950"/>
                <a:gd name="connsiteX28" fmla="*/ 7546 w 10000"/>
                <a:gd name="connsiteY28" fmla="*/ 9542 h 9950"/>
                <a:gd name="connsiteX29" fmla="*/ 7400 w 10000"/>
                <a:gd name="connsiteY29" fmla="*/ 9439 h 9950"/>
                <a:gd name="connsiteX30" fmla="*/ 1502 w 10000"/>
                <a:gd name="connsiteY30" fmla="*/ 9643 h 9950"/>
                <a:gd name="connsiteX31" fmla="*/ 1428 w 10000"/>
                <a:gd name="connsiteY31" fmla="*/ 9185 h 9950"/>
                <a:gd name="connsiteX32" fmla="*/ 1428 w 10000"/>
                <a:gd name="connsiteY32" fmla="*/ 9085 h 9950"/>
                <a:gd name="connsiteX33" fmla="*/ 1428 w 10000"/>
                <a:gd name="connsiteY33" fmla="*/ 8726 h 9950"/>
                <a:gd name="connsiteX34" fmla="*/ 1466 w 10000"/>
                <a:gd name="connsiteY34" fmla="*/ 8421 h 9950"/>
                <a:gd name="connsiteX35" fmla="*/ 1392 w 10000"/>
                <a:gd name="connsiteY35" fmla="*/ 7961 h 9950"/>
                <a:gd name="connsiteX36" fmla="*/ 1246 w 10000"/>
                <a:gd name="connsiteY36" fmla="*/ 7397 h 9950"/>
                <a:gd name="connsiteX37" fmla="*/ 1173 w 10000"/>
                <a:gd name="connsiteY37" fmla="*/ 6991 h 9950"/>
                <a:gd name="connsiteX38" fmla="*/ 1356 w 10000"/>
                <a:gd name="connsiteY38" fmla="*/ 6684 h 9950"/>
                <a:gd name="connsiteX39" fmla="*/ 1062 w 10000"/>
                <a:gd name="connsiteY39" fmla="*/ 6226 h 9950"/>
                <a:gd name="connsiteX40" fmla="*/ 1062 w 10000"/>
                <a:gd name="connsiteY40" fmla="*/ 6124 h 9950"/>
                <a:gd name="connsiteX41" fmla="*/ 1100 w 10000"/>
                <a:gd name="connsiteY41" fmla="*/ 5614 h 9950"/>
                <a:gd name="connsiteX42" fmla="*/ 953 w 10000"/>
                <a:gd name="connsiteY42" fmla="*/ 5204 h 9950"/>
                <a:gd name="connsiteX43" fmla="*/ 696 w 10000"/>
                <a:gd name="connsiteY43" fmla="*/ 4388 h 9950"/>
                <a:gd name="connsiteX44" fmla="*/ 623 w 10000"/>
                <a:gd name="connsiteY44" fmla="*/ 3776 h 9950"/>
                <a:gd name="connsiteX45" fmla="*/ 623 w 10000"/>
                <a:gd name="connsiteY45" fmla="*/ 3367 h 9950"/>
                <a:gd name="connsiteX46" fmla="*/ 0 w 10000"/>
                <a:gd name="connsiteY46" fmla="*/ 2553 h 9950"/>
                <a:gd name="connsiteX47" fmla="*/ 477 w 10000"/>
                <a:gd name="connsiteY47" fmla="*/ 1990 h 9950"/>
                <a:gd name="connsiteX48" fmla="*/ 477 w 10000"/>
                <a:gd name="connsiteY48" fmla="*/ 1736 h 9950"/>
                <a:gd name="connsiteX49" fmla="*/ 477 w 10000"/>
                <a:gd name="connsiteY49" fmla="*/ 969 h 9950"/>
                <a:gd name="connsiteX50" fmla="*/ 147 w 10000"/>
                <a:gd name="connsiteY50" fmla="*/ 459 h 9950"/>
                <a:gd name="connsiteX51" fmla="*/ 257 w 10000"/>
                <a:gd name="connsiteY51" fmla="*/ 0 h 9950"/>
                <a:gd name="connsiteX0" fmla="*/ 257 w 10000"/>
                <a:gd name="connsiteY0" fmla="*/ 0 h 9753"/>
                <a:gd name="connsiteX1" fmla="*/ 8448 w 10000"/>
                <a:gd name="connsiteY1" fmla="*/ 90 h 9753"/>
                <a:gd name="connsiteX2" fmla="*/ 8353 w 10000"/>
                <a:gd name="connsiteY2" fmla="*/ 564 h 9753"/>
                <a:gd name="connsiteX3" fmla="*/ 8682 w 10000"/>
                <a:gd name="connsiteY3" fmla="*/ 974 h 9753"/>
                <a:gd name="connsiteX4" fmla="*/ 8631 w 10000"/>
                <a:gd name="connsiteY4" fmla="*/ 1270 h 9753"/>
                <a:gd name="connsiteX5" fmla="*/ 8426 w 10000"/>
                <a:gd name="connsiteY5" fmla="*/ 1948 h 9753"/>
                <a:gd name="connsiteX6" fmla="*/ 8537 w 10000"/>
                <a:gd name="connsiteY6" fmla="*/ 2205 h 9753"/>
                <a:gd name="connsiteX7" fmla="*/ 8572 w 10000"/>
                <a:gd name="connsiteY7" fmla="*/ 2515 h 9753"/>
                <a:gd name="connsiteX8" fmla="*/ 8976 w 10000"/>
                <a:gd name="connsiteY8" fmla="*/ 3026 h 9753"/>
                <a:gd name="connsiteX9" fmla="*/ 9458 w 10000"/>
                <a:gd name="connsiteY9" fmla="*/ 3346 h 9753"/>
                <a:gd name="connsiteX10" fmla="*/ 9561 w 10000"/>
                <a:gd name="connsiteY10" fmla="*/ 3950 h 9753"/>
                <a:gd name="connsiteX11" fmla="*/ 9743 w 10000"/>
                <a:gd name="connsiteY11" fmla="*/ 4308 h 9753"/>
                <a:gd name="connsiteX12" fmla="*/ 9890 w 10000"/>
                <a:gd name="connsiteY12" fmla="*/ 4565 h 9753"/>
                <a:gd name="connsiteX13" fmla="*/ 10000 w 10000"/>
                <a:gd name="connsiteY13" fmla="*/ 5334 h 9753"/>
                <a:gd name="connsiteX14" fmla="*/ 9781 w 10000"/>
                <a:gd name="connsiteY14" fmla="*/ 5794 h 9753"/>
                <a:gd name="connsiteX15" fmla="*/ 9670 w 10000"/>
                <a:gd name="connsiteY15" fmla="*/ 6052 h 9753"/>
                <a:gd name="connsiteX16" fmla="*/ 9670 w 10000"/>
                <a:gd name="connsiteY16" fmla="*/ 6513 h 9753"/>
                <a:gd name="connsiteX17" fmla="*/ 9233 w 10000"/>
                <a:gd name="connsiteY17" fmla="*/ 6460 h 9753"/>
                <a:gd name="connsiteX18" fmla="*/ 8902 w 10000"/>
                <a:gd name="connsiteY18" fmla="*/ 6718 h 9753"/>
                <a:gd name="connsiteX19" fmla="*/ 8756 w 10000"/>
                <a:gd name="connsiteY19" fmla="*/ 6923 h 9753"/>
                <a:gd name="connsiteX20" fmla="*/ 8572 w 10000"/>
                <a:gd name="connsiteY20" fmla="*/ 7333 h 9753"/>
                <a:gd name="connsiteX21" fmla="*/ 8609 w 10000"/>
                <a:gd name="connsiteY21" fmla="*/ 7694 h 9753"/>
                <a:gd name="connsiteX22" fmla="*/ 8793 w 10000"/>
                <a:gd name="connsiteY22" fmla="*/ 8308 h 9753"/>
                <a:gd name="connsiteX23" fmla="*/ 8537 w 10000"/>
                <a:gd name="connsiteY23" fmla="*/ 8668 h 9753"/>
                <a:gd name="connsiteX24" fmla="*/ 8170 w 10000"/>
                <a:gd name="connsiteY24" fmla="*/ 9486 h 9753"/>
                <a:gd name="connsiteX25" fmla="*/ 8097 w 10000"/>
                <a:gd name="connsiteY25" fmla="*/ 9743 h 9753"/>
                <a:gd name="connsiteX26" fmla="*/ 7766 w 10000"/>
                <a:gd name="connsiteY26" fmla="*/ 9691 h 9753"/>
                <a:gd name="connsiteX27" fmla="*/ 7546 w 10000"/>
                <a:gd name="connsiteY27" fmla="*/ 9590 h 9753"/>
                <a:gd name="connsiteX28" fmla="*/ 7400 w 10000"/>
                <a:gd name="connsiteY28" fmla="*/ 9486 h 9753"/>
                <a:gd name="connsiteX29" fmla="*/ 1502 w 10000"/>
                <a:gd name="connsiteY29" fmla="*/ 9691 h 9753"/>
                <a:gd name="connsiteX30" fmla="*/ 1428 w 10000"/>
                <a:gd name="connsiteY30" fmla="*/ 9231 h 9753"/>
                <a:gd name="connsiteX31" fmla="*/ 1428 w 10000"/>
                <a:gd name="connsiteY31" fmla="*/ 9131 h 9753"/>
                <a:gd name="connsiteX32" fmla="*/ 1428 w 10000"/>
                <a:gd name="connsiteY32" fmla="*/ 8770 h 9753"/>
                <a:gd name="connsiteX33" fmla="*/ 1466 w 10000"/>
                <a:gd name="connsiteY33" fmla="*/ 8463 h 9753"/>
                <a:gd name="connsiteX34" fmla="*/ 1392 w 10000"/>
                <a:gd name="connsiteY34" fmla="*/ 8001 h 9753"/>
                <a:gd name="connsiteX35" fmla="*/ 1246 w 10000"/>
                <a:gd name="connsiteY35" fmla="*/ 7434 h 9753"/>
                <a:gd name="connsiteX36" fmla="*/ 1173 w 10000"/>
                <a:gd name="connsiteY36" fmla="*/ 7026 h 9753"/>
                <a:gd name="connsiteX37" fmla="*/ 1356 w 10000"/>
                <a:gd name="connsiteY37" fmla="*/ 6718 h 9753"/>
                <a:gd name="connsiteX38" fmla="*/ 1062 w 10000"/>
                <a:gd name="connsiteY38" fmla="*/ 6257 h 9753"/>
                <a:gd name="connsiteX39" fmla="*/ 1062 w 10000"/>
                <a:gd name="connsiteY39" fmla="*/ 6155 h 9753"/>
                <a:gd name="connsiteX40" fmla="*/ 1100 w 10000"/>
                <a:gd name="connsiteY40" fmla="*/ 5642 h 9753"/>
                <a:gd name="connsiteX41" fmla="*/ 953 w 10000"/>
                <a:gd name="connsiteY41" fmla="*/ 5230 h 9753"/>
                <a:gd name="connsiteX42" fmla="*/ 696 w 10000"/>
                <a:gd name="connsiteY42" fmla="*/ 4410 h 9753"/>
                <a:gd name="connsiteX43" fmla="*/ 623 w 10000"/>
                <a:gd name="connsiteY43" fmla="*/ 3795 h 9753"/>
                <a:gd name="connsiteX44" fmla="*/ 623 w 10000"/>
                <a:gd name="connsiteY44" fmla="*/ 3384 h 9753"/>
                <a:gd name="connsiteX45" fmla="*/ 0 w 10000"/>
                <a:gd name="connsiteY45" fmla="*/ 2566 h 9753"/>
                <a:gd name="connsiteX46" fmla="*/ 477 w 10000"/>
                <a:gd name="connsiteY46" fmla="*/ 2000 h 9753"/>
                <a:gd name="connsiteX47" fmla="*/ 477 w 10000"/>
                <a:gd name="connsiteY47" fmla="*/ 1745 h 9753"/>
                <a:gd name="connsiteX48" fmla="*/ 477 w 10000"/>
                <a:gd name="connsiteY48" fmla="*/ 974 h 9753"/>
                <a:gd name="connsiteX49" fmla="*/ 147 w 10000"/>
                <a:gd name="connsiteY49" fmla="*/ 461 h 9753"/>
                <a:gd name="connsiteX50" fmla="*/ 257 w 10000"/>
                <a:gd name="connsiteY50" fmla="*/ 0 h 9753"/>
                <a:gd name="connsiteX0" fmla="*/ 257 w 10000"/>
                <a:gd name="connsiteY0" fmla="*/ 0 h 10000"/>
                <a:gd name="connsiteX1" fmla="*/ 8448 w 10000"/>
                <a:gd name="connsiteY1" fmla="*/ 92 h 10000"/>
                <a:gd name="connsiteX2" fmla="*/ 8353 w 10000"/>
                <a:gd name="connsiteY2" fmla="*/ 578 h 10000"/>
                <a:gd name="connsiteX3" fmla="*/ 8682 w 10000"/>
                <a:gd name="connsiteY3" fmla="*/ 999 h 10000"/>
                <a:gd name="connsiteX4" fmla="*/ 8631 w 10000"/>
                <a:gd name="connsiteY4" fmla="*/ 1302 h 10000"/>
                <a:gd name="connsiteX5" fmla="*/ 8426 w 10000"/>
                <a:gd name="connsiteY5" fmla="*/ 1997 h 10000"/>
                <a:gd name="connsiteX6" fmla="*/ 8537 w 10000"/>
                <a:gd name="connsiteY6" fmla="*/ 2261 h 10000"/>
                <a:gd name="connsiteX7" fmla="*/ 8572 w 10000"/>
                <a:gd name="connsiteY7" fmla="*/ 2579 h 10000"/>
                <a:gd name="connsiteX8" fmla="*/ 8976 w 10000"/>
                <a:gd name="connsiteY8" fmla="*/ 3103 h 10000"/>
                <a:gd name="connsiteX9" fmla="*/ 9458 w 10000"/>
                <a:gd name="connsiteY9" fmla="*/ 3431 h 10000"/>
                <a:gd name="connsiteX10" fmla="*/ 9561 w 10000"/>
                <a:gd name="connsiteY10" fmla="*/ 4050 h 10000"/>
                <a:gd name="connsiteX11" fmla="*/ 9743 w 10000"/>
                <a:gd name="connsiteY11" fmla="*/ 4417 h 10000"/>
                <a:gd name="connsiteX12" fmla="*/ 9890 w 10000"/>
                <a:gd name="connsiteY12" fmla="*/ 4681 h 10000"/>
                <a:gd name="connsiteX13" fmla="*/ 10000 w 10000"/>
                <a:gd name="connsiteY13" fmla="*/ 5469 h 10000"/>
                <a:gd name="connsiteX14" fmla="*/ 9781 w 10000"/>
                <a:gd name="connsiteY14" fmla="*/ 5941 h 10000"/>
                <a:gd name="connsiteX15" fmla="*/ 9670 w 10000"/>
                <a:gd name="connsiteY15" fmla="*/ 6205 h 10000"/>
                <a:gd name="connsiteX16" fmla="*/ 9670 w 10000"/>
                <a:gd name="connsiteY16" fmla="*/ 6678 h 10000"/>
                <a:gd name="connsiteX17" fmla="*/ 9233 w 10000"/>
                <a:gd name="connsiteY17" fmla="*/ 6624 h 10000"/>
                <a:gd name="connsiteX18" fmla="*/ 8902 w 10000"/>
                <a:gd name="connsiteY18" fmla="*/ 6888 h 10000"/>
                <a:gd name="connsiteX19" fmla="*/ 8756 w 10000"/>
                <a:gd name="connsiteY19" fmla="*/ 7098 h 10000"/>
                <a:gd name="connsiteX20" fmla="*/ 8572 w 10000"/>
                <a:gd name="connsiteY20" fmla="*/ 7519 h 10000"/>
                <a:gd name="connsiteX21" fmla="*/ 8609 w 10000"/>
                <a:gd name="connsiteY21" fmla="*/ 7889 h 10000"/>
                <a:gd name="connsiteX22" fmla="*/ 8793 w 10000"/>
                <a:gd name="connsiteY22" fmla="*/ 8518 h 10000"/>
                <a:gd name="connsiteX23" fmla="*/ 8537 w 10000"/>
                <a:gd name="connsiteY23" fmla="*/ 8888 h 10000"/>
                <a:gd name="connsiteX24" fmla="*/ 8170 w 10000"/>
                <a:gd name="connsiteY24" fmla="*/ 9726 h 10000"/>
                <a:gd name="connsiteX25" fmla="*/ 8097 w 10000"/>
                <a:gd name="connsiteY25" fmla="*/ 9990 h 10000"/>
                <a:gd name="connsiteX26" fmla="*/ 7766 w 10000"/>
                <a:gd name="connsiteY26" fmla="*/ 9936 h 10000"/>
                <a:gd name="connsiteX27" fmla="*/ 7400 w 10000"/>
                <a:gd name="connsiteY27" fmla="*/ 9726 h 10000"/>
                <a:gd name="connsiteX28" fmla="*/ 1502 w 10000"/>
                <a:gd name="connsiteY28" fmla="*/ 9936 h 10000"/>
                <a:gd name="connsiteX29" fmla="*/ 1428 w 10000"/>
                <a:gd name="connsiteY29" fmla="*/ 9465 h 10000"/>
                <a:gd name="connsiteX30" fmla="*/ 1428 w 10000"/>
                <a:gd name="connsiteY30" fmla="*/ 9362 h 10000"/>
                <a:gd name="connsiteX31" fmla="*/ 1428 w 10000"/>
                <a:gd name="connsiteY31" fmla="*/ 8992 h 10000"/>
                <a:gd name="connsiteX32" fmla="*/ 1466 w 10000"/>
                <a:gd name="connsiteY32" fmla="*/ 8677 h 10000"/>
                <a:gd name="connsiteX33" fmla="*/ 1392 w 10000"/>
                <a:gd name="connsiteY33" fmla="*/ 8204 h 10000"/>
                <a:gd name="connsiteX34" fmla="*/ 1246 w 10000"/>
                <a:gd name="connsiteY34" fmla="*/ 7622 h 10000"/>
                <a:gd name="connsiteX35" fmla="*/ 1173 w 10000"/>
                <a:gd name="connsiteY35" fmla="*/ 7204 h 10000"/>
                <a:gd name="connsiteX36" fmla="*/ 1356 w 10000"/>
                <a:gd name="connsiteY36" fmla="*/ 6888 h 10000"/>
                <a:gd name="connsiteX37" fmla="*/ 1062 w 10000"/>
                <a:gd name="connsiteY37" fmla="*/ 6415 h 10000"/>
                <a:gd name="connsiteX38" fmla="*/ 1062 w 10000"/>
                <a:gd name="connsiteY38" fmla="*/ 6311 h 10000"/>
                <a:gd name="connsiteX39" fmla="*/ 1100 w 10000"/>
                <a:gd name="connsiteY39" fmla="*/ 5785 h 10000"/>
                <a:gd name="connsiteX40" fmla="*/ 953 w 10000"/>
                <a:gd name="connsiteY40" fmla="*/ 5362 h 10000"/>
                <a:gd name="connsiteX41" fmla="*/ 696 w 10000"/>
                <a:gd name="connsiteY41" fmla="*/ 4522 h 10000"/>
                <a:gd name="connsiteX42" fmla="*/ 623 w 10000"/>
                <a:gd name="connsiteY42" fmla="*/ 3891 h 10000"/>
                <a:gd name="connsiteX43" fmla="*/ 623 w 10000"/>
                <a:gd name="connsiteY43" fmla="*/ 3470 h 10000"/>
                <a:gd name="connsiteX44" fmla="*/ 0 w 10000"/>
                <a:gd name="connsiteY44" fmla="*/ 2631 h 10000"/>
                <a:gd name="connsiteX45" fmla="*/ 477 w 10000"/>
                <a:gd name="connsiteY45" fmla="*/ 2051 h 10000"/>
                <a:gd name="connsiteX46" fmla="*/ 477 w 10000"/>
                <a:gd name="connsiteY46" fmla="*/ 1789 h 10000"/>
                <a:gd name="connsiteX47" fmla="*/ 477 w 10000"/>
                <a:gd name="connsiteY47" fmla="*/ 999 h 10000"/>
                <a:gd name="connsiteX48" fmla="*/ 147 w 10000"/>
                <a:gd name="connsiteY48" fmla="*/ 473 h 10000"/>
                <a:gd name="connsiteX49" fmla="*/ 257 w 10000"/>
                <a:gd name="connsiteY49" fmla="*/ 0 h 10000"/>
                <a:gd name="connsiteX0" fmla="*/ 257 w 10000"/>
                <a:gd name="connsiteY0" fmla="*/ 0 h 10000"/>
                <a:gd name="connsiteX1" fmla="*/ 8448 w 10000"/>
                <a:gd name="connsiteY1" fmla="*/ 92 h 10000"/>
                <a:gd name="connsiteX2" fmla="*/ 8353 w 10000"/>
                <a:gd name="connsiteY2" fmla="*/ 578 h 10000"/>
                <a:gd name="connsiteX3" fmla="*/ 8682 w 10000"/>
                <a:gd name="connsiteY3" fmla="*/ 999 h 10000"/>
                <a:gd name="connsiteX4" fmla="*/ 8631 w 10000"/>
                <a:gd name="connsiteY4" fmla="*/ 1302 h 10000"/>
                <a:gd name="connsiteX5" fmla="*/ 8426 w 10000"/>
                <a:gd name="connsiteY5" fmla="*/ 1997 h 10000"/>
                <a:gd name="connsiteX6" fmla="*/ 8537 w 10000"/>
                <a:gd name="connsiteY6" fmla="*/ 2261 h 10000"/>
                <a:gd name="connsiteX7" fmla="*/ 8572 w 10000"/>
                <a:gd name="connsiteY7" fmla="*/ 2579 h 10000"/>
                <a:gd name="connsiteX8" fmla="*/ 8976 w 10000"/>
                <a:gd name="connsiteY8" fmla="*/ 3103 h 10000"/>
                <a:gd name="connsiteX9" fmla="*/ 9458 w 10000"/>
                <a:gd name="connsiteY9" fmla="*/ 3431 h 10000"/>
                <a:gd name="connsiteX10" fmla="*/ 9561 w 10000"/>
                <a:gd name="connsiteY10" fmla="*/ 4050 h 10000"/>
                <a:gd name="connsiteX11" fmla="*/ 9743 w 10000"/>
                <a:gd name="connsiteY11" fmla="*/ 4417 h 10000"/>
                <a:gd name="connsiteX12" fmla="*/ 9890 w 10000"/>
                <a:gd name="connsiteY12" fmla="*/ 4681 h 10000"/>
                <a:gd name="connsiteX13" fmla="*/ 10000 w 10000"/>
                <a:gd name="connsiteY13" fmla="*/ 5469 h 10000"/>
                <a:gd name="connsiteX14" fmla="*/ 9781 w 10000"/>
                <a:gd name="connsiteY14" fmla="*/ 5941 h 10000"/>
                <a:gd name="connsiteX15" fmla="*/ 9670 w 10000"/>
                <a:gd name="connsiteY15" fmla="*/ 6205 h 10000"/>
                <a:gd name="connsiteX16" fmla="*/ 9670 w 10000"/>
                <a:gd name="connsiteY16" fmla="*/ 6678 h 10000"/>
                <a:gd name="connsiteX17" fmla="*/ 9233 w 10000"/>
                <a:gd name="connsiteY17" fmla="*/ 6624 h 10000"/>
                <a:gd name="connsiteX18" fmla="*/ 8902 w 10000"/>
                <a:gd name="connsiteY18" fmla="*/ 6888 h 10000"/>
                <a:gd name="connsiteX19" fmla="*/ 8756 w 10000"/>
                <a:gd name="connsiteY19" fmla="*/ 7098 h 10000"/>
                <a:gd name="connsiteX20" fmla="*/ 8572 w 10000"/>
                <a:gd name="connsiteY20" fmla="*/ 7519 h 10000"/>
                <a:gd name="connsiteX21" fmla="*/ 8609 w 10000"/>
                <a:gd name="connsiteY21" fmla="*/ 7889 h 10000"/>
                <a:gd name="connsiteX22" fmla="*/ 8793 w 10000"/>
                <a:gd name="connsiteY22" fmla="*/ 8518 h 10000"/>
                <a:gd name="connsiteX23" fmla="*/ 8537 w 10000"/>
                <a:gd name="connsiteY23" fmla="*/ 8888 h 10000"/>
                <a:gd name="connsiteX24" fmla="*/ 8170 w 10000"/>
                <a:gd name="connsiteY24" fmla="*/ 9726 h 10000"/>
                <a:gd name="connsiteX25" fmla="*/ 8097 w 10000"/>
                <a:gd name="connsiteY25" fmla="*/ 9990 h 10000"/>
                <a:gd name="connsiteX26" fmla="*/ 7766 w 10000"/>
                <a:gd name="connsiteY26" fmla="*/ 9936 h 10000"/>
                <a:gd name="connsiteX27" fmla="*/ 7400 w 10000"/>
                <a:gd name="connsiteY27" fmla="*/ 9726 h 10000"/>
                <a:gd name="connsiteX28" fmla="*/ 1502 w 10000"/>
                <a:gd name="connsiteY28" fmla="*/ 9936 h 10000"/>
                <a:gd name="connsiteX29" fmla="*/ 1428 w 10000"/>
                <a:gd name="connsiteY29" fmla="*/ 9465 h 10000"/>
                <a:gd name="connsiteX30" fmla="*/ 1223 w 10000"/>
                <a:gd name="connsiteY30" fmla="*/ 9322 h 10000"/>
                <a:gd name="connsiteX31" fmla="*/ 1428 w 10000"/>
                <a:gd name="connsiteY31" fmla="*/ 8992 h 10000"/>
                <a:gd name="connsiteX32" fmla="*/ 1466 w 10000"/>
                <a:gd name="connsiteY32" fmla="*/ 8677 h 10000"/>
                <a:gd name="connsiteX33" fmla="*/ 1392 w 10000"/>
                <a:gd name="connsiteY33" fmla="*/ 8204 h 10000"/>
                <a:gd name="connsiteX34" fmla="*/ 1246 w 10000"/>
                <a:gd name="connsiteY34" fmla="*/ 7622 h 10000"/>
                <a:gd name="connsiteX35" fmla="*/ 1173 w 10000"/>
                <a:gd name="connsiteY35" fmla="*/ 7204 h 10000"/>
                <a:gd name="connsiteX36" fmla="*/ 1356 w 10000"/>
                <a:gd name="connsiteY36" fmla="*/ 6888 h 10000"/>
                <a:gd name="connsiteX37" fmla="*/ 1062 w 10000"/>
                <a:gd name="connsiteY37" fmla="*/ 6415 h 10000"/>
                <a:gd name="connsiteX38" fmla="*/ 1062 w 10000"/>
                <a:gd name="connsiteY38" fmla="*/ 6311 h 10000"/>
                <a:gd name="connsiteX39" fmla="*/ 1100 w 10000"/>
                <a:gd name="connsiteY39" fmla="*/ 5785 h 10000"/>
                <a:gd name="connsiteX40" fmla="*/ 953 w 10000"/>
                <a:gd name="connsiteY40" fmla="*/ 5362 h 10000"/>
                <a:gd name="connsiteX41" fmla="*/ 696 w 10000"/>
                <a:gd name="connsiteY41" fmla="*/ 4522 h 10000"/>
                <a:gd name="connsiteX42" fmla="*/ 623 w 10000"/>
                <a:gd name="connsiteY42" fmla="*/ 3891 h 10000"/>
                <a:gd name="connsiteX43" fmla="*/ 623 w 10000"/>
                <a:gd name="connsiteY43" fmla="*/ 3470 h 10000"/>
                <a:gd name="connsiteX44" fmla="*/ 0 w 10000"/>
                <a:gd name="connsiteY44" fmla="*/ 2631 h 10000"/>
                <a:gd name="connsiteX45" fmla="*/ 477 w 10000"/>
                <a:gd name="connsiteY45" fmla="*/ 2051 h 10000"/>
                <a:gd name="connsiteX46" fmla="*/ 477 w 10000"/>
                <a:gd name="connsiteY46" fmla="*/ 1789 h 10000"/>
                <a:gd name="connsiteX47" fmla="*/ 477 w 10000"/>
                <a:gd name="connsiteY47" fmla="*/ 999 h 10000"/>
                <a:gd name="connsiteX48" fmla="*/ 147 w 10000"/>
                <a:gd name="connsiteY48" fmla="*/ 473 h 10000"/>
                <a:gd name="connsiteX49" fmla="*/ 257 w 10000"/>
                <a:gd name="connsiteY49" fmla="*/ 0 h 10000"/>
                <a:gd name="connsiteX0" fmla="*/ 257 w 10000"/>
                <a:gd name="connsiteY0" fmla="*/ 0 h 10000"/>
                <a:gd name="connsiteX1" fmla="*/ 8448 w 10000"/>
                <a:gd name="connsiteY1" fmla="*/ 92 h 10000"/>
                <a:gd name="connsiteX2" fmla="*/ 8353 w 10000"/>
                <a:gd name="connsiteY2" fmla="*/ 578 h 10000"/>
                <a:gd name="connsiteX3" fmla="*/ 8682 w 10000"/>
                <a:gd name="connsiteY3" fmla="*/ 999 h 10000"/>
                <a:gd name="connsiteX4" fmla="*/ 8631 w 10000"/>
                <a:gd name="connsiteY4" fmla="*/ 1302 h 10000"/>
                <a:gd name="connsiteX5" fmla="*/ 8426 w 10000"/>
                <a:gd name="connsiteY5" fmla="*/ 1997 h 10000"/>
                <a:gd name="connsiteX6" fmla="*/ 8537 w 10000"/>
                <a:gd name="connsiteY6" fmla="*/ 2261 h 10000"/>
                <a:gd name="connsiteX7" fmla="*/ 8572 w 10000"/>
                <a:gd name="connsiteY7" fmla="*/ 2579 h 10000"/>
                <a:gd name="connsiteX8" fmla="*/ 8976 w 10000"/>
                <a:gd name="connsiteY8" fmla="*/ 3103 h 10000"/>
                <a:gd name="connsiteX9" fmla="*/ 9458 w 10000"/>
                <a:gd name="connsiteY9" fmla="*/ 3431 h 10000"/>
                <a:gd name="connsiteX10" fmla="*/ 9561 w 10000"/>
                <a:gd name="connsiteY10" fmla="*/ 4050 h 10000"/>
                <a:gd name="connsiteX11" fmla="*/ 9743 w 10000"/>
                <a:gd name="connsiteY11" fmla="*/ 4417 h 10000"/>
                <a:gd name="connsiteX12" fmla="*/ 9890 w 10000"/>
                <a:gd name="connsiteY12" fmla="*/ 4681 h 10000"/>
                <a:gd name="connsiteX13" fmla="*/ 10000 w 10000"/>
                <a:gd name="connsiteY13" fmla="*/ 5469 h 10000"/>
                <a:gd name="connsiteX14" fmla="*/ 9781 w 10000"/>
                <a:gd name="connsiteY14" fmla="*/ 5941 h 10000"/>
                <a:gd name="connsiteX15" fmla="*/ 9670 w 10000"/>
                <a:gd name="connsiteY15" fmla="*/ 6205 h 10000"/>
                <a:gd name="connsiteX16" fmla="*/ 9670 w 10000"/>
                <a:gd name="connsiteY16" fmla="*/ 6678 h 10000"/>
                <a:gd name="connsiteX17" fmla="*/ 9233 w 10000"/>
                <a:gd name="connsiteY17" fmla="*/ 6624 h 10000"/>
                <a:gd name="connsiteX18" fmla="*/ 8902 w 10000"/>
                <a:gd name="connsiteY18" fmla="*/ 6888 h 10000"/>
                <a:gd name="connsiteX19" fmla="*/ 8756 w 10000"/>
                <a:gd name="connsiteY19" fmla="*/ 7098 h 10000"/>
                <a:gd name="connsiteX20" fmla="*/ 8572 w 10000"/>
                <a:gd name="connsiteY20" fmla="*/ 7519 h 10000"/>
                <a:gd name="connsiteX21" fmla="*/ 8609 w 10000"/>
                <a:gd name="connsiteY21" fmla="*/ 7889 h 10000"/>
                <a:gd name="connsiteX22" fmla="*/ 8793 w 10000"/>
                <a:gd name="connsiteY22" fmla="*/ 8518 h 10000"/>
                <a:gd name="connsiteX23" fmla="*/ 8537 w 10000"/>
                <a:gd name="connsiteY23" fmla="*/ 8888 h 10000"/>
                <a:gd name="connsiteX24" fmla="*/ 8170 w 10000"/>
                <a:gd name="connsiteY24" fmla="*/ 9726 h 10000"/>
                <a:gd name="connsiteX25" fmla="*/ 8097 w 10000"/>
                <a:gd name="connsiteY25" fmla="*/ 9990 h 10000"/>
                <a:gd name="connsiteX26" fmla="*/ 7766 w 10000"/>
                <a:gd name="connsiteY26" fmla="*/ 9936 h 10000"/>
                <a:gd name="connsiteX27" fmla="*/ 7400 w 10000"/>
                <a:gd name="connsiteY27" fmla="*/ 9726 h 10000"/>
                <a:gd name="connsiteX28" fmla="*/ 1502 w 10000"/>
                <a:gd name="connsiteY28" fmla="*/ 9936 h 10000"/>
                <a:gd name="connsiteX29" fmla="*/ 1428 w 10000"/>
                <a:gd name="connsiteY29" fmla="*/ 9465 h 10000"/>
                <a:gd name="connsiteX30" fmla="*/ 1223 w 10000"/>
                <a:gd name="connsiteY30" fmla="*/ 9322 h 10000"/>
                <a:gd name="connsiteX31" fmla="*/ 1120 w 10000"/>
                <a:gd name="connsiteY31" fmla="*/ 8931 h 10000"/>
                <a:gd name="connsiteX32" fmla="*/ 1466 w 10000"/>
                <a:gd name="connsiteY32" fmla="*/ 8677 h 10000"/>
                <a:gd name="connsiteX33" fmla="*/ 1392 w 10000"/>
                <a:gd name="connsiteY33" fmla="*/ 8204 h 10000"/>
                <a:gd name="connsiteX34" fmla="*/ 1246 w 10000"/>
                <a:gd name="connsiteY34" fmla="*/ 7622 h 10000"/>
                <a:gd name="connsiteX35" fmla="*/ 1173 w 10000"/>
                <a:gd name="connsiteY35" fmla="*/ 7204 h 10000"/>
                <a:gd name="connsiteX36" fmla="*/ 1356 w 10000"/>
                <a:gd name="connsiteY36" fmla="*/ 6888 h 10000"/>
                <a:gd name="connsiteX37" fmla="*/ 1062 w 10000"/>
                <a:gd name="connsiteY37" fmla="*/ 6415 h 10000"/>
                <a:gd name="connsiteX38" fmla="*/ 1062 w 10000"/>
                <a:gd name="connsiteY38" fmla="*/ 6311 h 10000"/>
                <a:gd name="connsiteX39" fmla="*/ 1100 w 10000"/>
                <a:gd name="connsiteY39" fmla="*/ 5785 h 10000"/>
                <a:gd name="connsiteX40" fmla="*/ 953 w 10000"/>
                <a:gd name="connsiteY40" fmla="*/ 5362 h 10000"/>
                <a:gd name="connsiteX41" fmla="*/ 696 w 10000"/>
                <a:gd name="connsiteY41" fmla="*/ 4522 h 10000"/>
                <a:gd name="connsiteX42" fmla="*/ 623 w 10000"/>
                <a:gd name="connsiteY42" fmla="*/ 3891 h 10000"/>
                <a:gd name="connsiteX43" fmla="*/ 623 w 10000"/>
                <a:gd name="connsiteY43" fmla="*/ 3470 h 10000"/>
                <a:gd name="connsiteX44" fmla="*/ 0 w 10000"/>
                <a:gd name="connsiteY44" fmla="*/ 2631 h 10000"/>
                <a:gd name="connsiteX45" fmla="*/ 477 w 10000"/>
                <a:gd name="connsiteY45" fmla="*/ 2051 h 10000"/>
                <a:gd name="connsiteX46" fmla="*/ 477 w 10000"/>
                <a:gd name="connsiteY46" fmla="*/ 1789 h 10000"/>
                <a:gd name="connsiteX47" fmla="*/ 477 w 10000"/>
                <a:gd name="connsiteY47" fmla="*/ 999 h 10000"/>
                <a:gd name="connsiteX48" fmla="*/ 147 w 10000"/>
                <a:gd name="connsiteY48" fmla="*/ 473 h 10000"/>
                <a:gd name="connsiteX49" fmla="*/ 257 w 10000"/>
                <a:gd name="connsiteY49" fmla="*/ 0 h 10000"/>
                <a:gd name="connsiteX0" fmla="*/ 257 w 10000"/>
                <a:gd name="connsiteY0" fmla="*/ 0 h 10000"/>
                <a:gd name="connsiteX1" fmla="*/ 8448 w 10000"/>
                <a:gd name="connsiteY1" fmla="*/ 92 h 10000"/>
                <a:gd name="connsiteX2" fmla="*/ 8353 w 10000"/>
                <a:gd name="connsiteY2" fmla="*/ 578 h 10000"/>
                <a:gd name="connsiteX3" fmla="*/ 8682 w 10000"/>
                <a:gd name="connsiteY3" fmla="*/ 999 h 10000"/>
                <a:gd name="connsiteX4" fmla="*/ 8631 w 10000"/>
                <a:gd name="connsiteY4" fmla="*/ 1302 h 10000"/>
                <a:gd name="connsiteX5" fmla="*/ 8426 w 10000"/>
                <a:gd name="connsiteY5" fmla="*/ 1997 h 10000"/>
                <a:gd name="connsiteX6" fmla="*/ 8537 w 10000"/>
                <a:gd name="connsiteY6" fmla="*/ 2261 h 10000"/>
                <a:gd name="connsiteX7" fmla="*/ 8572 w 10000"/>
                <a:gd name="connsiteY7" fmla="*/ 2579 h 10000"/>
                <a:gd name="connsiteX8" fmla="*/ 8976 w 10000"/>
                <a:gd name="connsiteY8" fmla="*/ 3103 h 10000"/>
                <a:gd name="connsiteX9" fmla="*/ 9458 w 10000"/>
                <a:gd name="connsiteY9" fmla="*/ 3431 h 10000"/>
                <a:gd name="connsiteX10" fmla="*/ 9561 w 10000"/>
                <a:gd name="connsiteY10" fmla="*/ 4050 h 10000"/>
                <a:gd name="connsiteX11" fmla="*/ 9743 w 10000"/>
                <a:gd name="connsiteY11" fmla="*/ 4417 h 10000"/>
                <a:gd name="connsiteX12" fmla="*/ 9890 w 10000"/>
                <a:gd name="connsiteY12" fmla="*/ 4681 h 10000"/>
                <a:gd name="connsiteX13" fmla="*/ 10000 w 10000"/>
                <a:gd name="connsiteY13" fmla="*/ 5469 h 10000"/>
                <a:gd name="connsiteX14" fmla="*/ 9781 w 10000"/>
                <a:gd name="connsiteY14" fmla="*/ 5941 h 10000"/>
                <a:gd name="connsiteX15" fmla="*/ 9670 w 10000"/>
                <a:gd name="connsiteY15" fmla="*/ 6205 h 10000"/>
                <a:gd name="connsiteX16" fmla="*/ 9670 w 10000"/>
                <a:gd name="connsiteY16" fmla="*/ 6678 h 10000"/>
                <a:gd name="connsiteX17" fmla="*/ 9233 w 10000"/>
                <a:gd name="connsiteY17" fmla="*/ 6624 h 10000"/>
                <a:gd name="connsiteX18" fmla="*/ 8902 w 10000"/>
                <a:gd name="connsiteY18" fmla="*/ 6888 h 10000"/>
                <a:gd name="connsiteX19" fmla="*/ 8756 w 10000"/>
                <a:gd name="connsiteY19" fmla="*/ 7098 h 10000"/>
                <a:gd name="connsiteX20" fmla="*/ 8572 w 10000"/>
                <a:gd name="connsiteY20" fmla="*/ 7519 h 10000"/>
                <a:gd name="connsiteX21" fmla="*/ 8609 w 10000"/>
                <a:gd name="connsiteY21" fmla="*/ 7889 h 10000"/>
                <a:gd name="connsiteX22" fmla="*/ 8793 w 10000"/>
                <a:gd name="connsiteY22" fmla="*/ 8518 h 10000"/>
                <a:gd name="connsiteX23" fmla="*/ 8537 w 10000"/>
                <a:gd name="connsiteY23" fmla="*/ 8888 h 10000"/>
                <a:gd name="connsiteX24" fmla="*/ 8170 w 10000"/>
                <a:gd name="connsiteY24" fmla="*/ 9726 h 10000"/>
                <a:gd name="connsiteX25" fmla="*/ 8097 w 10000"/>
                <a:gd name="connsiteY25" fmla="*/ 9990 h 10000"/>
                <a:gd name="connsiteX26" fmla="*/ 7766 w 10000"/>
                <a:gd name="connsiteY26" fmla="*/ 9936 h 10000"/>
                <a:gd name="connsiteX27" fmla="*/ 7400 w 10000"/>
                <a:gd name="connsiteY27" fmla="*/ 9726 h 10000"/>
                <a:gd name="connsiteX28" fmla="*/ 1502 w 10000"/>
                <a:gd name="connsiteY28" fmla="*/ 9936 h 10000"/>
                <a:gd name="connsiteX29" fmla="*/ 1428 w 10000"/>
                <a:gd name="connsiteY29" fmla="*/ 9465 h 10000"/>
                <a:gd name="connsiteX30" fmla="*/ 1223 w 10000"/>
                <a:gd name="connsiteY30" fmla="*/ 9322 h 10000"/>
                <a:gd name="connsiteX31" fmla="*/ 1120 w 10000"/>
                <a:gd name="connsiteY31" fmla="*/ 8931 h 10000"/>
                <a:gd name="connsiteX32" fmla="*/ 1145 w 10000"/>
                <a:gd name="connsiteY32" fmla="*/ 8453 h 10000"/>
                <a:gd name="connsiteX33" fmla="*/ 1392 w 10000"/>
                <a:gd name="connsiteY33" fmla="*/ 8204 h 10000"/>
                <a:gd name="connsiteX34" fmla="*/ 1246 w 10000"/>
                <a:gd name="connsiteY34" fmla="*/ 7622 h 10000"/>
                <a:gd name="connsiteX35" fmla="*/ 1173 w 10000"/>
                <a:gd name="connsiteY35" fmla="*/ 7204 h 10000"/>
                <a:gd name="connsiteX36" fmla="*/ 1356 w 10000"/>
                <a:gd name="connsiteY36" fmla="*/ 6888 h 10000"/>
                <a:gd name="connsiteX37" fmla="*/ 1062 w 10000"/>
                <a:gd name="connsiteY37" fmla="*/ 6415 h 10000"/>
                <a:gd name="connsiteX38" fmla="*/ 1062 w 10000"/>
                <a:gd name="connsiteY38" fmla="*/ 6311 h 10000"/>
                <a:gd name="connsiteX39" fmla="*/ 1100 w 10000"/>
                <a:gd name="connsiteY39" fmla="*/ 5785 h 10000"/>
                <a:gd name="connsiteX40" fmla="*/ 953 w 10000"/>
                <a:gd name="connsiteY40" fmla="*/ 5362 h 10000"/>
                <a:gd name="connsiteX41" fmla="*/ 696 w 10000"/>
                <a:gd name="connsiteY41" fmla="*/ 4522 h 10000"/>
                <a:gd name="connsiteX42" fmla="*/ 623 w 10000"/>
                <a:gd name="connsiteY42" fmla="*/ 3891 h 10000"/>
                <a:gd name="connsiteX43" fmla="*/ 623 w 10000"/>
                <a:gd name="connsiteY43" fmla="*/ 3470 h 10000"/>
                <a:gd name="connsiteX44" fmla="*/ 0 w 10000"/>
                <a:gd name="connsiteY44" fmla="*/ 2631 h 10000"/>
                <a:gd name="connsiteX45" fmla="*/ 477 w 10000"/>
                <a:gd name="connsiteY45" fmla="*/ 2051 h 10000"/>
                <a:gd name="connsiteX46" fmla="*/ 477 w 10000"/>
                <a:gd name="connsiteY46" fmla="*/ 1789 h 10000"/>
                <a:gd name="connsiteX47" fmla="*/ 477 w 10000"/>
                <a:gd name="connsiteY47" fmla="*/ 999 h 10000"/>
                <a:gd name="connsiteX48" fmla="*/ 147 w 10000"/>
                <a:gd name="connsiteY48" fmla="*/ 473 h 10000"/>
                <a:gd name="connsiteX49" fmla="*/ 257 w 10000"/>
                <a:gd name="connsiteY49" fmla="*/ 0 h 10000"/>
                <a:gd name="connsiteX0" fmla="*/ 257 w 10000"/>
                <a:gd name="connsiteY0" fmla="*/ 0 h 10000"/>
                <a:gd name="connsiteX1" fmla="*/ 8448 w 10000"/>
                <a:gd name="connsiteY1" fmla="*/ 92 h 10000"/>
                <a:gd name="connsiteX2" fmla="*/ 8353 w 10000"/>
                <a:gd name="connsiteY2" fmla="*/ 578 h 10000"/>
                <a:gd name="connsiteX3" fmla="*/ 8682 w 10000"/>
                <a:gd name="connsiteY3" fmla="*/ 999 h 10000"/>
                <a:gd name="connsiteX4" fmla="*/ 8631 w 10000"/>
                <a:gd name="connsiteY4" fmla="*/ 1302 h 10000"/>
                <a:gd name="connsiteX5" fmla="*/ 8426 w 10000"/>
                <a:gd name="connsiteY5" fmla="*/ 1997 h 10000"/>
                <a:gd name="connsiteX6" fmla="*/ 8537 w 10000"/>
                <a:gd name="connsiteY6" fmla="*/ 2261 h 10000"/>
                <a:gd name="connsiteX7" fmla="*/ 8572 w 10000"/>
                <a:gd name="connsiteY7" fmla="*/ 2579 h 10000"/>
                <a:gd name="connsiteX8" fmla="*/ 8976 w 10000"/>
                <a:gd name="connsiteY8" fmla="*/ 3103 h 10000"/>
                <a:gd name="connsiteX9" fmla="*/ 9458 w 10000"/>
                <a:gd name="connsiteY9" fmla="*/ 3431 h 10000"/>
                <a:gd name="connsiteX10" fmla="*/ 9561 w 10000"/>
                <a:gd name="connsiteY10" fmla="*/ 4050 h 10000"/>
                <a:gd name="connsiteX11" fmla="*/ 9743 w 10000"/>
                <a:gd name="connsiteY11" fmla="*/ 4417 h 10000"/>
                <a:gd name="connsiteX12" fmla="*/ 9890 w 10000"/>
                <a:gd name="connsiteY12" fmla="*/ 4681 h 10000"/>
                <a:gd name="connsiteX13" fmla="*/ 10000 w 10000"/>
                <a:gd name="connsiteY13" fmla="*/ 5469 h 10000"/>
                <a:gd name="connsiteX14" fmla="*/ 9781 w 10000"/>
                <a:gd name="connsiteY14" fmla="*/ 5941 h 10000"/>
                <a:gd name="connsiteX15" fmla="*/ 9670 w 10000"/>
                <a:gd name="connsiteY15" fmla="*/ 6205 h 10000"/>
                <a:gd name="connsiteX16" fmla="*/ 9670 w 10000"/>
                <a:gd name="connsiteY16" fmla="*/ 6678 h 10000"/>
                <a:gd name="connsiteX17" fmla="*/ 9233 w 10000"/>
                <a:gd name="connsiteY17" fmla="*/ 6624 h 10000"/>
                <a:gd name="connsiteX18" fmla="*/ 8902 w 10000"/>
                <a:gd name="connsiteY18" fmla="*/ 6888 h 10000"/>
                <a:gd name="connsiteX19" fmla="*/ 8756 w 10000"/>
                <a:gd name="connsiteY19" fmla="*/ 7098 h 10000"/>
                <a:gd name="connsiteX20" fmla="*/ 8572 w 10000"/>
                <a:gd name="connsiteY20" fmla="*/ 7519 h 10000"/>
                <a:gd name="connsiteX21" fmla="*/ 8609 w 10000"/>
                <a:gd name="connsiteY21" fmla="*/ 7889 h 10000"/>
                <a:gd name="connsiteX22" fmla="*/ 8793 w 10000"/>
                <a:gd name="connsiteY22" fmla="*/ 8518 h 10000"/>
                <a:gd name="connsiteX23" fmla="*/ 8537 w 10000"/>
                <a:gd name="connsiteY23" fmla="*/ 8888 h 10000"/>
                <a:gd name="connsiteX24" fmla="*/ 8170 w 10000"/>
                <a:gd name="connsiteY24" fmla="*/ 9726 h 10000"/>
                <a:gd name="connsiteX25" fmla="*/ 8097 w 10000"/>
                <a:gd name="connsiteY25" fmla="*/ 9990 h 10000"/>
                <a:gd name="connsiteX26" fmla="*/ 7766 w 10000"/>
                <a:gd name="connsiteY26" fmla="*/ 9936 h 10000"/>
                <a:gd name="connsiteX27" fmla="*/ 7400 w 10000"/>
                <a:gd name="connsiteY27" fmla="*/ 9726 h 10000"/>
                <a:gd name="connsiteX28" fmla="*/ 1502 w 10000"/>
                <a:gd name="connsiteY28" fmla="*/ 9936 h 10000"/>
                <a:gd name="connsiteX29" fmla="*/ 1428 w 10000"/>
                <a:gd name="connsiteY29" fmla="*/ 9465 h 10000"/>
                <a:gd name="connsiteX30" fmla="*/ 1223 w 10000"/>
                <a:gd name="connsiteY30" fmla="*/ 9322 h 10000"/>
                <a:gd name="connsiteX31" fmla="*/ 1120 w 10000"/>
                <a:gd name="connsiteY31" fmla="*/ 8931 h 10000"/>
                <a:gd name="connsiteX32" fmla="*/ 1145 w 10000"/>
                <a:gd name="connsiteY32" fmla="*/ 8453 h 10000"/>
                <a:gd name="connsiteX33" fmla="*/ 1167 w 10000"/>
                <a:gd name="connsiteY33" fmla="*/ 8079 h 10000"/>
                <a:gd name="connsiteX34" fmla="*/ 1246 w 10000"/>
                <a:gd name="connsiteY34" fmla="*/ 7622 h 10000"/>
                <a:gd name="connsiteX35" fmla="*/ 1173 w 10000"/>
                <a:gd name="connsiteY35" fmla="*/ 7204 h 10000"/>
                <a:gd name="connsiteX36" fmla="*/ 1356 w 10000"/>
                <a:gd name="connsiteY36" fmla="*/ 6888 h 10000"/>
                <a:gd name="connsiteX37" fmla="*/ 1062 w 10000"/>
                <a:gd name="connsiteY37" fmla="*/ 6415 h 10000"/>
                <a:gd name="connsiteX38" fmla="*/ 1062 w 10000"/>
                <a:gd name="connsiteY38" fmla="*/ 6311 h 10000"/>
                <a:gd name="connsiteX39" fmla="*/ 1100 w 10000"/>
                <a:gd name="connsiteY39" fmla="*/ 5785 h 10000"/>
                <a:gd name="connsiteX40" fmla="*/ 953 w 10000"/>
                <a:gd name="connsiteY40" fmla="*/ 5362 h 10000"/>
                <a:gd name="connsiteX41" fmla="*/ 696 w 10000"/>
                <a:gd name="connsiteY41" fmla="*/ 4522 h 10000"/>
                <a:gd name="connsiteX42" fmla="*/ 623 w 10000"/>
                <a:gd name="connsiteY42" fmla="*/ 3891 h 10000"/>
                <a:gd name="connsiteX43" fmla="*/ 623 w 10000"/>
                <a:gd name="connsiteY43" fmla="*/ 3470 h 10000"/>
                <a:gd name="connsiteX44" fmla="*/ 0 w 10000"/>
                <a:gd name="connsiteY44" fmla="*/ 2631 h 10000"/>
                <a:gd name="connsiteX45" fmla="*/ 477 w 10000"/>
                <a:gd name="connsiteY45" fmla="*/ 2051 h 10000"/>
                <a:gd name="connsiteX46" fmla="*/ 477 w 10000"/>
                <a:gd name="connsiteY46" fmla="*/ 1789 h 10000"/>
                <a:gd name="connsiteX47" fmla="*/ 477 w 10000"/>
                <a:gd name="connsiteY47" fmla="*/ 999 h 10000"/>
                <a:gd name="connsiteX48" fmla="*/ 147 w 10000"/>
                <a:gd name="connsiteY48" fmla="*/ 473 h 10000"/>
                <a:gd name="connsiteX49" fmla="*/ 257 w 10000"/>
                <a:gd name="connsiteY49" fmla="*/ 0 h 10000"/>
                <a:gd name="connsiteX0" fmla="*/ 257 w 10000"/>
                <a:gd name="connsiteY0" fmla="*/ 0 h 10000"/>
                <a:gd name="connsiteX1" fmla="*/ 8448 w 10000"/>
                <a:gd name="connsiteY1" fmla="*/ 92 h 10000"/>
                <a:gd name="connsiteX2" fmla="*/ 8353 w 10000"/>
                <a:gd name="connsiteY2" fmla="*/ 578 h 10000"/>
                <a:gd name="connsiteX3" fmla="*/ 8682 w 10000"/>
                <a:gd name="connsiteY3" fmla="*/ 999 h 10000"/>
                <a:gd name="connsiteX4" fmla="*/ 8631 w 10000"/>
                <a:gd name="connsiteY4" fmla="*/ 1302 h 10000"/>
                <a:gd name="connsiteX5" fmla="*/ 8426 w 10000"/>
                <a:gd name="connsiteY5" fmla="*/ 1997 h 10000"/>
                <a:gd name="connsiteX6" fmla="*/ 8537 w 10000"/>
                <a:gd name="connsiteY6" fmla="*/ 2261 h 10000"/>
                <a:gd name="connsiteX7" fmla="*/ 8572 w 10000"/>
                <a:gd name="connsiteY7" fmla="*/ 2579 h 10000"/>
                <a:gd name="connsiteX8" fmla="*/ 8976 w 10000"/>
                <a:gd name="connsiteY8" fmla="*/ 3103 h 10000"/>
                <a:gd name="connsiteX9" fmla="*/ 9458 w 10000"/>
                <a:gd name="connsiteY9" fmla="*/ 3431 h 10000"/>
                <a:gd name="connsiteX10" fmla="*/ 9561 w 10000"/>
                <a:gd name="connsiteY10" fmla="*/ 4050 h 10000"/>
                <a:gd name="connsiteX11" fmla="*/ 9743 w 10000"/>
                <a:gd name="connsiteY11" fmla="*/ 4417 h 10000"/>
                <a:gd name="connsiteX12" fmla="*/ 9890 w 10000"/>
                <a:gd name="connsiteY12" fmla="*/ 4681 h 10000"/>
                <a:gd name="connsiteX13" fmla="*/ 10000 w 10000"/>
                <a:gd name="connsiteY13" fmla="*/ 5469 h 10000"/>
                <a:gd name="connsiteX14" fmla="*/ 9781 w 10000"/>
                <a:gd name="connsiteY14" fmla="*/ 5941 h 10000"/>
                <a:gd name="connsiteX15" fmla="*/ 9670 w 10000"/>
                <a:gd name="connsiteY15" fmla="*/ 6205 h 10000"/>
                <a:gd name="connsiteX16" fmla="*/ 9670 w 10000"/>
                <a:gd name="connsiteY16" fmla="*/ 6678 h 10000"/>
                <a:gd name="connsiteX17" fmla="*/ 9233 w 10000"/>
                <a:gd name="connsiteY17" fmla="*/ 6624 h 10000"/>
                <a:gd name="connsiteX18" fmla="*/ 8902 w 10000"/>
                <a:gd name="connsiteY18" fmla="*/ 6888 h 10000"/>
                <a:gd name="connsiteX19" fmla="*/ 8756 w 10000"/>
                <a:gd name="connsiteY19" fmla="*/ 7098 h 10000"/>
                <a:gd name="connsiteX20" fmla="*/ 8572 w 10000"/>
                <a:gd name="connsiteY20" fmla="*/ 7519 h 10000"/>
                <a:gd name="connsiteX21" fmla="*/ 8609 w 10000"/>
                <a:gd name="connsiteY21" fmla="*/ 7889 h 10000"/>
                <a:gd name="connsiteX22" fmla="*/ 8793 w 10000"/>
                <a:gd name="connsiteY22" fmla="*/ 8518 h 10000"/>
                <a:gd name="connsiteX23" fmla="*/ 8537 w 10000"/>
                <a:gd name="connsiteY23" fmla="*/ 8888 h 10000"/>
                <a:gd name="connsiteX24" fmla="*/ 8170 w 10000"/>
                <a:gd name="connsiteY24" fmla="*/ 9726 h 10000"/>
                <a:gd name="connsiteX25" fmla="*/ 8097 w 10000"/>
                <a:gd name="connsiteY25" fmla="*/ 9990 h 10000"/>
                <a:gd name="connsiteX26" fmla="*/ 7766 w 10000"/>
                <a:gd name="connsiteY26" fmla="*/ 9936 h 10000"/>
                <a:gd name="connsiteX27" fmla="*/ 7400 w 10000"/>
                <a:gd name="connsiteY27" fmla="*/ 9726 h 10000"/>
                <a:gd name="connsiteX28" fmla="*/ 1502 w 10000"/>
                <a:gd name="connsiteY28" fmla="*/ 9936 h 10000"/>
                <a:gd name="connsiteX29" fmla="*/ 1428 w 10000"/>
                <a:gd name="connsiteY29" fmla="*/ 9465 h 10000"/>
                <a:gd name="connsiteX30" fmla="*/ 1223 w 10000"/>
                <a:gd name="connsiteY30" fmla="*/ 9322 h 10000"/>
                <a:gd name="connsiteX31" fmla="*/ 1120 w 10000"/>
                <a:gd name="connsiteY31" fmla="*/ 8931 h 10000"/>
                <a:gd name="connsiteX32" fmla="*/ 1145 w 10000"/>
                <a:gd name="connsiteY32" fmla="*/ 8453 h 10000"/>
                <a:gd name="connsiteX33" fmla="*/ 1167 w 10000"/>
                <a:gd name="connsiteY33" fmla="*/ 8079 h 10000"/>
                <a:gd name="connsiteX34" fmla="*/ 1246 w 10000"/>
                <a:gd name="connsiteY34" fmla="*/ 7622 h 10000"/>
                <a:gd name="connsiteX35" fmla="*/ 1173 w 10000"/>
                <a:gd name="connsiteY35" fmla="*/ 7204 h 10000"/>
                <a:gd name="connsiteX36" fmla="*/ 1051 w 10000"/>
                <a:gd name="connsiteY36" fmla="*/ 6788 h 10000"/>
                <a:gd name="connsiteX37" fmla="*/ 1062 w 10000"/>
                <a:gd name="connsiteY37" fmla="*/ 6415 h 10000"/>
                <a:gd name="connsiteX38" fmla="*/ 1062 w 10000"/>
                <a:gd name="connsiteY38" fmla="*/ 6311 h 10000"/>
                <a:gd name="connsiteX39" fmla="*/ 1100 w 10000"/>
                <a:gd name="connsiteY39" fmla="*/ 5785 h 10000"/>
                <a:gd name="connsiteX40" fmla="*/ 953 w 10000"/>
                <a:gd name="connsiteY40" fmla="*/ 5362 h 10000"/>
                <a:gd name="connsiteX41" fmla="*/ 696 w 10000"/>
                <a:gd name="connsiteY41" fmla="*/ 4522 h 10000"/>
                <a:gd name="connsiteX42" fmla="*/ 623 w 10000"/>
                <a:gd name="connsiteY42" fmla="*/ 3891 h 10000"/>
                <a:gd name="connsiteX43" fmla="*/ 623 w 10000"/>
                <a:gd name="connsiteY43" fmla="*/ 3470 h 10000"/>
                <a:gd name="connsiteX44" fmla="*/ 0 w 10000"/>
                <a:gd name="connsiteY44" fmla="*/ 2631 h 10000"/>
                <a:gd name="connsiteX45" fmla="*/ 477 w 10000"/>
                <a:gd name="connsiteY45" fmla="*/ 2051 h 10000"/>
                <a:gd name="connsiteX46" fmla="*/ 477 w 10000"/>
                <a:gd name="connsiteY46" fmla="*/ 1789 h 10000"/>
                <a:gd name="connsiteX47" fmla="*/ 477 w 10000"/>
                <a:gd name="connsiteY47" fmla="*/ 999 h 10000"/>
                <a:gd name="connsiteX48" fmla="*/ 147 w 10000"/>
                <a:gd name="connsiteY48" fmla="*/ 473 h 10000"/>
                <a:gd name="connsiteX49" fmla="*/ 257 w 10000"/>
                <a:gd name="connsiteY49" fmla="*/ 0 h 10000"/>
                <a:gd name="connsiteX0" fmla="*/ 257 w 10000"/>
                <a:gd name="connsiteY0" fmla="*/ 0 h 10000"/>
                <a:gd name="connsiteX1" fmla="*/ 8448 w 10000"/>
                <a:gd name="connsiteY1" fmla="*/ 92 h 10000"/>
                <a:gd name="connsiteX2" fmla="*/ 8353 w 10000"/>
                <a:gd name="connsiteY2" fmla="*/ 578 h 10000"/>
                <a:gd name="connsiteX3" fmla="*/ 8682 w 10000"/>
                <a:gd name="connsiteY3" fmla="*/ 999 h 10000"/>
                <a:gd name="connsiteX4" fmla="*/ 8631 w 10000"/>
                <a:gd name="connsiteY4" fmla="*/ 1302 h 10000"/>
                <a:gd name="connsiteX5" fmla="*/ 8426 w 10000"/>
                <a:gd name="connsiteY5" fmla="*/ 1997 h 10000"/>
                <a:gd name="connsiteX6" fmla="*/ 8537 w 10000"/>
                <a:gd name="connsiteY6" fmla="*/ 2261 h 10000"/>
                <a:gd name="connsiteX7" fmla="*/ 8572 w 10000"/>
                <a:gd name="connsiteY7" fmla="*/ 2579 h 10000"/>
                <a:gd name="connsiteX8" fmla="*/ 8976 w 10000"/>
                <a:gd name="connsiteY8" fmla="*/ 3103 h 10000"/>
                <a:gd name="connsiteX9" fmla="*/ 9458 w 10000"/>
                <a:gd name="connsiteY9" fmla="*/ 3431 h 10000"/>
                <a:gd name="connsiteX10" fmla="*/ 9561 w 10000"/>
                <a:gd name="connsiteY10" fmla="*/ 4050 h 10000"/>
                <a:gd name="connsiteX11" fmla="*/ 9743 w 10000"/>
                <a:gd name="connsiteY11" fmla="*/ 4417 h 10000"/>
                <a:gd name="connsiteX12" fmla="*/ 9890 w 10000"/>
                <a:gd name="connsiteY12" fmla="*/ 4681 h 10000"/>
                <a:gd name="connsiteX13" fmla="*/ 10000 w 10000"/>
                <a:gd name="connsiteY13" fmla="*/ 5469 h 10000"/>
                <a:gd name="connsiteX14" fmla="*/ 9781 w 10000"/>
                <a:gd name="connsiteY14" fmla="*/ 5941 h 10000"/>
                <a:gd name="connsiteX15" fmla="*/ 9670 w 10000"/>
                <a:gd name="connsiteY15" fmla="*/ 6205 h 10000"/>
                <a:gd name="connsiteX16" fmla="*/ 9670 w 10000"/>
                <a:gd name="connsiteY16" fmla="*/ 6678 h 10000"/>
                <a:gd name="connsiteX17" fmla="*/ 9233 w 10000"/>
                <a:gd name="connsiteY17" fmla="*/ 6624 h 10000"/>
                <a:gd name="connsiteX18" fmla="*/ 8902 w 10000"/>
                <a:gd name="connsiteY18" fmla="*/ 6888 h 10000"/>
                <a:gd name="connsiteX19" fmla="*/ 8756 w 10000"/>
                <a:gd name="connsiteY19" fmla="*/ 7098 h 10000"/>
                <a:gd name="connsiteX20" fmla="*/ 8572 w 10000"/>
                <a:gd name="connsiteY20" fmla="*/ 7519 h 10000"/>
                <a:gd name="connsiteX21" fmla="*/ 8609 w 10000"/>
                <a:gd name="connsiteY21" fmla="*/ 7889 h 10000"/>
                <a:gd name="connsiteX22" fmla="*/ 8793 w 10000"/>
                <a:gd name="connsiteY22" fmla="*/ 8518 h 10000"/>
                <a:gd name="connsiteX23" fmla="*/ 8537 w 10000"/>
                <a:gd name="connsiteY23" fmla="*/ 8888 h 10000"/>
                <a:gd name="connsiteX24" fmla="*/ 8170 w 10000"/>
                <a:gd name="connsiteY24" fmla="*/ 9726 h 10000"/>
                <a:gd name="connsiteX25" fmla="*/ 8097 w 10000"/>
                <a:gd name="connsiteY25" fmla="*/ 9990 h 10000"/>
                <a:gd name="connsiteX26" fmla="*/ 7766 w 10000"/>
                <a:gd name="connsiteY26" fmla="*/ 9936 h 10000"/>
                <a:gd name="connsiteX27" fmla="*/ 7400 w 10000"/>
                <a:gd name="connsiteY27" fmla="*/ 9726 h 10000"/>
                <a:gd name="connsiteX28" fmla="*/ 1502 w 10000"/>
                <a:gd name="connsiteY28" fmla="*/ 9936 h 10000"/>
                <a:gd name="connsiteX29" fmla="*/ 1428 w 10000"/>
                <a:gd name="connsiteY29" fmla="*/ 9465 h 10000"/>
                <a:gd name="connsiteX30" fmla="*/ 1223 w 10000"/>
                <a:gd name="connsiteY30" fmla="*/ 9322 h 10000"/>
                <a:gd name="connsiteX31" fmla="*/ 1120 w 10000"/>
                <a:gd name="connsiteY31" fmla="*/ 8931 h 10000"/>
                <a:gd name="connsiteX32" fmla="*/ 1145 w 10000"/>
                <a:gd name="connsiteY32" fmla="*/ 8453 h 10000"/>
                <a:gd name="connsiteX33" fmla="*/ 1167 w 10000"/>
                <a:gd name="connsiteY33" fmla="*/ 8079 h 10000"/>
                <a:gd name="connsiteX34" fmla="*/ 1246 w 10000"/>
                <a:gd name="connsiteY34" fmla="*/ 7622 h 10000"/>
                <a:gd name="connsiteX35" fmla="*/ 1173 w 10000"/>
                <a:gd name="connsiteY35" fmla="*/ 7204 h 10000"/>
                <a:gd name="connsiteX36" fmla="*/ 1051 w 10000"/>
                <a:gd name="connsiteY36" fmla="*/ 6788 h 10000"/>
                <a:gd name="connsiteX37" fmla="*/ 1062 w 10000"/>
                <a:gd name="connsiteY37" fmla="*/ 6415 h 10000"/>
                <a:gd name="connsiteX38" fmla="*/ 1062 w 10000"/>
                <a:gd name="connsiteY38" fmla="*/ 6311 h 10000"/>
                <a:gd name="connsiteX39" fmla="*/ 1100 w 10000"/>
                <a:gd name="connsiteY39" fmla="*/ 5785 h 10000"/>
                <a:gd name="connsiteX40" fmla="*/ 953 w 10000"/>
                <a:gd name="connsiteY40" fmla="*/ 5362 h 10000"/>
                <a:gd name="connsiteX41" fmla="*/ 696 w 10000"/>
                <a:gd name="connsiteY41" fmla="*/ 4522 h 10000"/>
                <a:gd name="connsiteX42" fmla="*/ 623 w 10000"/>
                <a:gd name="connsiteY42" fmla="*/ 3891 h 10000"/>
                <a:gd name="connsiteX43" fmla="*/ 623 w 10000"/>
                <a:gd name="connsiteY43" fmla="*/ 3470 h 10000"/>
                <a:gd name="connsiteX44" fmla="*/ 0 w 10000"/>
                <a:gd name="connsiteY44" fmla="*/ 2631 h 10000"/>
                <a:gd name="connsiteX45" fmla="*/ 477 w 10000"/>
                <a:gd name="connsiteY45" fmla="*/ 2051 h 10000"/>
                <a:gd name="connsiteX46" fmla="*/ 477 w 10000"/>
                <a:gd name="connsiteY46" fmla="*/ 1789 h 10000"/>
                <a:gd name="connsiteX47" fmla="*/ 477 w 10000"/>
                <a:gd name="connsiteY47" fmla="*/ 999 h 10000"/>
                <a:gd name="connsiteX48" fmla="*/ 532 w 10000"/>
                <a:gd name="connsiteY48" fmla="*/ 549 h 10000"/>
                <a:gd name="connsiteX49" fmla="*/ 257 w 10000"/>
                <a:gd name="connsiteY49" fmla="*/ 0 h 10000"/>
                <a:gd name="connsiteX0" fmla="*/ 257 w 10000"/>
                <a:gd name="connsiteY0" fmla="*/ 0 h 10000"/>
                <a:gd name="connsiteX1" fmla="*/ 8448 w 10000"/>
                <a:gd name="connsiteY1" fmla="*/ 92 h 10000"/>
                <a:gd name="connsiteX2" fmla="*/ 8353 w 10000"/>
                <a:gd name="connsiteY2" fmla="*/ 578 h 10000"/>
                <a:gd name="connsiteX3" fmla="*/ 8682 w 10000"/>
                <a:gd name="connsiteY3" fmla="*/ 999 h 10000"/>
                <a:gd name="connsiteX4" fmla="*/ 8631 w 10000"/>
                <a:gd name="connsiteY4" fmla="*/ 1302 h 10000"/>
                <a:gd name="connsiteX5" fmla="*/ 8426 w 10000"/>
                <a:gd name="connsiteY5" fmla="*/ 1997 h 10000"/>
                <a:gd name="connsiteX6" fmla="*/ 8537 w 10000"/>
                <a:gd name="connsiteY6" fmla="*/ 2261 h 10000"/>
                <a:gd name="connsiteX7" fmla="*/ 8572 w 10000"/>
                <a:gd name="connsiteY7" fmla="*/ 2579 h 10000"/>
                <a:gd name="connsiteX8" fmla="*/ 8976 w 10000"/>
                <a:gd name="connsiteY8" fmla="*/ 3103 h 10000"/>
                <a:gd name="connsiteX9" fmla="*/ 9458 w 10000"/>
                <a:gd name="connsiteY9" fmla="*/ 3431 h 10000"/>
                <a:gd name="connsiteX10" fmla="*/ 9561 w 10000"/>
                <a:gd name="connsiteY10" fmla="*/ 4050 h 10000"/>
                <a:gd name="connsiteX11" fmla="*/ 9743 w 10000"/>
                <a:gd name="connsiteY11" fmla="*/ 4417 h 10000"/>
                <a:gd name="connsiteX12" fmla="*/ 9890 w 10000"/>
                <a:gd name="connsiteY12" fmla="*/ 4681 h 10000"/>
                <a:gd name="connsiteX13" fmla="*/ 10000 w 10000"/>
                <a:gd name="connsiteY13" fmla="*/ 5469 h 10000"/>
                <a:gd name="connsiteX14" fmla="*/ 9781 w 10000"/>
                <a:gd name="connsiteY14" fmla="*/ 5941 h 10000"/>
                <a:gd name="connsiteX15" fmla="*/ 9670 w 10000"/>
                <a:gd name="connsiteY15" fmla="*/ 6205 h 10000"/>
                <a:gd name="connsiteX16" fmla="*/ 9670 w 10000"/>
                <a:gd name="connsiteY16" fmla="*/ 6678 h 10000"/>
                <a:gd name="connsiteX17" fmla="*/ 9233 w 10000"/>
                <a:gd name="connsiteY17" fmla="*/ 6624 h 10000"/>
                <a:gd name="connsiteX18" fmla="*/ 8902 w 10000"/>
                <a:gd name="connsiteY18" fmla="*/ 6888 h 10000"/>
                <a:gd name="connsiteX19" fmla="*/ 8756 w 10000"/>
                <a:gd name="connsiteY19" fmla="*/ 7098 h 10000"/>
                <a:gd name="connsiteX20" fmla="*/ 8572 w 10000"/>
                <a:gd name="connsiteY20" fmla="*/ 7519 h 10000"/>
                <a:gd name="connsiteX21" fmla="*/ 8609 w 10000"/>
                <a:gd name="connsiteY21" fmla="*/ 7889 h 10000"/>
                <a:gd name="connsiteX22" fmla="*/ 8793 w 10000"/>
                <a:gd name="connsiteY22" fmla="*/ 8518 h 10000"/>
                <a:gd name="connsiteX23" fmla="*/ 8537 w 10000"/>
                <a:gd name="connsiteY23" fmla="*/ 8888 h 10000"/>
                <a:gd name="connsiteX24" fmla="*/ 8170 w 10000"/>
                <a:gd name="connsiteY24" fmla="*/ 9726 h 10000"/>
                <a:gd name="connsiteX25" fmla="*/ 8097 w 10000"/>
                <a:gd name="connsiteY25" fmla="*/ 9990 h 10000"/>
                <a:gd name="connsiteX26" fmla="*/ 7766 w 10000"/>
                <a:gd name="connsiteY26" fmla="*/ 9936 h 10000"/>
                <a:gd name="connsiteX27" fmla="*/ 7400 w 10000"/>
                <a:gd name="connsiteY27" fmla="*/ 9726 h 10000"/>
                <a:gd name="connsiteX28" fmla="*/ 1502 w 10000"/>
                <a:gd name="connsiteY28" fmla="*/ 9936 h 10000"/>
                <a:gd name="connsiteX29" fmla="*/ 1428 w 10000"/>
                <a:gd name="connsiteY29" fmla="*/ 9465 h 10000"/>
                <a:gd name="connsiteX30" fmla="*/ 1223 w 10000"/>
                <a:gd name="connsiteY30" fmla="*/ 9322 h 10000"/>
                <a:gd name="connsiteX31" fmla="*/ 1120 w 10000"/>
                <a:gd name="connsiteY31" fmla="*/ 8931 h 10000"/>
                <a:gd name="connsiteX32" fmla="*/ 1145 w 10000"/>
                <a:gd name="connsiteY32" fmla="*/ 8453 h 10000"/>
                <a:gd name="connsiteX33" fmla="*/ 1167 w 10000"/>
                <a:gd name="connsiteY33" fmla="*/ 8079 h 10000"/>
                <a:gd name="connsiteX34" fmla="*/ 1246 w 10000"/>
                <a:gd name="connsiteY34" fmla="*/ 7622 h 10000"/>
                <a:gd name="connsiteX35" fmla="*/ 1173 w 10000"/>
                <a:gd name="connsiteY35" fmla="*/ 7204 h 10000"/>
                <a:gd name="connsiteX36" fmla="*/ 1051 w 10000"/>
                <a:gd name="connsiteY36" fmla="*/ 6788 h 10000"/>
                <a:gd name="connsiteX37" fmla="*/ 1062 w 10000"/>
                <a:gd name="connsiteY37" fmla="*/ 6415 h 10000"/>
                <a:gd name="connsiteX38" fmla="*/ 1062 w 10000"/>
                <a:gd name="connsiteY38" fmla="*/ 6311 h 10000"/>
                <a:gd name="connsiteX39" fmla="*/ 1100 w 10000"/>
                <a:gd name="connsiteY39" fmla="*/ 5785 h 10000"/>
                <a:gd name="connsiteX40" fmla="*/ 953 w 10000"/>
                <a:gd name="connsiteY40" fmla="*/ 5362 h 10000"/>
                <a:gd name="connsiteX41" fmla="*/ 696 w 10000"/>
                <a:gd name="connsiteY41" fmla="*/ 4522 h 10000"/>
                <a:gd name="connsiteX42" fmla="*/ 623 w 10000"/>
                <a:gd name="connsiteY42" fmla="*/ 3891 h 10000"/>
                <a:gd name="connsiteX43" fmla="*/ 623 w 10000"/>
                <a:gd name="connsiteY43" fmla="*/ 3470 h 10000"/>
                <a:gd name="connsiteX44" fmla="*/ 0 w 10000"/>
                <a:gd name="connsiteY44" fmla="*/ 2631 h 10000"/>
                <a:gd name="connsiteX45" fmla="*/ 477 w 10000"/>
                <a:gd name="connsiteY45" fmla="*/ 2051 h 10000"/>
                <a:gd name="connsiteX46" fmla="*/ 477 w 10000"/>
                <a:gd name="connsiteY46" fmla="*/ 1789 h 10000"/>
                <a:gd name="connsiteX47" fmla="*/ 477 w 10000"/>
                <a:gd name="connsiteY47" fmla="*/ 999 h 10000"/>
                <a:gd name="connsiteX48" fmla="*/ 532 w 10000"/>
                <a:gd name="connsiteY48" fmla="*/ 549 h 10000"/>
                <a:gd name="connsiteX49" fmla="*/ 4732 w 10000"/>
                <a:gd name="connsiteY49" fmla="*/ 478 h 10000"/>
                <a:gd name="connsiteX0" fmla="*/ 8448 w 10000"/>
                <a:gd name="connsiteY0" fmla="*/ 0 h 9908"/>
                <a:gd name="connsiteX1" fmla="*/ 8353 w 10000"/>
                <a:gd name="connsiteY1" fmla="*/ 486 h 9908"/>
                <a:gd name="connsiteX2" fmla="*/ 8682 w 10000"/>
                <a:gd name="connsiteY2" fmla="*/ 907 h 9908"/>
                <a:gd name="connsiteX3" fmla="*/ 8631 w 10000"/>
                <a:gd name="connsiteY3" fmla="*/ 1210 h 9908"/>
                <a:gd name="connsiteX4" fmla="*/ 8426 w 10000"/>
                <a:gd name="connsiteY4" fmla="*/ 1905 h 9908"/>
                <a:gd name="connsiteX5" fmla="*/ 8537 w 10000"/>
                <a:gd name="connsiteY5" fmla="*/ 2169 h 9908"/>
                <a:gd name="connsiteX6" fmla="*/ 8572 w 10000"/>
                <a:gd name="connsiteY6" fmla="*/ 2487 h 9908"/>
                <a:gd name="connsiteX7" fmla="*/ 8976 w 10000"/>
                <a:gd name="connsiteY7" fmla="*/ 3011 h 9908"/>
                <a:gd name="connsiteX8" fmla="*/ 9458 w 10000"/>
                <a:gd name="connsiteY8" fmla="*/ 3339 h 9908"/>
                <a:gd name="connsiteX9" fmla="*/ 9561 w 10000"/>
                <a:gd name="connsiteY9" fmla="*/ 3958 h 9908"/>
                <a:gd name="connsiteX10" fmla="*/ 9743 w 10000"/>
                <a:gd name="connsiteY10" fmla="*/ 4325 h 9908"/>
                <a:gd name="connsiteX11" fmla="*/ 9890 w 10000"/>
                <a:gd name="connsiteY11" fmla="*/ 4589 h 9908"/>
                <a:gd name="connsiteX12" fmla="*/ 10000 w 10000"/>
                <a:gd name="connsiteY12" fmla="*/ 5377 h 9908"/>
                <a:gd name="connsiteX13" fmla="*/ 9781 w 10000"/>
                <a:gd name="connsiteY13" fmla="*/ 5849 h 9908"/>
                <a:gd name="connsiteX14" fmla="*/ 9670 w 10000"/>
                <a:gd name="connsiteY14" fmla="*/ 6113 h 9908"/>
                <a:gd name="connsiteX15" fmla="*/ 9670 w 10000"/>
                <a:gd name="connsiteY15" fmla="*/ 6586 h 9908"/>
                <a:gd name="connsiteX16" fmla="*/ 9233 w 10000"/>
                <a:gd name="connsiteY16" fmla="*/ 6532 h 9908"/>
                <a:gd name="connsiteX17" fmla="*/ 8902 w 10000"/>
                <a:gd name="connsiteY17" fmla="*/ 6796 h 9908"/>
                <a:gd name="connsiteX18" fmla="*/ 8756 w 10000"/>
                <a:gd name="connsiteY18" fmla="*/ 7006 h 9908"/>
                <a:gd name="connsiteX19" fmla="*/ 8572 w 10000"/>
                <a:gd name="connsiteY19" fmla="*/ 7427 h 9908"/>
                <a:gd name="connsiteX20" fmla="*/ 8609 w 10000"/>
                <a:gd name="connsiteY20" fmla="*/ 7797 h 9908"/>
                <a:gd name="connsiteX21" fmla="*/ 8793 w 10000"/>
                <a:gd name="connsiteY21" fmla="*/ 8426 h 9908"/>
                <a:gd name="connsiteX22" fmla="*/ 8537 w 10000"/>
                <a:gd name="connsiteY22" fmla="*/ 8796 h 9908"/>
                <a:gd name="connsiteX23" fmla="*/ 8170 w 10000"/>
                <a:gd name="connsiteY23" fmla="*/ 9634 h 9908"/>
                <a:gd name="connsiteX24" fmla="*/ 8097 w 10000"/>
                <a:gd name="connsiteY24" fmla="*/ 9898 h 9908"/>
                <a:gd name="connsiteX25" fmla="*/ 7766 w 10000"/>
                <a:gd name="connsiteY25" fmla="*/ 9844 h 9908"/>
                <a:gd name="connsiteX26" fmla="*/ 7400 w 10000"/>
                <a:gd name="connsiteY26" fmla="*/ 9634 h 9908"/>
                <a:gd name="connsiteX27" fmla="*/ 1502 w 10000"/>
                <a:gd name="connsiteY27" fmla="*/ 9844 h 9908"/>
                <a:gd name="connsiteX28" fmla="*/ 1428 w 10000"/>
                <a:gd name="connsiteY28" fmla="*/ 9373 h 9908"/>
                <a:gd name="connsiteX29" fmla="*/ 1223 w 10000"/>
                <a:gd name="connsiteY29" fmla="*/ 9230 h 9908"/>
                <a:gd name="connsiteX30" fmla="*/ 1120 w 10000"/>
                <a:gd name="connsiteY30" fmla="*/ 8839 h 9908"/>
                <a:gd name="connsiteX31" fmla="*/ 1145 w 10000"/>
                <a:gd name="connsiteY31" fmla="*/ 8361 h 9908"/>
                <a:gd name="connsiteX32" fmla="*/ 1167 w 10000"/>
                <a:gd name="connsiteY32" fmla="*/ 7987 h 9908"/>
                <a:gd name="connsiteX33" fmla="*/ 1246 w 10000"/>
                <a:gd name="connsiteY33" fmla="*/ 7530 h 9908"/>
                <a:gd name="connsiteX34" fmla="*/ 1173 w 10000"/>
                <a:gd name="connsiteY34" fmla="*/ 7112 h 9908"/>
                <a:gd name="connsiteX35" fmla="*/ 1051 w 10000"/>
                <a:gd name="connsiteY35" fmla="*/ 6696 h 9908"/>
                <a:gd name="connsiteX36" fmla="*/ 1062 w 10000"/>
                <a:gd name="connsiteY36" fmla="*/ 6323 h 9908"/>
                <a:gd name="connsiteX37" fmla="*/ 1062 w 10000"/>
                <a:gd name="connsiteY37" fmla="*/ 6219 h 9908"/>
                <a:gd name="connsiteX38" fmla="*/ 1100 w 10000"/>
                <a:gd name="connsiteY38" fmla="*/ 5693 h 9908"/>
                <a:gd name="connsiteX39" fmla="*/ 953 w 10000"/>
                <a:gd name="connsiteY39" fmla="*/ 5270 h 9908"/>
                <a:gd name="connsiteX40" fmla="*/ 696 w 10000"/>
                <a:gd name="connsiteY40" fmla="*/ 4430 h 9908"/>
                <a:gd name="connsiteX41" fmla="*/ 623 w 10000"/>
                <a:gd name="connsiteY41" fmla="*/ 3799 h 9908"/>
                <a:gd name="connsiteX42" fmla="*/ 623 w 10000"/>
                <a:gd name="connsiteY42" fmla="*/ 3378 h 9908"/>
                <a:gd name="connsiteX43" fmla="*/ 0 w 10000"/>
                <a:gd name="connsiteY43" fmla="*/ 2539 h 9908"/>
                <a:gd name="connsiteX44" fmla="*/ 477 w 10000"/>
                <a:gd name="connsiteY44" fmla="*/ 1959 h 9908"/>
                <a:gd name="connsiteX45" fmla="*/ 477 w 10000"/>
                <a:gd name="connsiteY45" fmla="*/ 1697 h 9908"/>
                <a:gd name="connsiteX46" fmla="*/ 477 w 10000"/>
                <a:gd name="connsiteY46" fmla="*/ 907 h 9908"/>
                <a:gd name="connsiteX47" fmla="*/ 532 w 10000"/>
                <a:gd name="connsiteY47" fmla="*/ 457 h 9908"/>
                <a:gd name="connsiteX48" fmla="*/ 4732 w 10000"/>
                <a:gd name="connsiteY48" fmla="*/ 386 h 9908"/>
                <a:gd name="connsiteX0" fmla="*/ 8448 w 10000"/>
                <a:gd name="connsiteY0" fmla="*/ 79 h 10079"/>
                <a:gd name="connsiteX1" fmla="*/ 8353 w 10000"/>
                <a:gd name="connsiteY1" fmla="*/ 570 h 10079"/>
                <a:gd name="connsiteX2" fmla="*/ 8682 w 10000"/>
                <a:gd name="connsiteY2" fmla="*/ 994 h 10079"/>
                <a:gd name="connsiteX3" fmla="*/ 8631 w 10000"/>
                <a:gd name="connsiteY3" fmla="*/ 1300 h 10079"/>
                <a:gd name="connsiteX4" fmla="*/ 8426 w 10000"/>
                <a:gd name="connsiteY4" fmla="*/ 2002 h 10079"/>
                <a:gd name="connsiteX5" fmla="*/ 8537 w 10000"/>
                <a:gd name="connsiteY5" fmla="*/ 2268 h 10079"/>
                <a:gd name="connsiteX6" fmla="*/ 8572 w 10000"/>
                <a:gd name="connsiteY6" fmla="*/ 2589 h 10079"/>
                <a:gd name="connsiteX7" fmla="*/ 8976 w 10000"/>
                <a:gd name="connsiteY7" fmla="*/ 3118 h 10079"/>
                <a:gd name="connsiteX8" fmla="*/ 9458 w 10000"/>
                <a:gd name="connsiteY8" fmla="*/ 3449 h 10079"/>
                <a:gd name="connsiteX9" fmla="*/ 9561 w 10000"/>
                <a:gd name="connsiteY9" fmla="*/ 4074 h 10079"/>
                <a:gd name="connsiteX10" fmla="*/ 9743 w 10000"/>
                <a:gd name="connsiteY10" fmla="*/ 4444 h 10079"/>
                <a:gd name="connsiteX11" fmla="*/ 9890 w 10000"/>
                <a:gd name="connsiteY11" fmla="*/ 4711 h 10079"/>
                <a:gd name="connsiteX12" fmla="*/ 10000 w 10000"/>
                <a:gd name="connsiteY12" fmla="*/ 5506 h 10079"/>
                <a:gd name="connsiteX13" fmla="*/ 9781 w 10000"/>
                <a:gd name="connsiteY13" fmla="*/ 5982 h 10079"/>
                <a:gd name="connsiteX14" fmla="*/ 9670 w 10000"/>
                <a:gd name="connsiteY14" fmla="*/ 6249 h 10079"/>
                <a:gd name="connsiteX15" fmla="*/ 9670 w 10000"/>
                <a:gd name="connsiteY15" fmla="*/ 6726 h 10079"/>
                <a:gd name="connsiteX16" fmla="*/ 9233 w 10000"/>
                <a:gd name="connsiteY16" fmla="*/ 6672 h 10079"/>
                <a:gd name="connsiteX17" fmla="*/ 8902 w 10000"/>
                <a:gd name="connsiteY17" fmla="*/ 6938 h 10079"/>
                <a:gd name="connsiteX18" fmla="*/ 8756 w 10000"/>
                <a:gd name="connsiteY18" fmla="*/ 7150 h 10079"/>
                <a:gd name="connsiteX19" fmla="*/ 8572 w 10000"/>
                <a:gd name="connsiteY19" fmla="*/ 7575 h 10079"/>
                <a:gd name="connsiteX20" fmla="*/ 8609 w 10000"/>
                <a:gd name="connsiteY20" fmla="*/ 7948 h 10079"/>
                <a:gd name="connsiteX21" fmla="*/ 8793 w 10000"/>
                <a:gd name="connsiteY21" fmla="*/ 8583 h 10079"/>
                <a:gd name="connsiteX22" fmla="*/ 8537 w 10000"/>
                <a:gd name="connsiteY22" fmla="*/ 8957 h 10079"/>
                <a:gd name="connsiteX23" fmla="*/ 8170 w 10000"/>
                <a:gd name="connsiteY23" fmla="*/ 9802 h 10079"/>
                <a:gd name="connsiteX24" fmla="*/ 8097 w 10000"/>
                <a:gd name="connsiteY24" fmla="*/ 10069 h 10079"/>
                <a:gd name="connsiteX25" fmla="*/ 7766 w 10000"/>
                <a:gd name="connsiteY25" fmla="*/ 10014 h 10079"/>
                <a:gd name="connsiteX26" fmla="*/ 7400 w 10000"/>
                <a:gd name="connsiteY26" fmla="*/ 9802 h 10079"/>
                <a:gd name="connsiteX27" fmla="*/ 1502 w 10000"/>
                <a:gd name="connsiteY27" fmla="*/ 10014 h 10079"/>
                <a:gd name="connsiteX28" fmla="*/ 1428 w 10000"/>
                <a:gd name="connsiteY28" fmla="*/ 9539 h 10079"/>
                <a:gd name="connsiteX29" fmla="*/ 1223 w 10000"/>
                <a:gd name="connsiteY29" fmla="*/ 9395 h 10079"/>
                <a:gd name="connsiteX30" fmla="*/ 1120 w 10000"/>
                <a:gd name="connsiteY30" fmla="*/ 9000 h 10079"/>
                <a:gd name="connsiteX31" fmla="*/ 1145 w 10000"/>
                <a:gd name="connsiteY31" fmla="*/ 8518 h 10079"/>
                <a:gd name="connsiteX32" fmla="*/ 1167 w 10000"/>
                <a:gd name="connsiteY32" fmla="*/ 8140 h 10079"/>
                <a:gd name="connsiteX33" fmla="*/ 1246 w 10000"/>
                <a:gd name="connsiteY33" fmla="*/ 7679 h 10079"/>
                <a:gd name="connsiteX34" fmla="*/ 1173 w 10000"/>
                <a:gd name="connsiteY34" fmla="*/ 7257 h 10079"/>
                <a:gd name="connsiteX35" fmla="*/ 1051 w 10000"/>
                <a:gd name="connsiteY35" fmla="*/ 6837 h 10079"/>
                <a:gd name="connsiteX36" fmla="*/ 1062 w 10000"/>
                <a:gd name="connsiteY36" fmla="*/ 6461 h 10079"/>
                <a:gd name="connsiteX37" fmla="*/ 1062 w 10000"/>
                <a:gd name="connsiteY37" fmla="*/ 6356 h 10079"/>
                <a:gd name="connsiteX38" fmla="*/ 1100 w 10000"/>
                <a:gd name="connsiteY38" fmla="*/ 5825 h 10079"/>
                <a:gd name="connsiteX39" fmla="*/ 953 w 10000"/>
                <a:gd name="connsiteY39" fmla="*/ 5398 h 10079"/>
                <a:gd name="connsiteX40" fmla="*/ 696 w 10000"/>
                <a:gd name="connsiteY40" fmla="*/ 4550 h 10079"/>
                <a:gd name="connsiteX41" fmla="*/ 623 w 10000"/>
                <a:gd name="connsiteY41" fmla="*/ 3913 h 10079"/>
                <a:gd name="connsiteX42" fmla="*/ 623 w 10000"/>
                <a:gd name="connsiteY42" fmla="*/ 3488 h 10079"/>
                <a:gd name="connsiteX43" fmla="*/ 0 w 10000"/>
                <a:gd name="connsiteY43" fmla="*/ 2642 h 10079"/>
                <a:gd name="connsiteX44" fmla="*/ 477 w 10000"/>
                <a:gd name="connsiteY44" fmla="*/ 2056 h 10079"/>
                <a:gd name="connsiteX45" fmla="*/ 477 w 10000"/>
                <a:gd name="connsiteY45" fmla="*/ 1792 h 10079"/>
                <a:gd name="connsiteX46" fmla="*/ 477 w 10000"/>
                <a:gd name="connsiteY46" fmla="*/ 994 h 10079"/>
                <a:gd name="connsiteX47" fmla="*/ 575 w 10000"/>
                <a:gd name="connsiteY47" fmla="*/ 21 h 10079"/>
                <a:gd name="connsiteX48" fmla="*/ 4732 w 10000"/>
                <a:gd name="connsiteY48" fmla="*/ 469 h 10079"/>
                <a:gd name="connsiteX0" fmla="*/ 8448 w 10000"/>
                <a:gd name="connsiteY0" fmla="*/ 87 h 10087"/>
                <a:gd name="connsiteX1" fmla="*/ 8353 w 10000"/>
                <a:gd name="connsiteY1" fmla="*/ 578 h 10087"/>
                <a:gd name="connsiteX2" fmla="*/ 8682 w 10000"/>
                <a:gd name="connsiteY2" fmla="*/ 1002 h 10087"/>
                <a:gd name="connsiteX3" fmla="*/ 8631 w 10000"/>
                <a:gd name="connsiteY3" fmla="*/ 1308 h 10087"/>
                <a:gd name="connsiteX4" fmla="*/ 8426 w 10000"/>
                <a:gd name="connsiteY4" fmla="*/ 2010 h 10087"/>
                <a:gd name="connsiteX5" fmla="*/ 8537 w 10000"/>
                <a:gd name="connsiteY5" fmla="*/ 2276 h 10087"/>
                <a:gd name="connsiteX6" fmla="*/ 8572 w 10000"/>
                <a:gd name="connsiteY6" fmla="*/ 2597 h 10087"/>
                <a:gd name="connsiteX7" fmla="*/ 8976 w 10000"/>
                <a:gd name="connsiteY7" fmla="*/ 3126 h 10087"/>
                <a:gd name="connsiteX8" fmla="*/ 9458 w 10000"/>
                <a:gd name="connsiteY8" fmla="*/ 3457 h 10087"/>
                <a:gd name="connsiteX9" fmla="*/ 9561 w 10000"/>
                <a:gd name="connsiteY9" fmla="*/ 4082 h 10087"/>
                <a:gd name="connsiteX10" fmla="*/ 9743 w 10000"/>
                <a:gd name="connsiteY10" fmla="*/ 4452 h 10087"/>
                <a:gd name="connsiteX11" fmla="*/ 9890 w 10000"/>
                <a:gd name="connsiteY11" fmla="*/ 4719 h 10087"/>
                <a:gd name="connsiteX12" fmla="*/ 10000 w 10000"/>
                <a:gd name="connsiteY12" fmla="*/ 5514 h 10087"/>
                <a:gd name="connsiteX13" fmla="*/ 9781 w 10000"/>
                <a:gd name="connsiteY13" fmla="*/ 5990 h 10087"/>
                <a:gd name="connsiteX14" fmla="*/ 9670 w 10000"/>
                <a:gd name="connsiteY14" fmla="*/ 6257 h 10087"/>
                <a:gd name="connsiteX15" fmla="*/ 9670 w 10000"/>
                <a:gd name="connsiteY15" fmla="*/ 6734 h 10087"/>
                <a:gd name="connsiteX16" fmla="*/ 9233 w 10000"/>
                <a:gd name="connsiteY16" fmla="*/ 6680 h 10087"/>
                <a:gd name="connsiteX17" fmla="*/ 8902 w 10000"/>
                <a:gd name="connsiteY17" fmla="*/ 6946 h 10087"/>
                <a:gd name="connsiteX18" fmla="*/ 8756 w 10000"/>
                <a:gd name="connsiteY18" fmla="*/ 7158 h 10087"/>
                <a:gd name="connsiteX19" fmla="*/ 8572 w 10000"/>
                <a:gd name="connsiteY19" fmla="*/ 7583 h 10087"/>
                <a:gd name="connsiteX20" fmla="*/ 8609 w 10000"/>
                <a:gd name="connsiteY20" fmla="*/ 7956 h 10087"/>
                <a:gd name="connsiteX21" fmla="*/ 8793 w 10000"/>
                <a:gd name="connsiteY21" fmla="*/ 8591 h 10087"/>
                <a:gd name="connsiteX22" fmla="*/ 8537 w 10000"/>
                <a:gd name="connsiteY22" fmla="*/ 8965 h 10087"/>
                <a:gd name="connsiteX23" fmla="*/ 8170 w 10000"/>
                <a:gd name="connsiteY23" fmla="*/ 9810 h 10087"/>
                <a:gd name="connsiteX24" fmla="*/ 8097 w 10000"/>
                <a:gd name="connsiteY24" fmla="*/ 10077 h 10087"/>
                <a:gd name="connsiteX25" fmla="*/ 7766 w 10000"/>
                <a:gd name="connsiteY25" fmla="*/ 10022 h 10087"/>
                <a:gd name="connsiteX26" fmla="*/ 7400 w 10000"/>
                <a:gd name="connsiteY26" fmla="*/ 9810 h 10087"/>
                <a:gd name="connsiteX27" fmla="*/ 1502 w 10000"/>
                <a:gd name="connsiteY27" fmla="*/ 10022 h 10087"/>
                <a:gd name="connsiteX28" fmla="*/ 1428 w 10000"/>
                <a:gd name="connsiteY28" fmla="*/ 9547 h 10087"/>
                <a:gd name="connsiteX29" fmla="*/ 1223 w 10000"/>
                <a:gd name="connsiteY29" fmla="*/ 9403 h 10087"/>
                <a:gd name="connsiteX30" fmla="*/ 1120 w 10000"/>
                <a:gd name="connsiteY30" fmla="*/ 9008 h 10087"/>
                <a:gd name="connsiteX31" fmla="*/ 1145 w 10000"/>
                <a:gd name="connsiteY31" fmla="*/ 8526 h 10087"/>
                <a:gd name="connsiteX32" fmla="*/ 1167 w 10000"/>
                <a:gd name="connsiteY32" fmla="*/ 8148 h 10087"/>
                <a:gd name="connsiteX33" fmla="*/ 1246 w 10000"/>
                <a:gd name="connsiteY33" fmla="*/ 7687 h 10087"/>
                <a:gd name="connsiteX34" fmla="*/ 1173 w 10000"/>
                <a:gd name="connsiteY34" fmla="*/ 7265 h 10087"/>
                <a:gd name="connsiteX35" fmla="*/ 1051 w 10000"/>
                <a:gd name="connsiteY35" fmla="*/ 6845 h 10087"/>
                <a:gd name="connsiteX36" fmla="*/ 1062 w 10000"/>
                <a:gd name="connsiteY36" fmla="*/ 6469 h 10087"/>
                <a:gd name="connsiteX37" fmla="*/ 1062 w 10000"/>
                <a:gd name="connsiteY37" fmla="*/ 6364 h 10087"/>
                <a:gd name="connsiteX38" fmla="*/ 1100 w 10000"/>
                <a:gd name="connsiteY38" fmla="*/ 5833 h 10087"/>
                <a:gd name="connsiteX39" fmla="*/ 953 w 10000"/>
                <a:gd name="connsiteY39" fmla="*/ 5406 h 10087"/>
                <a:gd name="connsiteX40" fmla="*/ 696 w 10000"/>
                <a:gd name="connsiteY40" fmla="*/ 4558 h 10087"/>
                <a:gd name="connsiteX41" fmla="*/ 623 w 10000"/>
                <a:gd name="connsiteY41" fmla="*/ 3921 h 10087"/>
                <a:gd name="connsiteX42" fmla="*/ 623 w 10000"/>
                <a:gd name="connsiteY42" fmla="*/ 3496 h 10087"/>
                <a:gd name="connsiteX43" fmla="*/ 0 w 10000"/>
                <a:gd name="connsiteY43" fmla="*/ 2650 h 10087"/>
                <a:gd name="connsiteX44" fmla="*/ 477 w 10000"/>
                <a:gd name="connsiteY44" fmla="*/ 2064 h 10087"/>
                <a:gd name="connsiteX45" fmla="*/ 477 w 10000"/>
                <a:gd name="connsiteY45" fmla="*/ 1800 h 10087"/>
                <a:gd name="connsiteX46" fmla="*/ 477 w 10000"/>
                <a:gd name="connsiteY46" fmla="*/ 1002 h 10087"/>
                <a:gd name="connsiteX47" fmla="*/ 575 w 10000"/>
                <a:gd name="connsiteY47" fmla="*/ 29 h 10087"/>
                <a:gd name="connsiteX48" fmla="*/ 4777 w 10000"/>
                <a:gd name="connsiteY48" fmla="*/ 249 h 10087"/>
                <a:gd name="connsiteX0" fmla="*/ 8448 w 10000"/>
                <a:gd name="connsiteY0" fmla="*/ 0 h 10000"/>
                <a:gd name="connsiteX1" fmla="*/ 8353 w 10000"/>
                <a:gd name="connsiteY1" fmla="*/ 491 h 10000"/>
                <a:gd name="connsiteX2" fmla="*/ 8682 w 10000"/>
                <a:gd name="connsiteY2" fmla="*/ 915 h 10000"/>
                <a:gd name="connsiteX3" fmla="*/ 8631 w 10000"/>
                <a:gd name="connsiteY3" fmla="*/ 1221 h 10000"/>
                <a:gd name="connsiteX4" fmla="*/ 8426 w 10000"/>
                <a:gd name="connsiteY4" fmla="*/ 1923 h 10000"/>
                <a:gd name="connsiteX5" fmla="*/ 8537 w 10000"/>
                <a:gd name="connsiteY5" fmla="*/ 2189 h 10000"/>
                <a:gd name="connsiteX6" fmla="*/ 8572 w 10000"/>
                <a:gd name="connsiteY6" fmla="*/ 2510 h 10000"/>
                <a:gd name="connsiteX7" fmla="*/ 8976 w 10000"/>
                <a:gd name="connsiteY7" fmla="*/ 3039 h 10000"/>
                <a:gd name="connsiteX8" fmla="*/ 9458 w 10000"/>
                <a:gd name="connsiteY8" fmla="*/ 3370 h 10000"/>
                <a:gd name="connsiteX9" fmla="*/ 9561 w 10000"/>
                <a:gd name="connsiteY9" fmla="*/ 3995 h 10000"/>
                <a:gd name="connsiteX10" fmla="*/ 9743 w 10000"/>
                <a:gd name="connsiteY10" fmla="*/ 4365 h 10000"/>
                <a:gd name="connsiteX11" fmla="*/ 9890 w 10000"/>
                <a:gd name="connsiteY11" fmla="*/ 4632 h 10000"/>
                <a:gd name="connsiteX12" fmla="*/ 10000 w 10000"/>
                <a:gd name="connsiteY12" fmla="*/ 5427 h 10000"/>
                <a:gd name="connsiteX13" fmla="*/ 9781 w 10000"/>
                <a:gd name="connsiteY13" fmla="*/ 5903 h 10000"/>
                <a:gd name="connsiteX14" fmla="*/ 9670 w 10000"/>
                <a:gd name="connsiteY14" fmla="*/ 6170 h 10000"/>
                <a:gd name="connsiteX15" fmla="*/ 9670 w 10000"/>
                <a:gd name="connsiteY15" fmla="*/ 6647 h 10000"/>
                <a:gd name="connsiteX16" fmla="*/ 9233 w 10000"/>
                <a:gd name="connsiteY16" fmla="*/ 6593 h 10000"/>
                <a:gd name="connsiteX17" fmla="*/ 8902 w 10000"/>
                <a:gd name="connsiteY17" fmla="*/ 6859 h 10000"/>
                <a:gd name="connsiteX18" fmla="*/ 8756 w 10000"/>
                <a:gd name="connsiteY18" fmla="*/ 7071 h 10000"/>
                <a:gd name="connsiteX19" fmla="*/ 8572 w 10000"/>
                <a:gd name="connsiteY19" fmla="*/ 7496 h 10000"/>
                <a:gd name="connsiteX20" fmla="*/ 8609 w 10000"/>
                <a:gd name="connsiteY20" fmla="*/ 7869 h 10000"/>
                <a:gd name="connsiteX21" fmla="*/ 8793 w 10000"/>
                <a:gd name="connsiteY21" fmla="*/ 8504 h 10000"/>
                <a:gd name="connsiteX22" fmla="*/ 8537 w 10000"/>
                <a:gd name="connsiteY22" fmla="*/ 8878 h 10000"/>
                <a:gd name="connsiteX23" fmla="*/ 8170 w 10000"/>
                <a:gd name="connsiteY23" fmla="*/ 9723 h 10000"/>
                <a:gd name="connsiteX24" fmla="*/ 8097 w 10000"/>
                <a:gd name="connsiteY24" fmla="*/ 9990 h 10000"/>
                <a:gd name="connsiteX25" fmla="*/ 7766 w 10000"/>
                <a:gd name="connsiteY25" fmla="*/ 9935 h 10000"/>
                <a:gd name="connsiteX26" fmla="*/ 7400 w 10000"/>
                <a:gd name="connsiteY26" fmla="*/ 9723 h 10000"/>
                <a:gd name="connsiteX27" fmla="*/ 1502 w 10000"/>
                <a:gd name="connsiteY27" fmla="*/ 9935 h 10000"/>
                <a:gd name="connsiteX28" fmla="*/ 1428 w 10000"/>
                <a:gd name="connsiteY28" fmla="*/ 9460 h 10000"/>
                <a:gd name="connsiteX29" fmla="*/ 1223 w 10000"/>
                <a:gd name="connsiteY29" fmla="*/ 9316 h 10000"/>
                <a:gd name="connsiteX30" fmla="*/ 1120 w 10000"/>
                <a:gd name="connsiteY30" fmla="*/ 8921 h 10000"/>
                <a:gd name="connsiteX31" fmla="*/ 1145 w 10000"/>
                <a:gd name="connsiteY31" fmla="*/ 8439 h 10000"/>
                <a:gd name="connsiteX32" fmla="*/ 1167 w 10000"/>
                <a:gd name="connsiteY32" fmla="*/ 8061 h 10000"/>
                <a:gd name="connsiteX33" fmla="*/ 1246 w 10000"/>
                <a:gd name="connsiteY33" fmla="*/ 7600 h 10000"/>
                <a:gd name="connsiteX34" fmla="*/ 1173 w 10000"/>
                <a:gd name="connsiteY34" fmla="*/ 7178 h 10000"/>
                <a:gd name="connsiteX35" fmla="*/ 1051 w 10000"/>
                <a:gd name="connsiteY35" fmla="*/ 6758 h 10000"/>
                <a:gd name="connsiteX36" fmla="*/ 1062 w 10000"/>
                <a:gd name="connsiteY36" fmla="*/ 6382 h 10000"/>
                <a:gd name="connsiteX37" fmla="*/ 1062 w 10000"/>
                <a:gd name="connsiteY37" fmla="*/ 6277 h 10000"/>
                <a:gd name="connsiteX38" fmla="*/ 1100 w 10000"/>
                <a:gd name="connsiteY38" fmla="*/ 5746 h 10000"/>
                <a:gd name="connsiteX39" fmla="*/ 953 w 10000"/>
                <a:gd name="connsiteY39" fmla="*/ 5319 h 10000"/>
                <a:gd name="connsiteX40" fmla="*/ 696 w 10000"/>
                <a:gd name="connsiteY40" fmla="*/ 4471 h 10000"/>
                <a:gd name="connsiteX41" fmla="*/ 623 w 10000"/>
                <a:gd name="connsiteY41" fmla="*/ 3834 h 10000"/>
                <a:gd name="connsiteX42" fmla="*/ 623 w 10000"/>
                <a:gd name="connsiteY42" fmla="*/ 3409 h 10000"/>
                <a:gd name="connsiteX43" fmla="*/ 0 w 10000"/>
                <a:gd name="connsiteY43" fmla="*/ 2563 h 10000"/>
                <a:gd name="connsiteX44" fmla="*/ 477 w 10000"/>
                <a:gd name="connsiteY44" fmla="*/ 1977 h 10000"/>
                <a:gd name="connsiteX45" fmla="*/ 477 w 10000"/>
                <a:gd name="connsiteY45" fmla="*/ 1713 h 10000"/>
                <a:gd name="connsiteX46" fmla="*/ 477 w 10000"/>
                <a:gd name="connsiteY46" fmla="*/ 915 h 10000"/>
                <a:gd name="connsiteX47" fmla="*/ 715 w 10000"/>
                <a:gd name="connsiteY47" fmla="*/ 127 h 10000"/>
                <a:gd name="connsiteX48" fmla="*/ 4777 w 10000"/>
                <a:gd name="connsiteY48" fmla="*/ 162 h 10000"/>
                <a:gd name="connsiteX0" fmla="*/ 8448 w 10000"/>
                <a:gd name="connsiteY0" fmla="*/ 0 h 10000"/>
                <a:gd name="connsiteX1" fmla="*/ 8353 w 10000"/>
                <a:gd name="connsiteY1" fmla="*/ 491 h 10000"/>
                <a:gd name="connsiteX2" fmla="*/ 8682 w 10000"/>
                <a:gd name="connsiteY2" fmla="*/ 915 h 10000"/>
                <a:gd name="connsiteX3" fmla="*/ 8631 w 10000"/>
                <a:gd name="connsiteY3" fmla="*/ 1221 h 10000"/>
                <a:gd name="connsiteX4" fmla="*/ 8426 w 10000"/>
                <a:gd name="connsiteY4" fmla="*/ 1923 h 10000"/>
                <a:gd name="connsiteX5" fmla="*/ 8537 w 10000"/>
                <a:gd name="connsiteY5" fmla="*/ 2189 h 10000"/>
                <a:gd name="connsiteX6" fmla="*/ 8572 w 10000"/>
                <a:gd name="connsiteY6" fmla="*/ 2510 h 10000"/>
                <a:gd name="connsiteX7" fmla="*/ 8976 w 10000"/>
                <a:gd name="connsiteY7" fmla="*/ 3039 h 10000"/>
                <a:gd name="connsiteX8" fmla="*/ 9458 w 10000"/>
                <a:gd name="connsiteY8" fmla="*/ 3370 h 10000"/>
                <a:gd name="connsiteX9" fmla="*/ 9561 w 10000"/>
                <a:gd name="connsiteY9" fmla="*/ 3995 h 10000"/>
                <a:gd name="connsiteX10" fmla="*/ 9743 w 10000"/>
                <a:gd name="connsiteY10" fmla="*/ 4365 h 10000"/>
                <a:gd name="connsiteX11" fmla="*/ 9890 w 10000"/>
                <a:gd name="connsiteY11" fmla="*/ 4632 h 10000"/>
                <a:gd name="connsiteX12" fmla="*/ 10000 w 10000"/>
                <a:gd name="connsiteY12" fmla="*/ 5427 h 10000"/>
                <a:gd name="connsiteX13" fmla="*/ 9781 w 10000"/>
                <a:gd name="connsiteY13" fmla="*/ 5903 h 10000"/>
                <a:gd name="connsiteX14" fmla="*/ 9670 w 10000"/>
                <a:gd name="connsiteY14" fmla="*/ 6170 h 10000"/>
                <a:gd name="connsiteX15" fmla="*/ 9670 w 10000"/>
                <a:gd name="connsiteY15" fmla="*/ 6647 h 10000"/>
                <a:gd name="connsiteX16" fmla="*/ 9233 w 10000"/>
                <a:gd name="connsiteY16" fmla="*/ 6593 h 10000"/>
                <a:gd name="connsiteX17" fmla="*/ 8902 w 10000"/>
                <a:gd name="connsiteY17" fmla="*/ 6859 h 10000"/>
                <a:gd name="connsiteX18" fmla="*/ 8756 w 10000"/>
                <a:gd name="connsiteY18" fmla="*/ 7071 h 10000"/>
                <a:gd name="connsiteX19" fmla="*/ 8572 w 10000"/>
                <a:gd name="connsiteY19" fmla="*/ 7496 h 10000"/>
                <a:gd name="connsiteX20" fmla="*/ 8609 w 10000"/>
                <a:gd name="connsiteY20" fmla="*/ 7869 h 10000"/>
                <a:gd name="connsiteX21" fmla="*/ 8793 w 10000"/>
                <a:gd name="connsiteY21" fmla="*/ 8504 h 10000"/>
                <a:gd name="connsiteX22" fmla="*/ 8537 w 10000"/>
                <a:gd name="connsiteY22" fmla="*/ 8878 h 10000"/>
                <a:gd name="connsiteX23" fmla="*/ 8170 w 10000"/>
                <a:gd name="connsiteY23" fmla="*/ 9723 h 10000"/>
                <a:gd name="connsiteX24" fmla="*/ 8097 w 10000"/>
                <a:gd name="connsiteY24" fmla="*/ 9990 h 10000"/>
                <a:gd name="connsiteX25" fmla="*/ 7766 w 10000"/>
                <a:gd name="connsiteY25" fmla="*/ 9935 h 10000"/>
                <a:gd name="connsiteX26" fmla="*/ 7400 w 10000"/>
                <a:gd name="connsiteY26" fmla="*/ 9723 h 10000"/>
                <a:gd name="connsiteX27" fmla="*/ 1502 w 10000"/>
                <a:gd name="connsiteY27" fmla="*/ 9935 h 10000"/>
                <a:gd name="connsiteX28" fmla="*/ 1428 w 10000"/>
                <a:gd name="connsiteY28" fmla="*/ 9460 h 10000"/>
                <a:gd name="connsiteX29" fmla="*/ 1223 w 10000"/>
                <a:gd name="connsiteY29" fmla="*/ 9316 h 10000"/>
                <a:gd name="connsiteX30" fmla="*/ 1120 w 10000"/>
                <a:gd name="connsiteY30" fmla="*/ 8921 h 10000"/>
                <a:gd name="connsiteX31" fmla="*/ 1145 w 10000"/>
                <a:gd name="connsiteY31" fmla="*/ 8439 h 10000"/>
                <a:gd name="connsiteX32" fmla="*/ 1167 w 10000"/>
                <a:gd name="connsiteY32" fmla="*/ 8061 h 10000"/>
                <a:gd name="connsiteX33" fmla="*/ 1246 w 10000"/>
                <a:gd name="connsiteY33" fmla="*/ 7600 h 10000"/>
                <a:gd name="connsiteX34" fmla="*/ 1173 w 10000"/>
                <a:gd name="connsiteY34" fmla="*/ 7178 h 10000"/>
                <a:gd name="connsiteX35" fmla="*/ 1051 w 10000"/>
                <a:gd name="connsiteY35" fmla="*/ 6758 h 10000"/>
                <a:gd name="connsiteX36" fmla="*/ 1062 w 10000"/>
                <a:gd name="connsiteY36" fmla="*/ 6382 h 10000"/>
                <a:gd name="connsiteX37" fmla="*/ 1062 w 10000"/>
                <a:gd name="connsiteY37" fmla="*/ 6277 h 10000"/>
                <a:gd name="connsiteX38" fmla="*/ 1100 w 10000"/>
                <a:gd name="connsiteY38" fmla="*/ 5746 h 10000"/>
                <a:gd name="connsiteX39" fmla="*/ 953 w 10000"/>
                <a:gd name="connsiteY39" fmla="*/ 5319 h 10000"/>
                <a:gd name="connsiteX40" fmla="*/ 696 w 10000"/>
                <a:gd name="connsiteY40" fmla="*/ 4471 h 10000"/>
                <a:gd name="connsiteX41" fmla="*/ 623 w 10000"/>
                <a:gd name="connsiteY41" fmla="*/ 3834 h 10000"/>
                <a:gd name="connsiteX42" fmla="*/ 521 w 10000"/>
                <a:gd name="connsiteY42" fmla="*/ 3389 h 10000"/>
                <a:gd name="connsiteX43" fmla="*/ 0 w 10000"/>
                <a:gd name="connsiteY43" fmla="*/ 2563 h 10000"/>
                <a:gd name="connsiteX44" fmla="*/ 477 w 10000"/>
                <a:gd name="connsiteY44" fmla="*/ 1977 h 10000"/>
                <a:gd name="connsiteX45" fmla="*/ 477 w 10000"/>
                <a:gd name="connsiteY45" fmla="*/ 1713 h 10000"/>
                <a:gd name="connsiteX46" fmla="*/ 477 w 10000"/>
                <a:gd name="connsiteY46" fmla="*/ 915 h 10000"/>
                <a:gd name="connsiteX47" fmla="*/ 715 w 10000"/>
                <a:gd name="connsiteY47" fmla="*/ 127 h 10000"/>
                <a:gd name="connsiteX48" fmla="*/ 4777 w 10000"/>
                <a:gd name="connsiteY48" fmla="*/ 162 h 10000"/>
                <a:gd name="connsiteX0" fmla="*/ 8448 w 10000"/>
                <a:gd name="connsiteY0" fmla="*/ 0 h 10000"/>
                <a:gd name="connsiteX1" fmla="*/ 8353 w 10000"/>
                <a:gd name="connsiteY1" fmla="*/ 491 h 10000"/>
                <a:gd name="connsiteX2" fmla="*/ 8682 w 10000"/>
                <a:gd name="connsiteY2" fmla="*/ 915 h 10000"/>
                <a:gd name="connsiteX3" fmla="*/ 8631 w 10000"/>
                <a:gd name="connsiteY3" fmla="*/ 1221 h 10000"/>
                <a:gd name="connsiteX4" fmla="*/ 8426 w 10000"/>
                <a:gd name="connsiteY4" fmla="*/ 1923 h 10000"/>
                <a:gd name="connsiteX5" fmla="*/ 8537 w 10000"/>
                <a:gd name="connsiteY5" fmla="*/ 2189 h 10000"/>
                <a:gd name="connsiteX6" fmla="*/ 8572 w 10000"/>
                <a:gd name="connsiteY6" fmla="*/ 2510 h 10000"/>
                <a:gd name="connsiteX7" fmla="*/ 8976 w 10000"/>
                <a:gd name="connsiteY7" fmla="*/ 3039 h 10000"/>
                <a:gd name="connsiteX8" fmla="*/ 9458 w 10000"/>
                <a:gd name="connsiteY8" fmla="*/ 3370 h 10000"/>
                <a:gd name="connsiteX9" fmla="*/ 9561 w 10000"/>
                <a:gd name="connsiteY9" fmla="*/ 3995 h 10000"/>
                <a:gd name="connsiteX10" fmla="*/ 9743 w 10000"/>
                <a:gd name="connsiteY10" fmla="*/ 4365 h 10000"/>
                <a:gd name="connsiteX11" fmla="*/ 9890 w 10000"/>
                <a:gd name="connsiteY11" fmla="*/ 4632 h 10000"/>
                <a:gd name="connsiteX12" fmla="*/ 10000 w 10000"/>
                <a:gd name="connsiteY12" fmla="*/ 5427 h 10000"/>
                <a:gd name="connsiteX13" fmla="*/ 9781 w 10000"/>
                <a:gd name="connsiteY13" fmla="*/ 5903 h 10000"/>
                <a:gd name="connsiteX14" fmla="*/ 9670 w 10000"/>
                <a:gd name="connsiteY14" fmla="*/ 6170 h 10000"/>
                <a:gd name="connsiteX15" fmla="*/ 9670 w 10000"/>
                <a:gd name="connsiteY15" fmla="*/ 6647 h 10000"/>
                <a:gd name="connsiteX16" fmla="*/ 9233 w 10000"/>
                <a:gd name="connsiteY16" fmla="*/ 6593 h 10000"/>
                <a:gd name="connsiteX17" fmla="*/ 8902 w 10000"/>
                <a:gd name="connsiteY17" fmla="*/ 6859 h 10000"/>
                <a:gd name="connsiteX18" fmla="*/ 8756 w 10000"/>
                <a:gd name="connsiteY18" fmla="*/ 7071 h 10000"/>
                <a:gd name="connsiteX19" fmla="*/ 8572 w 10000"/>
                <a:gd name="connsiteY19" fmla="*/ 7496 h 10000"/>
                <a:gd name="connsiteX20" fmla="*/ 8609 w 10000"/>
                <a:gd name="connsiteY20" fmla="*/ 7869 h 10000"/>
                <a:gd name="connsiteX21" fmla="*/ 8793 w 10000"/>
                <a:gd name="connsiteY21" fmla="*/ 8504 h 10000"/>
                <a:gd name="connsiteX22" fmla="*/ 8537 w 10000"/>
                <a:gd name="connsiteY22" fmla="*/ 8878 h 10000"/>
                <a:gd name="connsiteX23" fmla="*/ 8170 w 10000"/>
                <a:gd name="connsiteY23" fmla="*/ 9723 h 10000"/>
                <a:gd name="connsiteX24" fmla="*/ 8097 w 10000"/>
                <a:gd name="connsiteY24" fmla="*/ 9990 h 10000"/>
                <a:gd name="connsiteX25" fmla="*/ 7766 w 10000"/>
                <a:gd name="connsiteY25" fmla="*/ 9935 h 10000"/>
                <a:gd name="connsiteX26" fmla="*/ 7400 w 10000"/>
                <a:gd name="connsiteY26" fmla="*/ 9723 h 10000"/>
                <a:gd name="connsiteX27" fmla="*/ 1502 w 10000"/>
                <a:gd name="connsiteY27" fmla="*/ 9935 h 10000"/>
                <a:gd name="connsiteX28" fmla="*/ 1428 w 10000"/>
                <a:gd name="connsiteY28" fmla="*/ 9460 h 10000"/>
                <a:gd name="connsiteX29" fmla="*/ 1223 w 10000"/>
                <a:gd name="connsiteY29" fmla="*/ 9316 h 10000"/>
                <a:gd name="connsiteX30" fmla="*/ 1120 w 10000"/>
                <a:gd name="connsiteY30" fmla="*/ 8921 h 10000"/>
                <a:gd name="connsiteX31" fmla="*/ 1145 w 10000"/>
                <a:gd name="connsiteY31" fmla="*/ 8439 h 10000"/>
                <a:gd name="connsiteX32" fmla="*/ 1167 w 10000"/>
                <a:gd name="connsiteY32" fmla="*/ 8061 h 10000"/>
                <a:gd name="connsiteX33" fmla="*/ 1246 w 10000"/>
                <a:gd name="connsiteY33" fmla="*/ 7600 h 10000"/>
                <a:gd name="connsiteX34" fmla="*/ 1173 w 10000"/>
                <a:gd name="connsiteY34" fmla="*/ 7178 h 10000"/>
                <a:gd name="connsiteX35" fmla="*/ 1051 w 10000"/>
                <a:gd name="connsiteY35" fmla="*/ 6758 h 10000"/>
                <a:gd name="connsiteX36" fmla="*/ 1062 w 10000"/>
                <a:gd name="connsiteY36" fmla="*/ 6382 h 10000"/>
                <a:gd name="connsiteX37" fmla="*/ 1062 w 10000"/>
                <a:gd name="connsiteY37" fmla="*/ 6277 h 10000"/>
                <a:gd name="connsiteX38" fmla="*/ 1100 w 10000"/>
                <a:gd name="connsiteY38" fmla="*/ 5746 h 10000"/>
                <a:gd name="connsiteX39" fmla="*/ 953 w 10000"/>
                <a:gd name="connsiteY39" fmla="*/ 5319 h 10000"/>
                <a:gd name="connsiteX40" fmla="*/ 696 w 10000"/>
                <a:gd name="connsiteY40" fmla="*/ 4471 h 10000"/>
                <a:gd name="connsiteX41" fmla="*/ 543 w 10000"/>
                <a:gd name="connsiteY41" fmla="*/ 3858 h 10000"/>
                <a:gd name="connsiteX42" fmla="*/ 521 w 10000"/>
                <a:gd name="connsiteY42" fmla="*/ 3389 h 10000"/>
                <a:gd name="connsiteX43" fmla="*/ 0 w 10000"/>
                <a:gd name="connsiteY43" fmla="*/ 2563 h 10000"/>
                <a:gd name="connsiteX44" fmla="*/ 477 w 10000"/>
                <a:gd name="connsiteY44" fmla="*/ 1977 h 10000"/>
                <a:gd name="connsiteX45" fmla="*/ 477 w 10000"/>
                <a:gd name="connsiteY45" fmla="*/ 1713 h 10000"/>
                <a:gd name="connsiteX46" fmla="*/ 477 w 10000"/>
                <a:gd name="connsiteY46" fmla="*/ 915 h 10000"/>
                <a:gd name="connsiteX47" fmla="*/ 715 w 10000"/>
                <a:gd name="connsiteY47" fmla="*/ 127 h 10000"/>
                <a:gd name="connsiteX48" fmla="*/ 4777 w 10000"/>
                <a:gd name="connsiteY48" fmla="*/ 162 h 10000"/>
                <a:gd name="connsiteX0" fmla="*/ 8448 w 10000"/>
                <a:gd name="connsiteY0" fmla="*/ 0 h 10000"/>
                <a:gd name="connsiteX1" fmla="*/ 8353 w 10000"/>
                <a:gd name="connsiteY1" fmla="*/ 491 h 10000"/>
                <a:gd name="connsiteX2" fmla="*/ 8682 w 10000"/>
                <a:gd name="connsiteY2" fmla="*/ 915 h 10000"/>
                <a:gd name="connsiteX3" fmla="*/ 8631 w 10000"/>
                <a:gd name="connsiteY3" fmla="*/ 1221 h 10000"/>
                <a:gd name="connsiteX4" fmla="*/ 8426 w 10000"/>
                <a:gd name="connsiteY4" fmla="*/ 1923 h 10000"/>
                <a:gd name="connsiteX5" fmla="*/ 8537 w 10000"/>
                <a:gd name="connsiteY5" fmla="*/ 2189 h 10000"/>
                <a:gd name="connsiteX6" fmla="*/ 8572 w 10000"/>
                <a:gd name="connsiteY6" fmla="*/ 2510 h 10000"/>
                <a:gd name="connsiteX7" fmla="*/ 8976 w 10000"/>
                <a:gd name="connsiteY7" fmla="*/ 3039 h 10000"/>
                <a:gd name="connsiteX8" fmla="*/ 9458 w 10000"/>
                <a:gd name="connsiteY8" fmla="*/ 3370 h 10000"/>
                <a:gd name="connsiteX9" fmla="*/ 9561 w 10000"/>
                <a:gd name="connsiteY9" fmla="*/ 3995 h 10000"/>
                <a:gd name="connsiteX10" fmla="*/ 9743 w 10000"/>
                <a:gd name="connsiteY10" fmla="*/ 4365 h 10000"/>
                <a:gd name="connsiteX11" fmla="*/ 9890 w 10000"/>
                <a:gd name="connsiteY11" fmla="*/ 4632 h 10000"/>
                <a:gd name="connsiteX12" fmla="*/ 10000 w 10000"/>
                <a:gd name="connsiteY12" fmla="*/ 5427 h 10000"/>
                <a:gd name="connsiteX13" fmla="*/ 9781 w 10000"/>
                <a:gd name="connsiteY13" fmla="*/ 5903 h 10000"/>
                <a:gd name="connsiteX14" fmla="*/ 9670 w 10000"/>
                <a:gd name="connsiteY14" fmla="*/ 6170 h 10000"/>
                <a:gd name="connsiteX15" fmla="*/ 9670 w 10000"/>
                <a:gd name="connsiteY15" fmla="*/ 6647 h 10000"/>
                <a:gd name="connsiteX16" fmla="*/ 9233 w 10000"/>
                <a:gd name="connsiteY16" fmla="*/ 6593 h 10000"/>
                <a:gd name="connsiteX17" fmla="*/ 8902 w 10000"/>
                <a:gd name="connsiteY17" fmla="*/ 6859 h 10000"/>
                <a:gd name="connsiteX18" fmla="*/ 8756 w 10000"/>
                <a:gd name="connsiteY18" fmla="*/ 7071 h 10000"/>
                <a:gd name="connsiteX19" fmla="*/ 8572 w 10000"/>
                <a:gd name="connsiteY19" fmla="*/ 7496 h 10000"/>
                <a:gd name="connsiteX20" fmla="*/ 8609 w 10000"/>
                <a:gd name="connsiteY20" fmla="*/ 7869 h 10000"/>
                <a:gd name="connsiteX21" fmla="*/ 8793 w 10000"/>
                <a:gd name="connsiteY21" fmla="*/ 8504 h 10000"/>
                <a:gd name="connsiteX22" fmla="*/ 8537 w 10000"/>
                <a:gd name="connsiteY22" fmla="*/ 8878 h 10000"/>
                <a:gd name="connsiteX23" fmla="*/ 8170 w 10000"/>
                <a:gd name="connsiteY23" fmla="*/ 9723 h 10000"/>
                <a:gd name="connsiteX24" fmla="*/ 8097 w 10000"/>
                <a:gd name="connsiteY24" fmla="*/ 9990 h 10000"/>
                <a:gd name="connsiteX25" fmla="*/ 7766 w 10000"/>
                <a:gd name="connsiteY25" fmla="*/ 9935 h 10000"/>
                <a:gd name="connsiteX26" fmla="*/ 7400 w 10000"/>
                <a:gd name="connsiteY26" fmla="*/ 9723 h 10000"/>
                <a:gd name="connsiteX27" fmla="*/ 1502 w 10000"/>
                <a:gd name="connsiteY27" fmla="*/ 9935 h 10000"/>
                <a:gd name="connsiteX28" fmla="*/ 1428 w 10000"/>
                <a:gd name="connsiteY28" fmla="*/ 9460 h 10000"/>
                <a:gd name="connsiteX29" fmla="*/ 1223 w 10000"/>
                <a:gd name="connsiteY29" fmla="*/ 9316 h 10000"/>
                <a:gd name="connsiteX30" fmla="*/ 1120 w 10000"/>
                <a:gd name="connsiteY30" fmla="*/ 8921 h 10000"/>
                <a:gd name="connsiteX31" fmla="*/ 1145 w 10000"/>
                <a:gd name="connsiteY31" fmla="*/ 8439 h 10000"/>
                <a:gd name="connsiteX32" fmla="*/ 1167 w 10000"/>
                <a:gd name="connsiteY32" fmla="*/ 8061 h 10000"/>
                <a:gd name="connsiteX33" fmla="*/ 1246 w 10000"/>
                <a:gd name="connsiteY33" fmla="*/ 7600 h 10000"/>
                <a:gd name="connsiteX34" fmla="*/ 1173 w 10000"/>
                <a:gd name="connsiteY34" fmla="*/ 7178 h 10000"/>
                <a:gd name="connsiteX35" fmla="*/ 1051 w 10000"/>
                <a:gd name="connsiteY35" fmla="*/ 6758 h 10000"/>
                <a:gd name="connsiteX36" fmla="*/ 1062 w 10000"/>
                <a:gd name="connsiteY36" fmla="*/ 6382 h 10000"/>
                <a:gd name="connsiteX37" fmla="*/ 1062 w 10000"/>
                <a:gd name="connsiteY37" fmla="*/ 6277 h 10000"/>
                <a:gd name="connsiteX38" fmla="*/ 953 w 10000"/>
                <a:gd name="connsiteY38" fmla="*/ 5319 h 10000"/>
                <a:gd name="connsiteX39" fmla="*/ 696 w 10000"/>
                <a:gd name="connsiteY39" fmla="*/ 4471 h 10000"/>
                <a:gd name="connsiteX40" fmla="*/ 543 w 10000"/>
                <a:gd name="connsiteY40" fmla="*/ 3858 h 10000"/>
                <a:gd name="connsiteX41" fmla="*/ 521 w 10000"/>
                <a:gd name="connsiteY41" fmla="*/ 3389 h 10000"/>
                <a:gd name="connsiteX42" fmla="*/ 0 w 10000"/>
                <a:gd name="connsiteY42" fmla="*/ 2563 h 10000"/>
                <a:gd name="connsiteX43" fmla="*/ 477 w 10000"/>
                <a:gd name="connsiteY43" fmla="*/ 1977 h 10000"/>
                <a:gd name="connsiteX44" fmla="*/ 477 w 10000"/>
                <a:gd name="connsiteY44" fmla="*/ 1713 h 10000"/>
                <a:gd name="connsiteX45" fmla="*/ 477 w 10000"/>
                <a:gd name="connsiteY45" fmla="*/ 915 h 10000"/>
                <a:gd name="connsiteX46" fmla="*/ 715 w 10000"/>
                <a:gd name="connsiteY46" fmla="*/ 127 h 10000"/>
                <a:gd name="connsiteX47" fmla="*/ 4777 w 10000"/>
                <a:gd name="connsiteY47" fmla="*/ 162 h 10000"/>
                <a:gd name="connsiteX0" fmla="*/ 8448 w 10000"/>
                <a:gd name="connsiteY0" fmla="*/ 0 h 10000"/>
                <a:gd name="connsiteX1" fmla="*/ 8353 w 10000"/>
                <a:gd name="connsiteY1" fmla="*/ 491 h 10000"/>
                <a:gd name="connsiteX2" fmla="*/ 8682 w 10000"/>
                <a:gd name="connsiteY2" fmla="*/ 915 h 10000"/>
                <a:gd name="connsiteX3" fmla="*/ 8631 w 10000"/>
                <a:gd name="connsiteY3" fmla="*/ 1221 h 10000"/>
                <a:gd name="connsiteX4" fmla="*/ 8426 w 10000"/>
                <a:gd name="connsiteY4" fmla="*/ 1923 h 10000"/>
                <a:gd name="connsiteX5" fmla="*/ 8537 w 10000"/>
                <a:gd name="connsiteY5" fmla="*/ 2189 h 10000"/>
                <a:gd name="connsiteX6" fmla="*/ 8572 w 10000"/>
                <a:gd name="connsiteY6" fmla="*/ 2510 h 10000"/>
                <a:gd name="connsiteX7" fmla="*/ 8976 w 10000"/>
                <a:gd name="connsiteY7" fmla="*/ 3039 h 10000"/>
                <a:gd name="connsiteX8" fmla="*/ 9458 w 10000"/>
                <a:gd name="connsiteY8" fmla="*/ 3370 h 10000"/>
                <a:gd name="connsiteX9" fmla="*/ 9561 w 10000"/>
                <a:gd name="connsiteY9" fmla="*/ 3995 h 10000"/>
                <a:gd name="connsiteX10" fmla="*/ 9743 w 10000"/>
                <a:gd name="connsiteY10" fmla="*/ 4365 h 10000"/>
                <a:gd name="connsiteX11" fmla="*/ 9890 w 10000"/>
                <a:gd name="connsiteY11" fmla="*/ 4632 h 10000"/>
                <a:gd name="connsiteX12" fmla="*/ 10000 w 10000"/>
                <a:gd name="connsiteY12" fmla="*/ 5427 h 10000"/>
                <a:gd name="connsiteX13" fmla="*/ 9781 w 10000"/>
                <a:gd name="connsiteY13" fmla="*/ 5903 h 10000"/>
                <a:gd name="connsiteX14" fmla="*/ 9670 w 10000"/>
                <a:gd name="connsiteY14" fmla="*/ 6170 h 10000"/>
                <a:gd name="connsiteX15" fmla="*/ 9670 w 10000"/>
                <a:gd name="connsiteY15" fmla="*/ 6647 h 10000"/>
                <a:gd name="connsiteX16" fmla="*/ 9233 w 10000"/>
                <a:gd name="connsiteY16" fmla="*/ 6593 h 10000"/>
                <a:gd name="connsiteX17" fmla="*/ 8902 w 10000"/>
                <a:gd name="connsiteY17" fmla="*/ 6859 h 10000"/>
                <a:gd name="connsiteX18" fmla="*/ 8756 w 10000"/>
                <a:gd name="connsiteY18" fmla="*/ 7071 h 10000"/>
                <a:gd name="connsiteX19" fmla="*/ 8572 w 10000"/>
                <a:gd name="connsiteY19" fmla="*/ 7496 h 10000"/>
                <a:gd name="connsiteX20" fmla="*/ 8609 w 10000"/>
                <a:gd name="connsiteY20" fmla="*/ 7869 h 10000"/>
                <a:gd name="connsiteX21" fmla="*/ 8793 w 10000"/>
                <a:gd name="connsiteY21" fmla="*/ 8504 h 10000"/>
                <a:gd name="connsiteX22" fmla="*/ 8537 w 10000"/>
                <a:gd name="connsiteY22" fmla="*/ 8878 h 10000"/>
                <a:gd name="connsiteX23" fmla="*/ 8170 w 10000"/>
                <a:gd name="connsiteY23" fmla="*/ 9723 h 10000"/>
                <a:gd name="connsiteX24" fmla="*/ 8097 w 10000"/>
                <a:gd name="connsiteY24" fmla="*/ 9990 h 10000"/>
                <a:gd name="connsiteX25" fmla="*/ 7766 w 10000"/>
                <a:gd name="connsiteY25" fmla="*/ 9935 h 10000"/>
                <a:gd name="connsiteX26" fmla="*/ 7400 w 10000"/>
                <a:gd name="connsiteY26" fmla="*/ 9723 h 10000"/>
                <a:gd name="connsiteX27" fmla="*/ 1502 w 10000"/>
                <a:gd name="connsiteY27" fmla="*/ 9935 h 10000"/>
                <a:gd name="connsiteX28" fmla="*/ 1428 w 10000"/>
                <a:gd name="connsiteY28" fmla="*/ 9460 h 10000"/>
                <a:gd name="connsiteX29" fmla="*/ 1223 w 10000"/>
                <a:gd name="connsiteY29" fmla="*/ 9316 h 10000"/>
                <a:gd name="connsiteX30" fmla="*/ 1120 w 10000"/>
                <a:gd name="connsiteY30" fmla="*/ 8921 h 10000"/>
                <a:gd name="connsiteX31" fmla="*/ 1145 w 10000"/>
                <a:gd name="connsiteY31" fmla="*/ 8439 h 10000"/>
                <a:gd name="connsiteX32" fmla="*/ 1167 w 10000"/>
                <a:gd name="connsiteY32" fmla="*/ 8061 h 10000"/>
                <a:gd name="connsiteX33" fmla="*/ 1246 w 10000"/>
                <a:gd name="connsiteY33" fmla="*/ 7600 h 10000"/>
                <a:gd name="connsiteX34" fmla="*/ 1173 w 10000"/>
                <a:gd name="connsiteY34" fmla="*/ 7178 h 10000"/>
                <a:gd name="connsiteX35" fmla="*/ 1051 w 10000"/>
                <a:gd name="connsiteY35" fmla="*/ 6758 h 10000"/>
                <a:gd name="connsiteX36" fmla="*/ 1062 w 10000"/>
                <a:gd name="connsiteY36" fmla="*/ 6382 h 10000"/>
                <a:gd name="connsiteX37" fmla="*/ 1062 w 10000"/>
                <a:gd name="connsiteY37" fmla="*/ 6277 h 10000"/>
                <a:gd name="connsiteX38" fmla="*/ 838 w 10000"/>
                <a:gd name="connsiteY38" fmla="*/ 5455 h 10000"/>
                <a:gd name="connsiteX39" fmla="*/ 696 w 10000"/>
                <a:gd name="connsiteY39" fmla="*/ 4471 h 10000"/>
                <a:gd name="connsiteX40" fmla="*/ 543 w 10000"/>
                <a:gd name="connsiteY40" fmla="*/ 3858 h 10000"/>
                <a:gd name="connsiteX41" fmla="*/ 521 w 10000"/>
                <a:gd name="connsiteY41" fmla="*/ 3389 h 10000"/>
                <a:gd name="connsiteX42" fmla="*/ 0 w 10000"/>
                <a:gd name="connsiteY42" fmla="*/ 2563 h 10000"/>
                <a:gd name="connsiteX43" fmla="*/ 477 w 10000"/>
                <a:gd name="connsiteY43" fmla="*/ 1977 h 10000"/>
                <a:gd name="connsiteX44" fmla="*/ 477 w 10000"/>
                <a:gd name="connsiteY44" fmla="*/ 1713 h 10000"/>
                <a:gd name="connsiteX45" fmla="*/ 477 w 10000"/>
                <a:gd name="connsiteY45" fmla="*/ 915 h 10000"/>
                <a:gd name="connsiteX46" fmla="*/ 715 w 10000"/>
                <a:gd name="connsiteY46" fmla="*/ 127 h 10000"/>
                <a:gd name="connsiteX47" fmla="*/ 4777 w 10000"/>
                <a:gd name="connsiteY47" fmla="*/ 162 h 10000"/>
                <a:gd name="connsiteX0" fmla="*/ 8448 w 10000"/>
                <a:gd name="connsiteY0" fmla="*/ 0 h 10000"/>
                <a:gd name="connsiteX1" fmla="*/ 8353 w 10000"/>
                <a:gd name="connsiteY1" fmla="*/ 491 h 10000"/>
                <a:gd name="connsiteX2" fmla="*/ 8682 w 10000"/>
                <a:gd name="connsiteY2" fmla="*/ 915 h 10000"/>
                <a:gd name="connsiteX3" fmla="*/ 8631 w 10000"/>
                <a:gd name="connsiteY3" fmla="*/ 1221 h 10000"/>
                <a:gd name="connsiteX4" fmla="*/ 8426 w 10000"/>
                <a:gd name="connsiteY4" fmla="*/ 1923 h 10000"/>
                <a:gd name="connsiteX5" fmla="*/ 8537 w 10000"/>
                <a:gd name="connsiteY5" fmla="*/ 2189 h 10000"/>
                <a:gd name="connsiteX6" fmla="*/ 8572 w 10000"/>
                <a:gd name="connsiteY6" fmla="*/ 2510 h 10000"/>
                <a:gd name="connsiteX7" fmla="*/ 8976 w 10000"/>
                <a:gd name="connsiteY7" fmla="*/ 3039 h 10000"/>
                <a:gd name="connsiteX8" fmla="*/ 9458 w 10000"/>
                <a:gd name="connsiteY8" fmla="*/ 3370 h 10000"/>
                <a:gd name="connsiteX9" fmla="*/ 9561 w 10000"/>
                <a:gd name="connsiteY9" fmla="*/ 3995 h 10000"/>
                <a:gd name="connsiteX10" fmla="*/ 9743 w 10000"/>
                <a:gd name="connsiteY10" fmla="*/ 4365 h 10000"/>
                <a:gd name="connsiteX11" fmla="*/ 9890 w 10000"/>
                <a:gd name="connsiteY11" fmla="*/ 4632 h 10000"/>
                <a:gd name="connsiteX12" fmla="*/ 10000 w 10000"/>
                <a:gd name="connsiteY12" fmla="*/ 5427 h 10000"/>
                <a:gd name="connsiteX13" fmla="*/ 9781 w 10000"/>
                <a:gd name="connsiteY13" fmla="*/ 5903 h 10000"/>
                <a:gd name="connsiteX14" fmla="*/ 9670 w 10000"/>
                <a:gd name="connsiteY14" fmla="*/ 6170 h 10000"/>
                <a:gd name="connsiteX15" fmla="*/ 9670 w 10000"/>
                <a:gd name="connsiteY15" fmla="*/ 6647 h 10000"/>
                <a:gd name="connsiteX16" fmla="*/ 9233 w 10000"/>
                <a:gd name="connsiteY16" fmla="*/ 6593 h 10000"/>
                <a:gd name="connsiteX17" fmla="*/ 8902 w 10000"/>
                <a:gd name="connsiteY17" fmla="*/ 6859 h 10000"/>
                <a:gd name="connsiteX18" fmla="*/ 8667 w 10000"/>
                <a:gd name="connsiteY18" fmla="*/ 6896 h 10000"/>
                <a:gd name="connsiteX19" fmla="*/ 8572 w 10000"/>
                <a:gd name="connsiteY19" fmla="*/ 7496 h 10000"/>
                <a:gd name="connsiteX20" fmla="*/ 8609 w 10000"/>
                <a:gd name="connsiteY20" fmla="*/ 7869 h 10000"/>
                <a:gd name="connsiteX21" fmla="*/ 8793 w 10000"/>
                <a:gd name="connsiteY21" fmla="*/ 8504 h 10000"/>
                <a:gd name="connsiteX22" fmla="*/ 8537 w 10000"/>
                <a:gd name="connsiteY22" fmla="*/ 8878 h 10000"/>
                <a:gd name="connsiteX23" fmla="*/ 8170 w 10000"/>
                <a:gd name="connsiteY23" fmla="*/ 9723 h 10000"/>
                <a:gd name="connsiteX24" fmla="*/ 8097 w 10000"/>
                <a:gd name="connsiteY24" fmla="*/ 9990 h 10000"/>
                <a:gd name="connsiteX25" fmla="*/ 7766 w 10000"/>
                <a:gd name="connsiteY25" fmla="*/ 9935 h 10000"/>
                <a:gd name="connsiteX26" fmla="*/ 7400 w 10000"/>
                <a:gd name="connsiteY26" fmla="*/ 9723 h 10000"/>
                <a:gd name="connsiteX27" fmla="*/ 1502 w 10000"/>
                <a:gd name="connsiteY27" fmla="*/ 9935 h 10000"/>
                <a:gd name="connsiteX28" fmla="*/ 1428 w 10000"/>
                <a:gd name="connsiteY28" fmla="*/ 9460 h 10000"/>
                <a:gd name="connsiteX29" fmla="*/ 1223 w 10000"/>
                <a:gd name="connsiteY29" fmla="*/ 9316 h 10000"/>
                <a:gd name="connsiteX30" fmla="*/ 1120 w 10000"/>
                <a:gd name="connsiteY30" fmla="*/ 8921 h 10000"/>
                <a:gd name="connsiteX31" fmla="*/ 1145 w 10000"/>
                <a:gd name="connsiteY31" fmla="*/ 8439 h 10000"/>
                <a:gd name="connsiteX32" fmla="*/ 1167 w 10000"/>
                <a:gd name="connsiteY32" fmla="*/ 8061 h 10000"/>
                <a:gd name="connsiteX33" fmla="*/ 1246 w 10000"/>
                <a:gd name="connsiteY33" fmla="*/ 7600 h 10000"/>
                <a:gd name="connsiteX34" fmla="*/ 1173 w 10000"/>
                <a:gd name="connsiteY34" fmla="*/ 7178 h 10000"/>
                <a:gd name="connsiteX35" fmla="*/ 1051 w 10000"/>
                <a:gd name="connsiteY35" fmla="*/ 6758 h 10000"/>
                <a:gd name="connsiteX36" fmla="*/ 1062 w 10000"/>
                <a:gd name="connsiteY36" fmla="*/ 6382 h 10000"/>
                <a:gd name="connsiteX37" fmla="*/ 1062 w 10000"/>
                <a:gd name="connsiteY37" fmla="*/ 6277 h 10000"/>
                <a:gd name="connsiteX38" fmla="*/ 838 w 10000"/>
                <a:gd name="connsiteY38" fmla="*/ 5455 h 10000"/>
                <a:gd name="connsiteX39" fmla="*/ 696 w 10000"/>
                <a:gd name="connsiteY39" fmla="*/ 4471 h 10000"/>
                <a:gd name="connsiteX40" fmla="*/ 543 w 10000"/>
                <a:gd name="connsiteY40" fmla="*/ 3858 h 10000"/>
                <a:gd name="connsiteX41" fmla="*/ 521 w 10000"/>
                <a:gd name="connsiteY41" fmla="*/ 3389 h 10000"/>
                <a:gd name="connsiteX42" fmla="*/ 0 w 10000"/>
                <a:gd name="connsiteY42" fmla="*/ 2563 h 10000"/>
                <a:gd name="connsiteX43" fmla="*/ 477 w 10000"/>
                <a:gd name="connsiteY43" fmla="*/ 1977 h 10000"/>
                <a:gd name="connsiteX44" fmla="*/ 477 w 10000"/>
                <a:gd name="connsiteY44" fmla="*/ 1713 h 10000"/>
                <a:gd name="connsiteX45" fmla="*/ 477 w 10000"/>
                <a:gd name="connsiteY45" fmla="*/ 915 h 10000"/>
                <a:gd name="connsiteX46" fmla="*/ 715 w 10000"/>
                <a:gd name="connsiteY46" fmla="*/ 127 h 10000"/>
                <a:gd name="connsiteX47" fmla="*/ 4777 w 10000"/>
                <a:gd name="connsiteY47" fmla="*/ 162 h 10000"/>
                <a:gd name="connsiteX0" fmla="*/ 8448 w 10000"/>
                <a:gd name="connsiteY0" fmla="*/ 0 h 10000"/>
                <a:gd name="connsiteX1" fmla="*/ 8353 w 10000"/>
                <a:gd name="connsiteY1" fmla="*/ 491 h 10000"/>
                <a:gd name="connsiteX2" fmla="*/ 8682 w 10000"/>
                <a:gd name="connsiteY2" fmla="*/ 915 h 10000"/>
                <a:gd name="connsiteX3" fmla="*/ 8631 w 10000"/>
                <a:gd name="connsiteY3" fmla="*/ 1221 h 10000"/>
                <a:gd name="connsiteX4" fmla="*/ 8426 w 10000"/>
                <a:gd name="connsiteY4" fmla="*/ 1923 h 10000"/>
                <a:gd name="connsiteX5" fmla="*/ 8537 w 10000"/>
                <a:gd name="connsiteY5" fmla="*/ 2189 h 10000"/>
                <a:gd name="connsiteX6" fmla="*/ 8572 w 10000"/>
                <a:gd name="connsiteY6" fmla="*/ 2510 h 10000"/>
                <a:gd name="connsiteX7" fmla="*/ 8976 w 10000"/>
                <a:gd name="connsiteY7" fmla="*/ 3039 h 10000"/>
                <a:gd name="connsiteX8" fmla="*/ 9458 w 10000"/>
                <a:gd name="connsiteY8" fmla="*/ 3370 h 10000"/>
                <a:gd name="connsiteX9" fmla="*/ 9561 w 10000"/>
                <a:gd name="connsiteY9" fmla="*/ 3995 h 10000"/>
                <a:gd name="connsiteX10" fmla="*/ 9743 w 10000"/>
                <a:gd name="connsiteY10" fmla="*/ 4365 h 10000"/>
                <a:gd name="connsiteX11" fmla="*/ 9890 w 10000"/>
                <a:gd name="connsiteY11" fmla="*/ 4632 h 10000"/>
                <a:gd name="connsiteX12" fmla="*/ 10000 w 10000"/>
                <a:gd name="connsiteY12" fmla="*/ 5427 h 10000"/>
                <a:gd name="connsiteX13" fmla="*/ 9781 w 10000"/>
                <a:gd name="connsiteY13" fmla="*/ 5903 h 10000"/>
                <a:gd name="connsiteX14" fmla="*/ 9670 w 10000"/>
                <a:gd name="connsiteY14" fmla="*/ 6170 h 10000"/>
                <a:gd name="connsiteX15" fmla="*/ 9670 w 10000"/>
                <a:gd name="connsiteY15" fmla="*/ 6647 h 10000"/>
                <a:gd name="connsiteX16" fmla="*/ 9233 w 10000"/>
                <a:gd name="connsiteY16" fmla="*/ 6593 h 10000"/>
                <a:gd name="connsiteX17" fmla="*/ 8902 w 10000"/>
                <a:gd name="connsiteY17" fmla="*/ 6859 h 10000"/>
                <a:gd name="connsiteX18" fmla="*/ 8667 w 10000"/>
                <a:gd name="connsiteY18" fmla="*/ 6896 h 10000"/>
                <a:gd name="connsiteX19" fmla="*/ 8572 w 10000"/>
                <a:gd name="connsiteY19" fmla="*/ 7496 h 10000"/>
                <a:gd name="connsiteX20" fmla="*/ 8609 w 10000"/>
                <a:gd name="connsiteY20" fmla="*/ 7869 h 10000"/>
                <a:gd name="connsiteX21" fmla="*/ 8621 w 10000"/>
                <a:gd name="connsiteY21" fmla="*/ 8392 h 10000"/>
                <a:gd name="connsiteX22" fmla="*/ 8537 w 10000"/>
                <a:gd name="connsiteY22" fmla="*/ 8878 h 10000"/>
                <a:gd name="connsiteX23" fmla="*/ 8170 w 10000"/>
                <a:gd name="connsiteY23" fmla="*/ 9723 h 10000"/>
                <a:gd name="connsiteX24" fmla="*/ 8097 w 10000"/>
                <a:gd name="connsiteY24" fmla="*/ 9990 h 10000"/>
                <a:gd name="connsiteX25" fmla="*/ 7766 w 10000"/>
                <a:gd name="connsiteY25" fmla="*/ 9935 h 10000"/>
                <a:gd name="connsiteX26" fmla="*/ 7400 w 10000"/>
                <a:gd name="connsiteY26" fmla="*/ 9723 h 10000"/>
                <a:gd name="connsiteX27" fmla="*/ 1502 w 10000"/>
                <a:gd name="connsiteY27" fmla="*/ 9935 h 10000"/>
                <a:gd name="connsiteX28" fmla="*/ 1428 w 10000"/>
                <a:gd name="connsiteY28" fmla="*/ 9460 h 10000"/>
                <a:gd name="connsiteX29" fmla="*/ 1223 w 10000"/>
                <a:gd name="connsiteY29" fmla="*/ 9316 h 10000"/>
                <a:gd name="connsiteX30" fmla="*/ 1120 w 10000"/>
                <a:gd name="connsiteY30" fmla="*/ 8921 h 10000"/>
                <a:gd name="connsiteX31" fmla="*/ 1145 w 10000"/>
                <a:gd name="connsiteY31" fmla="*/ 8439 h 10000"/>
                <a:gd name="connsiteX32" fmla="*/ 1167 w 10000"/>
                <a:gd name="connsiteY32" fmla="*/ 8061 h 10000"/>
                <a:gd name="connsiteX33" fmla="*/ 1246 w 10000"/>
                <a:gd name="connsiteY33" fmla="*/ 7600 h 10000"/>
                <a:gd name="connsiteX34" fmla="*/ 1173 w 10000"/>
                <a:gd name="connsiteY34" fmla="*/ 7178 h 10000"/>
                <a:gd name="connsiteX35" fmla="*/ 1051 w 10000"/>
                <a:gd name="connsiteY35" fmla="*/ 6758 h 10000"/>
                <a:gd name="connsiteX36" fmla="*/ 1062 w 10000"/>
                <a:gd name="connsiteY36" fmla="*/ 6382 h 10000"/>
                <a:gd name="connsiteX37" fmla="*/ 1062 w 10000"/>
                <a:gd name="connsiteY37" fmla="*/ 6277 h 10000"/>
                <a:gd name="connsiteX38" fmla="*/ 838 w 10000"/>
                <a:gd name="connsiteY38" fmla="*/ 5455 h 10000"/>
                <a:gd name="connsiteX39" fmla="*/ 696 w 10000"/>
                <a:gd name="connsiteY39" fmla="*/ 4471 h 10000"/>
                <a:gd name="connsiteX40" fmla="*/ 543 w 10000"/>
                <a:gd name="connsiteY40" fmla="*/ 3858 h 10000"/>
                <a:gd name="connsiteX41" fmla="*/ 521 w 10000"/>
                <a:gd name="connsiteY41" fmla="*/ 3389 h 10000"/>
                <a:gd name="connsiteX42" fmla="*/ 0 w 10000"/>
                <a:gd name="connsiteY42" fmla="*/ 2563 h 10000"/>
                <a:gd name="connsiteX43" fmla="*/ 477 w 10000"/>
                <a:gd name="connsiteY43" fmla="*/ 1977 h 10000"/>
                <a:gd name="connsiteX44" fmla="*/ 477 w 10000"/>
                <a:gd name="connsiteY44" fmla="*/ 1713 h 10000"/>
                <a:gd name="connsiteX45" fmla="*/ 477 w 10000"/>
                <a:gd name="connsiteY45" fmla="*/ 915 h 10000"/>
                <a:gd name="connsiteX46" fmla="*/ 715 w 10000"/>
                <a:gd name="connsiteY46" fmla="*/ 127 h 10000"/>
                <a:gd name="connsiteX47" fmla="*/ 4777 w 10000"/>
                <a:gd name="connsiteY47" fmla="*/ 162 h 10000"/>
                <a:gd name="connsiteX0" fmla="*/ 8448 w 10000"/>
                <a:gd name="connsiteY0" fmla="*/ 0 h 10000"/>
                <a:gd name="connsiteX1" fmla="*/ 8353 w 10000"/>
                <a:gd name="connsiteY1" fmla="*/ 491 h 10000"/>
                <a:gd name="connsiteX2" fmla="*/ 8682 w 10000"/>
                <a:gd name="connsiteY2" fmla="*/ 915 h 10000"/>
                <a:gd name="connsiteX3" fmla="*/ 8631 w 10000"/>
                <a:gd name="connsiteY3" fmla="*/ 1221 h 10000"/>
                <a:gd name="connsiteX4" fmla="*/ 8426 w 10000"/>
                <a:gd name="connsiteY4" fmla="*/ 1923 h 10000"/>
                <a:gd name="connsiteX5" fmla="*/ 8537 w 10000"/>
                <a:gd name="connsiteY5" fmla="*/ 2189 h 10000"/>
                <a:gd name="connsiteX6" fmla="*/ 8572 w 10000"/>
                <a:gd name="connsiteY6" fmla="*/ 2510 h 10000"/>
                <a:gd name="connsiteX7" fmla="*/ 8976 w 10000"/>
                <a:gd name="connsiteY7" fmla="*/ 3039 h 10000"/>
                <a:gd name="connsiteX8" fmla="*/ 9458 w 10000"/>
                <a:gd name="connsiteY8" fmla="*/ 3370 h 10000"/>
                <a:gd name="connsiteX9" fmla="*/ 9561 w 10000"/>
                <a:gd name="connsiteY9" fmla="*/ 3995 h 10000"/>
                <a:gd name="connsiteX10" fmla="*/ 9743 w 10000"/>
                <a:gd name="connsiteY10" fmla="*/ 4365 h 10000"/>
                <a:gd name="connsiteX11" fmla="*/ 9890 w 10000"/>
                <a:gd name="connsiteY11" fmla="*/ 4632 h 10000"/>
                <a:gd name="connsiteX12" fmla="*/ 10000 w 10000"/>
                <a:gd name="connsiteY12" fmla="*/ 5427 h 10000"/>
                <a:gd name="connsiteX13" fmla="*/ 9781 w 10000"/>
                <a:gd name="connsiteY13" fmla="*/ 5903 h 10000"/>
                <a:gd name="connsiteX14" fmla="*/ 9670 w 10000"/>
                <a:gd name="connsiteY14" fmla="*/ 6170 h 10000"/>
                <a:gd name="connsiteX15" fmla="*/ 9670 w 10000"/>
                <a:gd name="connsiteY15" fmla="*/ 6647 h 10000"/>
                <a:gd name="connsiteX16" fmla="*/ 9233 w 10000"/>
                <a:gd name="connsiteY16" fmla="*/ 6593 h 10000"/>
                <a:gd name="connsiteX17" fmla="*/ 8902 w 10000"/>
                <a:gd name="connsiteY17" fmla="*/ 6859 h 10000"/>
                <a:gd name="connsiteX18" fmla="*/ 8667 w 10000"/>
                <a:gd name="connsiteY18" fmla="*/ 6896 h 10000"/>
                <a:gd name="connsiteX19" fmla="*/ 8572 w 10000"/>
                <a:gd name="connsiteY19" fmla="*/ 7496 h 10000"/>
                <a:gd name="connsiteX20" fmla="*/ 8609 w 10000"/>
                <a:gd name="connsiteY20" fmla="*/ 7869 h 10000"/>
                <a:gd name="connsiteX21" fmla="*/ 8621 w 10000"/>
                <a:gd name="connsiteY21" fmla="*/ 8392 h 10000"/>
                <a:gd name="connsiteX22" fmla="*/ 8537 w 10000"/>
                <a:gd name="connsiteY22" fmla="*/ 8878 h 10000"/>
                <a:gd name="connsiteX23" fmla="*/ 8170 w 10000"/>
                <a:gd name="connsiteY23" fmla="*/ 9723 h 10000"/>
                <a:gd name="connsiteX24" fmla="*/ 8097 w 10000"/>
                <a:gd name="connsiteY24" fmla="*/ 9990 h 10000"/>
                <a:gd name="connsiteX25" fmla="*/ 7766 w 10000"/>
                <a:gd name="connsiteY25" fmla="*/ 9935 h 10000"/>
                <a:gd name="connsiteX26" fmla="*/ 7400 w 10000"/>
                <a:gd name="connsiteY26" fmla="*/ 9723 h 10000"/>
                <a:gd name="connsiteX27" fmla="*/ 1502 w 10000"/>
                <a:gd name="connsiteY27" fmla="*/ 9935 h 10000"/>
                <a:gd name="connsiteX28" fmla="*/ 1428 w 10000"/>
                <a:gd name="connsiteY28" fmla="*/ 9460 h 10000"/>
                <a:gd name="connsiteX29" fmla="*/ 1223 w 10000"/>
                <a:gd name="connsiteY29" fmla="*/ 9316 h 10000"/>
                <a:gd name="connsiteX30" fmla="*/ 1120 w 10000"/>
                <a:gd name="connsiteY30" fmla="*/ 8921 h 10000"/>
                <a:gd name="connsiteX31" fmla="*/ 1145 w 10000"/>
                <a:gd name="connsiteY31" fmla="*/ 8439 h 10000"/>
                <a:gd name="connsiteX32" fmla="*/ 1167 w 10000"/>
                <a:gd name="connsiteY32" fmla="*/ 8061 h 10000"/>
                <a:gd name="connsiteX33" fmla="*/ 1246 w 10000"/>
                <a:gd name="connsiteY33" fmla="*/ 7600 h 10000"/>
                <a:gd name="connsiteX34" fmla="*/ 1173 w 10000"/>
                <a:gd name="connsiteY34" fmla="*/ 7178 h 10000"/>
                <a:gd name="connsiteX35" fmla="*/ 1051 w 10000"/>
                <a:gd name="connsiteY35" fmla="*/ 6758 h 10000"/>
                <a:gd name="connsiteX36" fmla="*/ 1062 w 10000"/>
                <a:gd name="connsiteY36" fmla="*/ 6382 h 10000"/>
                <a:gd name="connsiteX37" fmla="*/ 1062 w 10000"/>
                <a:gd name="connsiteY37" fmla="*/ 6277 h 10000"/>
                <a:gd name="connsiteX38" fmla="*/ 838 w 10000"/>
                <a:gd name="connsiteY38" fmla="*/ 5455 h 10000"/>
                <a:gd name="connsiteX39" fmla="*/ 696 w 10000"/>
                <a:gd name="connsiteY39" fmla="*/ 4471 h 10000"/>
                <a:gd name="connsiteX40" fmla="*/ 543 w 10000"/>
                <a:gd name="connsiteY40" fmla="*/ 3858 h 10000"/>
                <a:gd name="connsiteX41" fmla="*/ 521 w 10000"/>
                <a:gd name="connsiteY41" fmla="*/ 3389 h 10000"/>
                <a:gd name="connsiteX42" fmla="*/ 0 w 10000"/>
                <a:gd name="connsiteY42" fmla="*/ 2563 h 10000"/>
                <a:gd name="connsiteX43" fmla="*/ 477 w 10000"/>
                <a:gd name="connsiteY43" fmla="*/ 1977 h 10000"/>
                <a:gd name="connsiteX44" fmla="*/ 477 w 10000"/>
                <a:gd name="connsiteY44" fmla="*/ 1713 h 10000"/>
                <a:gd name="connsiteX45" fmla="*/ 477 w 10000"/>
                <a:gd name="connsiteY45" fmla="*/ 915 h 10000"/>
                <a:gd name="connsiteX46" fmla="*/ 715 w 10000"/>
                <a:gd name="connsiteY46" fmla="*/ 127 h 10000"/>
                <a:gd name="connsiteX47" fmla="*/ 4777 w 10000"/>
                <a:gd name="connsiteY47" fmla="*/ 162 h 10000"/>
                <a:gd name="connsiteX48" fmla="*/ 8448 w 10000"/>
                <a:gd name="connsiteY48" fmla="*/ 0 h 10000"/>
                <a:gd name="connsiteX0" fmla="*/ 8448 w 10000"/>
                <a:gd name="connsiteY0" fmla="*/ 0 h 10000"/>
                <a:gd name="connsiteX1" fmla="*/ 8353 w 10000"/>
                <a:gd name="connsiteY1" fmla="*/ 491 h 10000"/>
                <a:gd name="connsiteX2" fmla="*/ 8682 w 10000"/>
                <a:gd name="connsiteY2" fmla="*/ 915 h 10000"/>
                <a:gd name="connsiteX3" fmla="*/ 8631 w 10000"/>
                <a:gd name="connsiteY3" fmla="*/ 1221 h 10000"/>
                <a:gd name="connsiteX4" fmla="*/ 8426 w 10000"/>
                <a:gd name="connsiteY4" fmla="*/ 1923 h 10000"/>
                <a:gd name="connsiteX5" fmla="*/ 8537 w 10000"/>
                <a:gd name="connsiteY5" fmla="*/ 2189 h 10000"/>
                <a:gd name="connsiteX6" fmla="*/ 8572 w 10000"/>
                <a:gd name="connsiteY6" fmla="*/ 2510 h 10000"/>
                <a:gd name="connsiteX7" fmla="*/ 8976 w 10000"/>
                <a:gd name="connsiteY7" fmla="*/ 3039 h 10000"/>
                <a:gd name="connsiteX8" fmla="*/ 9458 w 10000"/>
                <a:gd name="connsiteY8" fmla="*/ 3370 h 10000"/>
                <a:gd name="connsiteX9" fmla="*/ 9561 w 10000"/>
                <a:gd name="connsiteY9" fmla="*/ 3995 h 10000"/>
                <a:gd name="connsiteX10" fmla="*/ 9743 w 10000"/>
                <a:gd name="connsiteY10" fmla="*/ 4365 h 10000"/>
                <a:gd name="connsiteX11" fmla="*/ 9890 w 10000"/>
                <a:gd name="connsiteY11" fmla="*/ 4632 h 10000"/>
                <a:gd name="connsiteX12" fmla="*/ 10000 w 10000"/>
                <a:gd name="connsiteY12" fmla="*/ 5427 h 10000"/>
                <a:gd name="connsiteX13" fmla="*/ 9781 w 10000"/>
                <a:gd name="connsiteY13" fmla="*/ 5903 h 10000"/>
                <a:gd name="connsiteX14" fmla="*/ 9670 w 10000"/>
                <a:gd name="connsiteY14" fmla="*/ 6170 h 10000"/>
                <a:gd name="connsiteX15" fmla="*/ 9670 w 10000"/>
                <a:gd name="connsiteY15" fmla="*/ 6647 h 10000"/>
                <a:gd name="connsiteX16" fmla="*/ 9233 w 10000"/>
                <a:gd name="connsiteY16" fmla="*/ 6593 h 10000"/>
                <a:gd name="connsiteX17" fmla="*/ 8902 w 10000"/>
                <a:gd name="connsiteY17" fmla="*/ 6859 h 10000"/>
                <a:gd name="connsiteX18" fmla="*/ 8667 w 10000"/>
                <a:gd name="connsiteY18" fmla="*/ 6896 h 10000"/>
                <a:gd name="connsiteX19" fmla="*/ 8572 w 10000"/>
                <a:gd name="connsiteY19" fmla="*/ 7496 h 10000"/>
                <a:gd name="connsiteX20" fmla="*/ 8754 w 10000"/>
                <a:gd name="connsiteY20" fmla="*/ 7424 h 10000"/>
                <a:gd name="connsiteX21" fmla="*/ 8609 w 10000"/>
                <a:gd name="connsiteY21" fmla="*/ 7869 h 10000"/>
                <a:gd name="connsiteX22" fmla="*/ 8621 w 10000"/>
                <a:gd name="connsiteY22" fmla="*/ 8392 h 10000"/>
                <a:gd name="connsiteX23" fmla="*/ 8537 w 10000"/>
                <a:gd name="connsiteY23" fmla="*/ 8878 h 10000"/>
                <a:gd name="connsiteX24" fmla="*/ 8170 w 10000"/>
                <a:gd name="connsiteY24" fmla="*/ 9723 h 10000"/>
                <a:gd name="connsiteX25" fmla="*/ 8097 w 10000"/>
                <a:gd name="connsiteY25" fmla="*/ 9990 h 10000"/>
                <a:gd name="connsiteX26" fmla="*/ 7766 w 10000"/>
                <a:gd name="connsiteY26" fmla="*/ 9935 h 10000"/>
                <a:gd name="connsiteX27" fmla="*/ 7400 w 10000"/>
                <a:gd name="connsiteY27" fmla="*/ 9723 h 10000"/>
                <a:gd name="connsiteX28" fmla="*/ 1502 w 10000"/>
                <a:gd name="connsiteY28" fmla="*/ 9935 h 10000"/>
                <a:gd name="connsiteX29" fmla="*/ 1428 w 10000"/>
                <a:gd name="connsiteY29" fmla="*/ 9460 h 10000"/>
                <a:gd name="connsiteX30" fmla="*/ 1223 w 10000"/>
                <a:gd name="connsiteY30" fmla="*/ 9316 h 10000"/>
                <a:gd name="connsiteX31" fmla="*/ 1120 w 10000"/>
                <a:gd name="connsiteY31" fmla="*/ 8921 h 10000"/>
                <a:gd name="connsiteX32" fmla="*/ 1145 w 10000"/>
                <a:gd name="connsiteY32" fmla="*/ 8439 h 10000"/>
                <a:gd name="connsiteX33" fmla="*/ 1167 w 10000"/>
                <a:gd name="connsiteY33" fmla="*/ 8061 h 10000"/>
                <a:gd name="connsiteX34" fmla="*/ 1246 w 10000"/>
                <a:gd name="connsiteY34" fmla="*/ 7600 h 10000"/>
                <a:gd name="connsiteX35" fmla="*/ 1173 w 10000"/>
                <a:gd name="connsiteY35" fmla="*/ 7178 h 10000"/>
                <a:gd name="connsiteX36" fmla="*/ 1051 w 10000"/>
                <a:gd name="connsiteY36" fmla="*/ 6758 h 10000"/>
                <a:gd name="connsiteX37" fmla="*/ 1062 w 10000"/>
                <a:gd name="connsiteY37" fmla="*/ 6382 h 10000"/>
                <a:gd name="connsiteX38" fmla="*/ 1062 w 10000"/>
                <a:gd name="connsiteY38" fmla="*/ 6277 h 10000"/>
                <a:gd name="connsiteX39" fmla="*/ 838 w 10000"/>
                <a:gd name="connsiteY39" fmla="*/ 5455 h 10000"/>
                <a:gd name="connsiteX40" fmla="*/ 696 w 10000"/>
                <a:gd name="connsiteY40" fmla="*/ 4471 h 10000"/>
                <a:gd name="connsiteX41" fmla="*/ 543 w 10000"/>
                <a:gd name="connsiteY41" fmla="*/ 3858 h 10000"/>
                <a:gd name="connsiteX42" fmla="*/ 521 w 10000"/>
                <a:gd name="connsiteY42" fmla="*/ 3389 h 10000"/>
                <a:gd name="connsiteX43" fmla="*/ 0 w 10000"/>
                <a:gd name="connsiteY43" fmla="*/ 2563 h 10000"/>
                <a:gd name="connsiteX44" fmla="*/ 477 w 10000"/>
                <a:gd name="connsiteY44" fmla="*/ 1977 h 10000"/>
                <a:gd name="connsiteX45" fmla="*/ 477 w 10000"/>
                <a:gd name="connsiteY45" fmla="*/ 1713 h 10000"/>
                <a:gd name="connsiteX46" fmla="*/ 477 w 10000"/>
                <a:gd name="connsiteY46" fmla="*/ 915 h 10000"/>
                <a:gd name="connsiteX47" fmla="*/ 715 w 10000"/>
                <a:gd name="connsiteY47" fmla="*/ 127 h 10000"/>
                <a:gd name="connsiteX48" fmla="*/ 4777 w 10000"/>
                <a:gd name="connsiteY48" fmla="*/ 162 h 10000"/>
                <a:gd name="connsiteX49" fmla="*/ 8448 w 10000"/>
                <a:gd name="connsiteY49" fmla="*/ 0 h 10000"/>
                <a:gd name="connsiteX0" fmla="*/ 8448 w 10000"/>
                <a:gd name="connsiteY0" fmla="*/ 0 h 10000"/>
                <a:gd name="connsiteX1" fmla="*/ 8353 w 10000"/>
                <a:gd name="connsiteY1" fmla="*/ 491 h 10000"/>
                <a:gd name="connsiteX2" fmla="*/ 8682 w 10000"/>
                <a:gd name="connsiteY2" fmla="*/ 915 h 10000"/>
                <a:gd name="connsiteX3" fmla="*/ 8631 w 10000"/>
                <a:gd name="connsiteY3" fmla="*/ 1221 h 10000"/>
                <a:gd name="connsiteX4" fmla="*/ 8426 w 10000"/>
                <a:gd name="connsiteY4" fmla="*/ 1923 h 10000"/>
                <a:gd name="connsiteX5" fmla="*/ 8537 w 10000"/>
                <a:gd name="connsiteY5" fmla="*/ 2189 h 10000"/>
                <a:gd name="connsiteX6" fmla="*/ 8572 w 10000"/>
                <a:gd name="connsiteY6" fmla="*/ 2510 h 10000"/>
                <a:gd name="connsiteX7" fmla="*/ 8976 w 10000"/>
                <a:gd name="connsiteY7" fmla="*/ 3039 h 10000"/>
                <a:gd name="connsiteX8" fmla="*/ 9458 w 10000"/>
                <a:gd name="connsiteY8" fmla="*/ 3370 h 10000"/>
                <a:gd name="connsiteX9" fmla="*/ 9561 w 10000"/>
                <a:gd name="connsiteY9" fmla="*/ 3995 h 10000"/>
                <a:gd name="connsiteX10" fmla="*/ 9743 w 10000"/>
                <a:gd name="connsiteY10" fmla="*/ 4365 h 10000"/>
                <a:gd name="connsiteX11" fmla="*/ 9890 w 10000"/>
                <a:gd name="connsiteY11" fmla="*/ 4632 h 10000"/>
                <a:gd name="connsiteX12" fmla="*/ 10000 w 10000"/>
                <a:gd name="connsiteY12" fmla="*/ 5427 h 10000"/>
                <a:gd name="connsiteX13" fmla="*/ 9781 w 10000"/>
                <a:gd name="connsiteY13" fmla="*/ 5903 h 10000"/>
                <a:gd name="connsiteX14" fmla="*/ 9670 w 10000"/>
                <a:gd name="connsiteY14" fmla="*/ 6170 h 10000"/>
                <a:gd name="connsiteX15" fmla="*/ 9670 w 10000"/>
                <a:gd name="connsiteY15" fmla="*/ 6647 h 10000"/>
                <a:gd name="connsiteX16" fmla="*/ 9233 w 10000"/>
                <a:gd name="connsiteY16" fmla="*/ 6593 h 10000"/>
                <a:gd name="connsiteX17" fmla="*/ 8902 w 10000"/>
                <a:gd name="connsiteY17" fmla="*/ 6859 h 10000"/>
                <a:gd name="connsiteX18" fmla="*/ 8667 w 10000"/>
                <a:gd name="connsiteY18" fmla="*/ 6896 h 10000"/>
                <a:gd name="connsiteX19" fmla="*/ 8572 w 10000"/>
                <a:gd name="connsiteY19" fmla="*/ 7496 h 10000"/>
                <a:gd name="connsiteX20" fmla="*/ 8609 w 10000"/>
                <a:gd name="connsiteY20" fmla="*/ 7869 h 10000"/>
                <a:gd name="connsiteX21" fmla="*/ 8621 w 10000"/>
                <a:gd name="connsiteY21" fmla="*/ 8392 h 10000"/>
                <a:gd name="connsiteX22" fmla="*/ 8537 w 10000"/>
                <a:gd name="connsiteY22" fmla="*/ 8878 h 10000"/>
                <a:gd name="connsiteX23" fmla="*/ 8170 w 10000"/>
                <a:gd name="connsiteY23" fmla="*/ 9723 h 10000"/>
                <a:gd name="connsiteX24" fmla="*/ 8097 w 10000"/>
                <a:gd name="connsiteY24" fmla="*/ 9990 h 10000"/>
                <a:gd name="connsiteX25" fmla="*/ 7766 w 10000"/>
                <a:gd name="connsiteY25" fmla="*/ 9935 h 10000"/>
                <a:gd name="connsiteX26" fmla="*/ 7400 w 10000"/>
                <a:gd name="connsiteY26" fmla="*/ 9723 h 10000"/>
                <a:gd name="connsiteX27" fmla="*/ 1502 w 10000"/>
                <a:gd name="connsiteY27" fmla="*/ 9935 h 10000"/>
                <a:gd name="connsiteX28" fmla="*/ 1428 w 10000"/>
                <a:gd name="connsiteY28" fmla="*/ 9460 h 10000"/>
                <a:gd name="connsiteX29" fmla="*/ 1223 w 10000"/>
                <a:gd name="connsiteY29" fmla="*/ 9316 h 10000"/>
                <a:gd name="connsiteX30" fmla="*/ 1120 w 10000"/>
                <a:gd name="connsiteY30" fmla="*/ 8921 h 10000"/>
                <a:gd name="connsiteX31" fmla="*/ 1145 w 10000"/>
                <a:gd name="connsiteY31" fmla="*/ 8439 h 10000"/>
                <a:gd name="connsiteX32" fmla="*/ 1167 w 10000"/>
                <a:gd name="connsiteY32" fmla="*/ 8061 h 10000"/>
                <a:gd name="connsiteX33" fmla="*/ 1246 w 10000"/>
                <a:gd name="connsiteY33" fmla="*/ 7600 h 10000"/>
                <a:gd name="connsiteX34" fmla="*/ 1173 w 10000"/>
                <a:gd name="connsiteY34" fmla="*/ 7178 h 10000"/>
                <a:gd name="connsiteX35" fmla="*/ 1051 w 10000"/>
                <a:gd name="connsiteY35" fmla="*/ 6758 h 10000"/>
                <a:gd name="connsiteX36" fmla="*/ 1062 w 10000"/>
                <a:gd name="connsiteY36" fmla="*/ 6382 h 10000"/>
                <a:gd name="connsiteX37" fmla="*/ 1062 w 10000"/>
                <a:gd name="connsiteY37" fmla="*/ 6277 h 10000"/>
                <a:gd name="connsiteX38" fmla="*/ 838 w 10000"/>
                <a:gd name="connsiteY38" fmla="*/ 5455 h 10000"/>
                <a:gd name="connsiteX39" fmla="*/ 696 w 10000"/>
                <a:gd name="connsiteY39" fmla="*/ 4471 h 10000"/>
                <a:gd name="connsiteX40" fmla="*/ 543 w 10000"/>
                <a:gd name="connsiteY40" fmla="*/ 3858 h 10000"/>
                <a:gd name="connsiteX41" fmla="*/ 521 w 10000"/>
                <a:gd name="connsiteY41" fmla="*/ 3389 h 10000"/>
                <a:gd name="connsiteX42" fmla="*/ 0 w 10000"/>
                <a:gd name="connsiteY42" fmla="*/ 2563 h 10000"/>
                <a:gd name="connsiteX43" fmla="*/ 477 w 10000"/>
                <a:gd name="connsiteY43" fmla="*/ 1977 h 10000"/>
                <a:gd name="connsiteX44" fmla="*/ 477 w 10000"/>
                <a:gd name="connsiteY44" fmla="*/ 1713 h 10000"/>
                <a:gd name="connsiteX45" fmla="*/ 477 w 10000"/>
                <a:gd name="connsiteY45" fmla="*/ 915 h 10000"/>
                <a:gd name="connsiteX46" fmla="*/ 715 w 10000"/>
                <a:gd name="connsiteY46" fmla="*/ 127 h 10000"/>
                <a:gd name="connsiteX47" fmla="*/ 4777 w 10000"/>
                <a:gd name="connsiteY47" fmla="*/ 162 h 10000"/>
                <a:gd name="connsiteX48" fmla="*/ 8448 w 10000"/>
                <a:gd name="connsiteY48" fmla="*/ 0 h 10000"/>
                <a:gd name="connsiteX0" fmla="*/ 8448 w 10000"/>
                <a:gd name="connsiteY0" fmla="*/ 0 h 10000"/>
                <a:gd name="connsiteX1" fmla="*/ 8353 w 10000"/>
                <a:gd name="connsiteY1" fmla="*/ 491 h 10000"/>
                <a:gd name="connsiteX2" fmla="*/ 8682 w 10000"/>
                <a:gd name="connsiteY2" fmla="*/ 915 h 10000"/>
                <a:gd name="connsiteX3" fmla="*/ 8631 w 10000"/>
                <a:gd name="connsiteY3" fmla="*/ 1221 h 10000"/>
                <a:gd name="connsiteX4" fmla="*/ 8426 w 10000"/>
                <a:gd name="connsiteY4" fmla="*/ 1923 h 10000"/>
                <a:gd name="connsiteX5" fmla="*/ 8537 w 10000"/>
                <a:gd name="connsiteY5" fmla="*/ 2189 h 10000"/>
                <a:gd name="connsiteX6" fmla="*/ 8572 w 10000"/>
                <a:gd name="connsiteY6" fmla="*/ 2510 h 10000"/>
                <a:gd name="connsiteX7" fmla="*/ 8976 w 10000"/>
                <a:gd name="connsiteY7" fmla="*/ 3039 h 10000"/>
                <a:gd name="connsiteX8" fmla="*/ 9458 w 10000"/>
                <a:gd name="connsiteY8" fmla="*/ 3370 h 10000"/>
                <a:gd name="connsiteX9" fmla="*/ 9561 w 10000"/>
                <a:gd name="connsiteY9" fmla="*/ 3995 h 10000"/>
                <a:gd name="connsiteX10" fmla="*/ 9743 w 10000"/>
                <a:gd name="connsiteY10" fmla="*/ 4365 h 10000"/>
                <a:gd name="connsiteX11" fmla="*/ 9890 w 10000"/>
                <a:gd name="connsiteY11" fmla="*/ 4632 h 10000"/>
                <a:gd name="connsiteX12" fmla="*/ 10000 w 10000"/>
                <a:gd name="connsiteY12" fmla="*/ 5427 h 10000"/>
                <a:gd name="connsiteX13" fmla="*/ 9781 w 10000"/>
                <a:gd name="connsiteY13" fmla="*/ 5903 h 10000"/>
                <a:gd name="connsiteX14" fmla="*/ 9670 w 10000"/>
                <a:gd name="connsiteY14" fmla="*/ 6170 h 10000"/>
                <a:gd name="connsiteX15" fmla="*/ 9670 w 10000"/>
                <a:gd name="connsiteY15" fmla="*/ 6647 h 10000"/>
                <a:gd name="connsiteX16" fmla="*/ 9233 w 10000"/>
                <a:gd name="connsiteY16" fmla="*/ 6593 h 10000"/>
                <a:gd name="connsiteX17" fmla="*/ 8902 w 10000"/>
                <a:gd name="connsiteY17" fmla="*/ 6859 h 10000"/>
                <a:gd name="connsiteX18" fmla="*/ 8667 w 10000"/>
                <a:gd name="connsiteY18" fmla="*/ 6896 h 10000"/>
                <a:gd name="connsiteX19" fmla="*/ 8609 w 10000"/>
                <a:gd name="connsiteY19" fmla="*/ 7869 h 10000"/>
                <a:gd name="connsiteX20" fmla="*/ 8621 w 10000"/>
                <a:gd name="connsiteY20" fmla="*/ 8392 h 10000"/>
                <a:gd name="connsiteX21" fmla="*/ 8537 w 10000"/>
                <a:gd name="connsiteY21" fmla="*/ 8878 h 10000"/>
                <a:gd name="connsiteX22" fmla="*/ 8170 w 10000"/>
                <a:gd name="connsiteY22" fmla="*/ 9723 h 10000"/>
                <a:gd name="connsiteX23" fmla="*/ 8097 w 10000"/>
                <a:gd name="connsiteY23" fmla="*/ 9990 h 10000"/>
                <a:gd name="connsiteX24" fmla="*/ 7766 w 10000"/>
                <a:gd name="connsiteY24" fmla="*/ 9935 h 10000"/>
                <a:gd name="connsiteX25" fmla="*/ 7400 w 10000"/>
                <a:gd name="connsiteY25" fmla="*/ 9723 h 10000"/>
                <a:gd name="connsiteX26" fmla="*/ 1502 w 10000"/>
                <a:gd name="connsiteY26" fmla="*/ 9935 h 10000"/>
                <a:gd name="connsiteX27" fmla="*/ 1428 w 10000"/>
                <a:gd name="connsiteY27" fmla="*/ 9460 h 10000"/>
                <a:gd name="connsiteX28" fmla="*/ 1223 w 10000"/>
                <a:gd name="connsiteY28" fmla="*/ 9316 h 10000"/>
                <a:gd name="connsiteX29" fmla="*/ 1120 w 10000"/>
                <a:gd name="connsiteY29" fmla="*/ 8921 h 10000"/>
                <a:gd name="connsiteX30" fmla="*/ 1145 w 10000"/>
                <a:gd name="connsiteY30" fmla="*/ 8439 h 10000"/>
                <a:gd name="connsiteX31" fmla="*/ 1167 w 10000"/>
                <a:gd name="connsiteY31" fmla="*/ 8061 h 10000"/>
                <a:gd name="connsiteX32" fmla="*/ 1246 w 10000"/>
                <a:gd name="connsiteY32" fmla="*/ 7600 h 10000"/>
                <a:gd name="connsiteX33" fmla="*/ 1173 w 10000"/>
                <a:gd name="connsiteY33" fmla="*/ 7178 h 10000"/>
                <a:gd name="connsiteX34" fmla="*/ 1051 w 10000"/>
                <a:gd name="connsiteY34" fmla="*/ 6758 h 10000"/>
                <a:gd name="connsiteX35" fmla="*/ 1062 w 10000"/>
                <a:gd name="connsiteY35" fmla="*/ 6382 h 10000"/>
                <a:gd name="connsiteX36" fmla="*/ 1062 w 10000"/>
                <a:gd name="connsiteY36" fmla="*/ 6277 h 10000"/>
                <a:gd name="connsiteX37" fmla="*/ 838 w 10000"/>
                <a:gd name="connsiteY37" fmla="*/ 5455 h 10000"/>
                <a:gd name="connsiteX38" fmla="*/ 696 w 10000"/>
                <a:gd name="connsiteY38" fmla="*/ 4471 h 10000"/>
                <a:gd name="connsiteX39" fmla="*/ 543 w 10000"/>
                <a:gd name="connsiteY39" fmla="*/ 3858 h 10000"/>
                <a:gd name="connsiteX40" fmla="*/ 521 w 10000"/>
                <a:gd name="connsiteY40" fmla="*/ 3389 h 10000"/>
                <a:gd name="connsiteX41" fmla="*/ 0 w 10000"/>
                <a:gd name="connsiteY41" fmla="*/ 2563 h 10000"/>
                <a:gd name="connsiteX42" fmla="*/ 477 w 10000"/>
                <a:gd name="connsiteY42" fmla="*/ 1977 h 10000"/>
                <a:gd name="connsiteX43" fmla="*/ 477 w 10000"/>
                <a:gd name="connsiteY43" fmla="*/ 1713 h 10000"/>
                <a:gd name="connsiteX44" fmla="*/ 477 w 10000"/>
                <a:gd name="connsiteY44" fmla="*/ 915 h 10000"/>
                <a:gd name="connsiteX45" fmla="*/ 715 w 10000"/>
                <a:gd name="connsiteY45" fmla="*/ 127 h 10000"/>
                <a:gd name="connsiteX46" fmla="*/ 4777 w 10000"/>
                <a:gd name="connsiteY46" fmla="*/ 162 h 10000"/>
                <a:gd name="connsiteX47" fmla="*/ 8448 w 10000"/>
                <a:gd name="connsiteY47" fmla="*/ 0 h 10000"/>
                <a:gd name="connsiteX0" fmla="*/ 8448 w 10000"/>
                <a:gd name="connsiteY0" fmla="*/ 0 h 10000"/>
                <a:gd name="connsiteX1" fmla="*/ 8353 w 10000"/>
                <a:gd name="connsiteY1" fmla="*/ 491 h 10000"/>
                <a:gd name="connsiteX2" fmla="*/ 8682 w 10000"/>
                <a:gd name="connsiteY2" fmla="*/ 915 h 10000"/>
                <a:gd name="connsiteX3" fmla="*/ 8631 w 10000"/>
                <a:gd name="connsiteY3" fmla="*/ 1221 h 10000"/>
                <a:gd name="connsiteX4" fmla="*/ 8426 w 10000"/>
                <a:gd name="connsiteY4" fmla="*/ 1923 h 10000"/>
                <a:gd name="connsiteX5" fmla="*/ 8537 w 10000"/>
                <a:gd name="connsiteY5" fmla="*/ 2189 h 10000"/>
                <a:gd name="connsiteX6" fmla="*/ 8572 w 10000"/>
                <a:gd name="connsiteY6" fmla="*/ 2510 h 10000"/>
                <a:gd name="connsiteX7" fmla="*/ 8976 w 10000"/>
                <a:gd name="connsiteY7" fmla="*/ 3039 h 10000"/>
                <a:gd name="connsiteX8" fmla="*/ 9458 w 10000"/>
                <a:gd name="connsiteY8" fmla="*/ 3370 h 10000"/>
                <a:gd name="connsiteX9" fmla="*/ 9561 w 10000"/>
                <a:gd name="connsiteY9" fmla="*/ 3995 h 10000"/>
                <a:gd name="connsiteX10" fmla="*/ 9743 w 10000"/>
                <a:gd name="connsiteY10" fmla="*/ 4365 h 10000"/>
                <a:gd name="connsiteX11" fmla="*/ 9890 w 10000"/>
                <a:gd name="connsiteY11" fmla="*/ 4632 h 10000"/>
                <a:gd name="connsiteX12" fmla="*/ 10000 w 10000"/>
                <a:gd name="connsiteY12" fmla="*/ 5427 h 10000"/>
                <a:gd name="connsiteX13" fmla="*/ 9781 w 10000"/>
                <a:gd name="connsiteY13" fmla="*/ 5903 h 10000"/>
                <a:gd name="connsiteX14" fmla="*/ 9670 w 10000"/>
                <a:gd name="connsiteY14" fmla="*/ 6170 h 10000"/>
                <a:gd name="connsiteX15" fmla="*/ 9670 w 10000"/>
                <a:gd name="connsiteY15" fmla="*/ 6647 h 10000"/>
                <a:gd name="connsiteX16" fmla="*/ 9233 w 10000"/>
                <a:gd name="connsiteY16" fmla="*/ 6593 h 10000"/>
                <a:gd name="connsiteX17" fmla="*/ 8902 w 10000"/>
                <a:gd name="connsiteY17" fmla="*/ 6859 h 10000"/>
                <a:gd name="connsiteX18" fmla="*/ 8667 w 10000"/>
                <a:gd name="connsiteY18" fmla="*/ 6896 h 10000"/>
                <a:gd name="connsiteX19" fmla="*/ 8813 w 10000"/>
                <a:gd name="connsiteY19" fmla="*/ 7909 h 10000"/>
                <a:gd name="connsiteX20" fmla="*/ 8621 w 10000"/>
                <a:gd name="connsiteY20" fmla="*/ 8392 h 10000"/>
                <a:gd name="connsiteX21" fmla="*/ 8537 w 10000"/>
                <a:gd name="connsiteY21" fmla="*/ 8878 h 10000"/>
                <a:gd name="connsiteX22" fmla="*/ 8170 w 10000"/>
                <a:gd name="connsiteY22" fmla="*/ 9723 h 10000"/>
                <a:gd name="connsiteX23" fmla="*/ 8097 w 10000"/>
                <a:gd name="connsiteY23" fmla="*/ 9990 h 10000"/>
                <a:gd name="connsiteX24" fmla="*/ 7766 w 10000"/>
                <a:gd name="connsiteY24" fmla="*/ 9935 h 10000"/>
                <a:gd name="connsiteX25" fmla="*/ 7400 w 10000"/>
                <a:gd name="connsiteY25" fmla="*/ 9723 h 10000"/>
                <a:gd name="connsiteX26" fmla="*/ 1502 w 10000"/>
                <a:gd name="connsiteY26" fmla="*/ 9935 h 10000"/>
                <a:gd name="connsiteX27" fmla="*/ 1428 w 10000"/>
                <a:gd name="connsiteY27" fmla="*/ 9460 h 10000"/>
                <a:gd name="connsiteX28" fmla="*/ 1223 w 10000"/>
                <a:gd name="connsiteY28" fmla="*/ 9316 h 10000"/>
                <a:gd name="connsiteX29" fmla="*/ 1120 w 10000"/>
                <a:gd name="connsiteY29" fmla="*/ 8921 h 10000"/>
                <a:gd name="connsiteX30" fmla="*/ 1145 w 10000"/>
                <a:gd name="connsiteY30" fmla="*/ 8439 h 10000"/>
                <a:gd name="connsiteX31" fmla="*/ 1167 w 10000"/>
                <a:gd name="connsiteY31" fmla="*/ 8061 h 10000"/>
                <a:gd name="connsiteX32" fmla="*/ 1246 w 10000"/>
                <a:gd name="connsiteY32" fmla="*/ 7600 h 10000"/>
                <a:gd name="connsiteX33" fmla="*/ 1173 w 10000"/>
                <a:gd name="connsiteY33" fmla="*/ 7178 h 10000"/>
                <a:gd name="connsiteX34" fmla="*/ 1051 w 10000"/>
                <a:gd name="connsiteY34" fmla="*/ 6758 h 10000"/>
                <a:gd name="connsiteX35" fmla="*/ 1062 w 10000"/>
                <a:gd name="connsiteY35" fmla="*/ 6382 h 10000"/>
                <a:gd name="connsiteX36" fmla="*/ 1062 w 10000"/>
                <a:gd name="connsiteY36" fmla="*/ 6277 h 10000"/>
                <a:gd name="connsiteX37" fmla="*/ 838 w 10000"/>
                <a:gd name="connsiteY37" fmla="*/ 5455 h 10000"/>
                <a:gd name="connsiteX38" fmla="*/ 696 w 10000"/>
                <a:gd name="connsiteY38" fmla="*/ 4471 h 10000"/>
                <a:gd name="connsiteX39" fmla="*/ 543 w 10000"/>
                <a:gd name="connsiteY39" fmla="*/ 3858 h 10000"/>
                <a:gd name="connsiteX40" fmla="*/ 521 w 10000"/>
                <a:gd name="connsiteY40" fmla="*/ 3389 h 10000"/>
                <a:gd name="connsiteX41" fmla="*/ 0 w 10000"/>
                <a:gd name="connsiteY41" fmla="*/ 2563 h 10000"/>
                <a:gd name="connsiteX42" fmla="*/ 477 w 10000"/>
                <a:gd name="connsiteY42" fmla="*/ 1977 h 10000"/>
                <a:gd name="connsiteX43" fmla="*/ 477 w 10000"/>
                <a:gd name="connsiteY43" fmla="*/ 1713 h 10000"/>
                <a:gd name="connsiteX44" fmla="*/ 477 w 10000"/>
                <a:gd name="connsiteY44" fmla="*/ 915 h 10000"/>
                <a:gd name="connsiteX45" fmla="*/ 715 w 10000"/>
                <a:gd name="connsiteY45" fmla="*/ 127 h 10000"/>
                <a:gd name="connsiteX46" fmla="*/ 4777 w 10000"/>
                <a:gd name="connsiteY46" fmla="*/ 162 h 10000"/>
                <a:gd name="connsiteX47" fmla="*/ 8448 w 10000"/>
                <a:gd name="connsiteY47" fmla="*/ 0 h 10000"/>
                <a:gd name="connsiteX0" fmla="*/ 8448 w 10000"/>
                <a:gd name="connsiteY0" fmla="*/ 0 h 10000"/>
                <a:gd name="connsiteX1" fmla="*/ 8353 w 10000"/>
                <a:gd name="connsiteY1" fmla="*/ 491 h 10000"/>
                <a:gd name="connsiteX2" fmla="*/ 8682 w 10000"/>
                <a:gd name="connsiteY2" fmla="*/ 915 h 10000"/>
                <a:gd name="connsiteX3" fmla="*/ 8631 w 10000"/>
                <a:gd name="connsiteY3" fmla="*/ 1221 h 10000"/>
                <a:gd name="connsiteX4" fmla="*/ 8426 w 10000"/>
                <a:gd name="connsiteY4" fmla="*/ 1923 h 10000"/>
                <a:gd name="connsiteX5" fmla="*/ 8537 w 10000"/>
                <a:gd name="connsiteY5" fmla="*/ 2189 h 10000"/>
                <a:gd name="connsiteX6" fmla="*/ 8572 w 10000"/>
                <a:gd name="connsiteY6" fmla="*/ 2510 h 10000"/>
                <a:gd name="connsiteX7" fmla="*/ 8976 w 10000"/>
                <a:gd name="connsiteY7" fmla="*/ 3039 h 10000"/>
                <a:gd name="connsiteX8" fmla="*/ 9458 w 10000"/>
                <a:gd name="connsiteY8" fmla="*/ 3370 h 10000"/>
                <a:gd name="connsiteX9" fmla="*/ 9561 w 10000"/>
                <a:gd name="connsiteY9" fmla="*/ 3995 h 10000"/>
                <a:gd name="connsiteX10" fmla="*/ 9743 w 10000"/>
                <a:gd name="connsiteY10" fmla="*/ 4365 h 10000"/>
                <a:gd name="connsiteX11" fmla="*/ 9890 w 10000"/>
                <a:gd name="connsiteY11" fmla="*/ 4632 h 10000"/>
                <a:gd name="connsiteX12" fmla="*/ 10000 w 10000"/>
                <a:gd name="connsiteY12" fmla="*/ 5427 h 10000"/>
                <a:gd name="connsiteX13" fmla="*/ 9781 w 10000"/>
                <a:gd name="connsiteY13" fmla="*/ 5903 h 10000"/>
                <a:gd name="connsiteX14" fmla="*/ 9670 w 10000"/>
                <a:gd name="connsiteY14" fmla="*/ 6170 h 10000"/>
                <a:gd name="connsiteX15" fmla="*/ 9670 w 10000"/>
                <a:gd name="connsiteY15" fmla="*/ 6647 h 10000"/>
                <a:gd name="connsiteX16" fmla="*/ 9233 w 10000"/>
                <a:gd name="connsiteY16" fmla="*/ 6593 h 10000"/>
                <a:gd name="connsiteX17" fmla="*/ 8902 w 10000"/>
                <a:gd name="connsiteY17" fmla="*/ 6859 h 10000"/>
                <a:gd name="connsiteX18" fmla="*/ 8667 w 10000"/>
                <a:gd name="connsiteY18" fmla="*/ 6896 h 10000"/>
                <a:gd name="connsiteX19" fmla="*/ 8813 w 10000"/>
                <a:gd name="connsiteY19" fmla="*/ 7909 h 10000"/>
                <a:gd name="connsiteX20" fmla="*/ 8537 w 10000"/>
                <a:gd name="connsiteY20" fmla="*/ 8878 h 10000"/>
                <a:gd name="connsiteX21" fmla="*/ 8170 w 10000"/>
                <a:gd name="connsiteY21" fmla="*/ 9723 h 10000"/>
                <a:gd name="connsiteX22" fmla="*/ 8097 w 10000"/>
                <a:gd name="connsiteY22" fmla="*/ 9990 h 10000"/>
                <a:gd name="connsiteX23" fmla="*/ 7766 w 10000"/>
                <a:gd name="connsiteY23" fmla="*/ 9935 h 10000"/>
                <a:gd name="connsiteX24" fmla="*/ 7400 w 10000"/>
                <a:gd name="connsiteY24" fmla="*/ 9723 h 10000"/>
                <a:gd name="connsiteX25" fmla="*/ 1502 w 10000"/>
                <a:gd name="connsiteY25" fmla="*/ 9935 h 10000"/>
                <a:gd name="connsiteX26" fmla="*/ 1428 w 10000"/>
                <a:gd name="connsiteY26" fmla="*/ 9460 h 10000"/>
                <a:gd name="connsiteX27" fmla="*/ 1223 w 10000"/>
                <a:gd name="connsiteY27" fmla="*/ 9316 h 10000"/>
                <a:gd name="connsiteX28" fmla="*/ 1120 w 10000"/>
                <a:gd name="connsiteY28" fmla="*/ 8921 h 10000"/>
                <a:gd name="connsiteX29" fmla="*/ 1145 w 10000"/>
                <a:gd name="connsiteY29" fmla="*/ 8439 h 10000"/>
                <a:gd name="connsiteX30" fmla="*/ 1167 w 10000"/>
                <a:gd name="connsiteY30" fmla="*/ 8061 h 10000"/>
                <a:gd name="connsiteX31" fmla="*/ 1246 w 10000"/>
                <a:gd name="connsiteY31" fmla="*/ 7600 h 10000"/>
                <a:gd name="connsiteX32" fmla="*/ 1173 w 10000"/>
                <a:gd name="connsiteY32" fmla="*/ 7178 h 10000"/>
                <a:gd name="connsiteX33" fmla="*/ 1051 w 10000"/>
                <a:gd name="connsiteY33" fmla="*/ 6758 h 10000"/>
                <a:gd name="connsiteX34" fmla="*/ 1062 w 10000"/>
                <a:gd name="connsiteY34" fmla="*/ 6382 h 10000"/>
                <a:gd name="connsiteX35" fmla="*/ 1062 w 10000"/>
                <a:gd name="connsiteY35" fmla="*/ 6277 h 10000"/>
                <a:gd name="connsiteX36" fmla="*/ 838 w 10000"/>
                <a:gd name="connsiteY36" fmla="*/ 5455 h 10000"/>
                <a:gd name="connsiteX37" fmla="*/ 696 w 10000"/>
                <a:gd name="connsiteY37" fmla="*/ 4471 h 10000"/>
                <a:gd name="connsiteX38" fmla="*/ 543 w 10000"/>
                <a:gd name="connsiteY38" fmla="*/ 3858 h 10000"/>
                <a:gd name="connsiteX39" fmla="*/ 521 w 10000"/>
                <a:gd name="connsiteY39" fmla="*/ 3389 h 10000"/>
                <a:gd name="connsiteX40" fmla="*/ 0 w 10000"/>
                <a:gd name="connsiteY40" fmla="*/ 2563 h 10000"/>
                <a:gd name="connsiteX41" fmla="*/ 477 w 10000"/>
                <a:gd name="connsiteY41" fmla="*/ 1977 h 10000"/>
                <a:gd name="connsiteX42" fmla="*/ 477 w 10000"/>
                <a:gd name="connsiteY42" fmla="*/ 1713 h 10000"/>
                <a:gd name="connsiteX43" fmla="*/ 477 w 10000"/>
                <a:gd name="connsiteY43" fmla="*/ 915 h 10000"/>
                <a:gd name="connsiteX44" fmla="*/ 715 w 10000"/>
                <a:gd name="connsiteY44" fmla="*/ 127 h 10000"/>
                <a:gd name="connsiteX45" fmla="*/ 4777 w 10000"/>
                <a:gd name="connsiteY45" fmla="*/ 162 h 10000"/>
                <a:gd name="connsiteX46" fmla="*/ 8448 w 10000"/>
                <a:gd name="connsiteY46" fmla="*/ 0 h 10000"/>
                <a:gd name="connsiteX0" fmla="*/ 8448 w 10000"/>
                <a:gd name="connsiteY0" fmla="*/ 0 h 10000"/>
                <a:gd name="connsiteX1" fmla="*/ 8353 w 10000"/>
                <a:gd name="connsiteY1" fmla="*/ 491 h 10000"/>
                <a:gd name="connsiteX2" fmla="*/ 8682 w 10000"/>
                <a:gd name="connsiteY2" fmla="*/ 915 h 10000"/>
                <a:gd name="connsiteX3" fmla="*/ 8631 w 10000"/>
                <a:gd name="connsiteY3" fmla="*/ 1221 h 10000"/>
                <a:gd name="connsiteX4" fmla="*/ 8426 w 10000"/>
                <a:gd name="connsiteY4" fmla="*/ 1923 h 10000"/>
                <a:gd name="connsiteX5" fmla="*/ 8537 w 10000"/>
                <a:gd name="connsiteY5" fmla="*/ 2189 h 10000"/>
                <a:gd name="connsiteX6" fmla="*/ 8572 w 10000"/>
                <a:gd name="connsiteY6" fmla="*/ 2510 h 10000"/>
                <a:gd name="connsiteX7" fmla="*/ 8976 w 10000"/>
                <a:gd name="connsiteY7" fmla="*/ 3039 h 10000"/>
                <a:gd name="connsiteX8" fmla="*/ 9458 w 10000"/>
                <a:gd name="connsiteY8" fmla="*/ 3370 h 10000"/>
                <a:gd name="connsiteX9" fmla="*/ 9561 w 10000"/>
                <a:gd name="connsiteY9" fmla="*/ 3995 h 10000"/>
                <a:gd name="connsiteX10" fmla="*/ 9743 w 10000"/>
                <a:gd name="connsiteY10" fmla="*/ 4365 h 10000"/>
                <a:gd name="connsiteX11" fmla="*/ 9890 w 10000"/>
                <a:gd name="connsiteY11" fmla="*/ 4632 h 10000"/>
                <a:gd name="connsiteX12" fmla="*/ 10000 w 10000"/>
                <a:gd name="connsiteY12" fmla="*/ 5427 h 10000"/>
                <a:gd name="connsiteX13" fmla="*/ 9781 w 10000"/>
                <a:gd name="connsiteY13" fmla="*/ 5903 h 10000"/>
                <a:gd name="connsiteX14" fmla="*/ 9670 w 10000"/>
                <a:gd name="connsiteY14" fmla="*/ 6170 h 10000"/>
                <a:gd name="connsiteX15" fmla="*/ 9670 w 10000"/>
                <a:gd name="connsiteY15" fmla="*/ 6647 h 10000"/>
                <a:gd name="connsiteX16" fmla="*/ 9233 w 10000"/>
                <a:gd name="connsiteY16" fmla="*/ 6593 h 10000"/>
                <a:gd name="connsiteX17" fmla="*/ 8902 w 10000"/>
                <a:gd name="connsiteY17" fmla="*/ 6859 h 10000"/>
                <a:gd name="connsiteX18" fmla="*/ 8667 w 10000"/>
                <a:gd name="connsiteY18" fmla="*/ 6896 h 10000"/>
                <a:gd name="connsiteX19" fmla="*/ 8813 w 10000"/>
                <a:gd name="connsiteY19" fmla="*/ 7909 h 10000"/>
                <a:gd name="connsiteX20" fmla="*/ 8218 w 10000"/>
                <a:gd name="connsiteY20" fmla="*/ 8974 h 10000"/>
                <a:gd name="connsiteX21" fmla="*/ 8170 w 10000"/>
                <a:gd name="connsiteY21" fmla="*/ 9723 h 10000"/>
                <a:gd name="connsiteX22" fmla="*/ 8097 w 10000"/>
                <a:gd name="connsiteY22" fmla="*/ 9990 h 10000"/>
                <a:gd name="connsiteX23" fmla="*/ 7766 w 10000"/>
                <a:gd name="connsiteY23" fmla="*/ 9935 h 10000"/>
                <a:gd name="connsiteX24" fmla="*/ 7400 w 10000"/>
                <a:gd name="connsiteY24" fmla="*/ 9723 h 10000"/>
                <a:gd name="connsiteX25" fmla="*/ 1502 w 10000"/>
                <a:gd name="connsiteY25" fmla="*/ 9935 h 10000"/>
                <a:gd name="connsiteX26" fmla="*/ 1428 w 10000"/>
                <a:gd name="connsiteY26" fmla="*/ 9460 h 10000"/>
                <a:gd name="connsiteX27" fmla="*/ 1223 w 10000"/>
                <a:gd name="connsiteY27" fmla="*/ 9316 h 10000"/>
                <a:gd name="connsiteX28" fmla="*/ 1120 w 10000"/>
                <a:gd name="connsiteY28" fmla="*/ 8921 h 10000"/>
                <a:gd name="connsiteX29" fmla="*/ 1145 w 10000"/>
                <a:gd name="connsiteY29" fmla="*/ 8439 h 10000"/>
                <a:gd name="connsiteX30" fmla="*/ 1167 w 10000"/>
                <a:gd name="connsiteY30" fmla="*/ 8061 h 10000"/>
                <a:gd name="connsiteX31" fmla="*/ 1246 w 10000"/>
                <a:gd name="connsiteY31" fmla="*/ 7600 h 10000"/>
                <a:gd name="connsiteX32" fmla="*/ 1173 w 10000"/>
                <a:gd name="connsiteY32" fmla="*/ 7178 h 10000"/>
                <a:gd name="connsiteX33" fmla="*/ 1051 w 10000"/>
                <a:gd name="connsiteY33" fmla="*/ 6758 h 10000"/>
                <a:gd name="connsiteX34" fmla="*/ 1062 w 10000"/>
                <a:gd name="connsiteY34" fmla="*/ 6382 h 10000"/>
                <a:gd name="connsiteX35" fmla="*/ 1062 w 10000"/>
                <a:gd name="connsiteY35" fmla="*/ 6277 h 10000"/>
                <a:gd name="connsiteX36" fmla="*/ 838 w 10000"/>
                <a:gd name="connsiteY36" fmla="*/ 5455 h 10000"/>
                <a:gd name="connsiteX37" fmla="*/ 696 w 10000"/>
                <a:gd name="connsiteY37" fmla="*/ 4471 h 10000"/>
                <a:gd name="connsiteX38" fmla="*/ 543 w 10000"/>
                <a:gd name="connsiteY38" fmla="*/ 3858 h 10000"/>
                <a:gd name="connsiteX39" fmla="*/ 521 w 10000"/>
                <a:gd name="connsiteY39" fmla="*/ 3389 h 10000"/>
                <a:gd name="connsiteX40" fmla="*/ 0 w 10000"/>
                <a:gd name="connsiteY40" fmla="*/ 2563 h 10000"/>
                <a:gd name="connsiteX41" fmla="*/ 477 w 10000"/>
                <a:gd name="connsiteY41" fmla="*/ 1977 h 10000"/>
                <a:gd name="connsiteX42" fmla="*/ 477 w 10000"/>
                <a:gd name="connsiteY42" fmla="*/ 1713 h 10000"/>
                <a:gd name="connsiteX43" fmla="*/ 477 w 10000"/>
                <a:gd name="connsiteY43" fmla="*/ 915 h 10000"/>
                <a:gd name="connsiteX44" fmla="*/ 715 w 10000"/>
                <a:gd name="connsiteY44" fmla="*/ 127 h 10000"/>
                <a:gd name="connsiteX45" fmla="*/ 4777 w 10000"/>
                <a:gd name="connsiteY45" fmla="*/ 162 h 10000"/>
                <a:gd name="connsiteX46" fmla="*/ 8448 w 10000"/>
                <a:gd name="connsiteY46" fmla="*/ 0 h 10000"/>
                <a:gd name="connsiteX0" fmla="*/ 8448 w 10000"/>
                <a:gd name="connsiteY0" fmla="*/ 0 h 10000"/>
                <a:gd name="connsiteX1" fmla="*/ 8353 w 10000"/>
                <a:gd name="connsiteY1" fmla="*/ 491 h 10000"/>
                <a:gd name="connsiteX2" fmla="*/ 8682 w 10000"/>
                <a:gd name="connsiteY2" fmla="*/ 915 h 10000"/>
                <a:gd name="connsiteX3" fmla="*/ 8631 w 10000"/>
                <a:gd name="connsiteY3" fmla="*/ 1221 h 10000"/>
                <a:gd name="connsiteX4" fmla="*/ 8426 w 10000"/>
                <a:gd name="connsiteY4" fmla="*/ 1923 h 10000"/>
                <a:gd name="connsiteX5" fmla="*/ 8537 w 10000"/>
                <a:gd name="connsiteY5" fmla="*/ 2189 h 10000"/>
                <a:gd name="connsiteX6" fmla="*/ 8572 w 10000"/>
                <a:gd name="connsiteY6" fmla="*/ 2510 h 10000"/>
                <a:gd name="connsiteX7" fmla="*/ 8976 w 10000"/>
                <a:gd name="connsiteY7" fmla="*/ 3039 h 10000"/>
                <a:gd name="connsiteX8" fmla="*/ 9458 w 10000"/>
                <a:gd name="connsiteY8" fmla="*/ 3370 h 10000"/>
                <a:gd name="connsiteX9" fmla="*/ 9561 w 10000"/>
                <a:gd name="connsiteY9" fmla="*/ 3995 h 10000"/>
                <a:gd name="connsiteX10" fmla="*/ 9743 w 10000"/>
                <a:gd name="connsiteY10" fmla="*/ 4365 h 10000"/>
                <a:gd name="connsiteX11" fmla="*/ 9890 w 10000"/>
                <a:gd name="connsiteY11" fmla="*/ 4632 h 10000"/>
                <a:gd name="connsiteX12" fmla="*/ 10000 w 10000"/>
                <a:gd name="connsiteY12" fmla="*/ 5427 h 10000"/>
                <a:gd name="connsiteX13" fmla="*/ 9781 w 10000"/>
                <a:gd name="connsiteY13" fmla="*/ 5903 h 10000"/>
                <a:gd name="connsiteX14" fmla="*/ 9670 w 10000"/>
                <a:gd name="connsiteY14" fmla="*/ 6170 h 10000"/>
                <a:gd name="connsiteX15" fmla="*/ 9670 w 10000"/>
                <a:gd name="connsiteY15" fmla="*/ 6647 h 10000"/>
                <a:gd name="connsiteX16" fmla="*/ 9233 w 10000"/>
                <a:gd name="connsiteY16" fmla="*/ 6593 h 10000"/>
                <a:gd name="connsiteX17" fmla="*/ 8902 w 10000"/>
                <a:gd name="connsiteY17" fmla="*/ 6859 h 10000"/>
                <a:gd name="connsiteX18" fmla="*/ 8667 w 10000"/>
                <a:gd name="connsiteY18" fmla="*/ 6896 h 10000"/>
                <a:gd name="connsiteX19" fmla="*/ 8813 w 10000"/>
                <a:gd name="connsiteY19" fmla="*/ 7909 h 10000"/>
                <a:gd name="connsiteX20" fmla="*/ 8218 w 10000"/>
                <a:gd name="connsiteY20" fmla="*/ 8974 h 10000"/>
                <a:gd name="connsiteX21" fmla="*/ 8097 w 10000"/>
                <a:gd name="connsiteY21" fmla="*/ 9990 h 10000"/>
                <a:gd name="connsiteX22" fmla="*/ 7766 w 10000"/>
                <a:gd name="connsiteY22" fmla="*/ 9935 h 10000"/>
                <a:gd name="connsiteX23" fmla="*/ 7400 w 10000"/>
                <a:gd name="connsiteY23" fmla="*/ 9723 h 10000"/>
                <a:gd name="connsiteX24" fmla="*/ 1502 w 10000"/>
                <a:gd name="connsiteY24" fmla="*/ 9935 h 10000"/>
                <a:gd name="connsiteX25" fmla="*/ 1428 w 10000"/>
                <a:gd name="connsiteY25" fmla="*/ 9460 h 10000"/>
                <a:gd name="connsiteX26" fmla="*/ 1223 w 10000"/>
                <a:gd name="connsiteY26" fmla="*/ 9316 h 10000"/>
                <a:gd name="connsiteX27" fmla="*/ 1120 w 10000"/>
                <a:gd name="connsiteY27" fmla="*/ 8921 h 10000"/>
                <a:gd name="connsiteX28" fmla="*/ 1145 w 10000"/>
                <a:gd name="connsiteY28" fmla="*/ 8439 h 10000"/>
                <a:gd name="connsiteX29" fmla="*/ 1167 w 10000"/>
                <a:gd name="connsiteY29" fmla="*/ 8061 h 10000"/>
                <a:gd name="connsiteX30" fmla="*/ 1246 w 10000"/>
                <a:gd name="connsiteY30" fmla="*/ 7600 h 10000"/>
                <a:gd name="connsiteX31" fmla="*/ 1173 w 10000"/>
                <a:gd name="connsiteY31" fmla="*/ 7178 h 10000"/>
                <a:gd name="connsiteX32" fmla="*/ 1051 w 10000"/>
                <a:gd name="connsiteY32" fmla="*/ 6758 h 10000"/>
                <a:gd name="connsiteX33" fmla="*/ 1062 w 10000"/>
                <a:gd name="connsiteY33" fmla="*/ 6382 h 10000"/>
                <a:gd name="connsiteX34" fmla="*/ 1062 w 10000"/>
                <a:gd name="connsiteY34" fmla="*/ 6277 h 10000"/>
                <a:gd name="connsiteX35" fmla="*/ 838 w 10000"/>
                <a:gd name="connsiteY35" fmla="*/ 5455 h 10000"/>
                <a:gd name="connsiteX36" fmla="*/ 696 w 10000"/>
                <a:gd name="connsiteY36" fmla="*/ 4471 h 10000"/>
                <a:gd name="connsiteX37" fmla="*/ 543 w 10000"/>
                <a:gd name="connsiteY37" fmla="*/ 3858 h 10000"/>
                <a:gd name="connsiteX38" fmla="*/ 521 w 10000"/>
                <a:gd name="connsiteY38" fmla="*/ 3389 h 10000"/>
                <a:gd name="connsiteX39" fmla="*/ 0 w 10000"/>
                <a:gd name="connsiteY39" fmla="*/ 2563 h 10000"/>
                <a:gd name="connsiteX40" fmla="*/ 477 w 10000"/>
                <a:gd name="connsiteY40" fmla="*/ 1977 h 10000"/>
                <a:gd name="connsiteX41" fmla="*/ 477 w 10000"/>
                <a:gd name="connsiteY41" fmla="*/ 1713 h 10000"/>
                <a:gd name="connsiteX42" fmla="*/ 477 w 10000"/>
                <a:gd name="connsiteY42" fmla="*/ 915 h 10000"/>
                <a:gd name="connsiteX43" fmla="*/ 715 w 10000"/>
                <a:gd name="connsiteY43" fmla="*/ 127 h 10000"/>
                <a:gd name="connsiteX44" fmla="*/ 4777 w 10000"/>
                <a:gd name="connsiteY44" fmla="*/ 162 h 10000"/>
                <a:gd name="connsiteX45" fmla="*/ 8448 w 10000"/>
                <a:gd name="connsiteY45" fmla="*/ 0 h 10000"/>
                <a:gd name="connsiteX0" fmla="*/ 8448 w 10000"/>
                <a:gd name="connsiteY0" fmla="*/ 0 h 10015"/>
                <a:gd name="connsiteX1" fmla="*/ 8353 w 10000"/>
                <a:gd name="connsiteY1" fmla="*/ 491 h 10015"/>
                <a:gd name="connsiteX2" fmla="*/ 8682 w 10000"/>
                <a:gd name="connsiteY2" fmla="*/ 915 h 10015"/>
                <a:gd name="connsiteX3" fmla="*/ 8631 w 10000"/>
                <a:gd name="connsiteY3" fmla="*/ 1221 h 10015"/>
                <a:gd name="connsiteX4" fmla="*/ 8426 w 10000"/>
                <a:gd name="connsiteY4" fmla="*/ 1923 h 10015"/>
                <a:gd name="connsiteX5" fmla="*/ 8537 w 10000"/>
                <a:gd name="connsiteY5" fmla="*/ 2189 h 10015"/>
                <a:gd name="connsiteX6" fmla="*/ 8572 w 10000"/>
                <a:gd name="connsiteY6" fmla="*/ 2510 h 10015"/>
                <a:gd name="connsiteX7" fmla="*/ 8976 w 10000"/>
                <a:gd name="connsiteY7" fmla="*/ 3039 h 10015"/>
                <a:gd name="connsiteX8" fmla="*/ 9458 w 10000"/>
                <a:gd name="connsiteY8" fmla="*/ 3370 h 10015"/>
                <a:gd name="connsiteX9" fmla="*/ 9561 w 10000"/>
                <a:gd name="connsiteY9" fmla="*/ 3995 h 10015"/>
                <a:gd name="connsiteX10" fmla="*/ 9743 w 10000"/>
                <a:gd name="connsiteY10" fmla="*/ 4365 h 10015"/>
                <a:gd name="connsiteX11" fmla="*/ 9890 w 10000"/>
                <a:gd name="connsiteY11" fmla="*/ 4632 h 10015"/>
                <a:gd name="connsiteX12" fmla="*/ 10000 w 10000"/>
                <a:gd name="connsiteY12" fmla="*/ 5427 h 10015"/>
                <a:gd name="connsiteX13" fmla="*/ 9781 w 10000"/>
                <a:gd name="connsiteY13" fmla="*/ 5903 h 10015"/>
                <a:gd name="connsiteX14" fmla="*/ 9670 w 10000"/>
                <a:gd name="connsiteY14" fmla="*/ 6170 h 10015"/>
                <a:gd name="connsiteX15" fmla="*/ 9670 w 10000"/>
                <a:gd name="connsiteY15" fmla="*/ 6647 h 10015"/>
                <a:gd name="connsiteX16" fmla="*/ 9233 w 10000"/>
                <a:gd name="connsiteY16" fmla="*/ 6593 h 10015"/>
                <a:gd name="connsiteX17" fmla="*/ 8902 w 10000"/>
                <a:gd name="connsiteY17" fmla="*/ 6859 h 10015"/>
                <a:gd name="connsiteX18" fmla="*/ 8667 w 10000"/>
                <a:gd name="connsiteY18" fmla="*/ 6896 h 10015"/>
                <a:gd name="connsiteX19" fmla="*/ 8813 w 10000"/>
                <a:gd name="connsiteY19" fmla="*/ 7909 h 10015"/>
                <a:gd name="connsiteX20" fmla="*/ 8218 w 10000"/>
                <a:gd name="connsiteY20" fmla="*/ 8974 h 10015"/>
                <a:gd name="connsiteX21" fmla="*/ 8097 w 10000"/>
                <a:gd name="connsiteY21" fmla="*/ 9990 h 10015"/>
                <a:gd name="connsiteX22" fmla="*/ 7400 w 10000"/>
                <a:gd name="connsiteY22" fmla="*/ 9723 h 10015"/>
                <a:gd name="connsiteX23" fmla="*/ 1502 w 10000"/>
                <a:gd name="connsiteY23" fmla="*/ 9935 h 10015"/>
                <a:gd name="connsiteX24" fmla="*/ 1428 w 10000"/>
                <a:gd name="connsiteY24" fmla="*/ 9460 h 10015"/>
                <a:gd name="connsiteX25" fmla="*/ 1223 w 10000"/>
                <a:gd name="connsiteY25" fmla="*/ 9316 h 10015"/>
                <a:gd name="connsiteX26" fmla="*/ 1120 w 10000"/>
                <a:gd name="connsiteY26" fmla="*/ 8921 h 10015"/>
                <a:gd name="connsiteX27" fmla="*/ 1145 w 10000"/>
                <a:gd name="connsiteY27" fmla="*/ 8439 h 10015"/>
                <a:gd name="connsiteX28" fmla="*/ 1167 w 10000"/>
                <a:gd name="connsiteY28" fmla="*/ 8061 h 10015"/>
                <a:gd name="connsiteX29" fmla="*/ 1246 w 10000"/>
                <a:gd name="connsiteY29" fmla="*/ 7600 h 10015"/>
                <a:gd name="connsiteX30" fmla="*/ 1173 w 10000"/>
                <a:gd name="connsiteY30" fmla="*/ 7178 h 10015"/>
                <a:gd name="connsiteX31" fmla="*/ 1051 w 10000"/>
                <a:gd name="connsiteY31" fmla="*/ 6758 h 10015"/>
                <a:gd name="connsiteX32" fmla="*/ 1062 w 10000"/>
                <a:gd name="connsiteY32" fmla="*/ 6382 h 10015"/>
                <a:gd name="connsiteX33" fmla="*/ 1062 w 10000"/>
                <a:gd name="connsiteY33" fmla="*/ 6277 h 10015"/>
                <a:gd name="connsiteX34" fmla="*/ 838 w 10000"/>
                <a:gd name="connsiteY34" fmla="*/ 5455 h 10015"/>
                <a:gd name="connsiteX35" fmla="*/ 696 w 10000"/>
                <a:gd name="connsiteY35" fmla="*/ 4471 h 10015"/>
                <a:gd name="connsiteX36" fmla="*/ 543 w 10000"/>
                <a:gd name="connsiteY36" fmla="*/ 3858 h 10015"/>
                <a:gd name="connsiteX37" fmla="*/ 521 w 10000"/>
                <a:gd name="connsiteY37" fmla="*/ 3389 h 10015"/>
                <a:gd name="connsiteX38" fmla="*/ 0 w 10000"/>
                <a:gd name="connsiteY38" fmla="*/ 2563 h 10015"/>
                <a:gd name="connsiteX39" fmla="*/ 477 w 10000"/>
                <a:gd name="connsiteY39" fmla="*/ 1977 h 10015"/>
                <a:gd name="connsiteX40" fmla="*/ 477 w 10000"/>
                <a:gd name="connsiteY40" fmla="*/ 1713 h 10015"/>
                <a:gd name="connsiteX41" fmla="*/ 477 w 10000"/>
                <a:gd name="connsiteY41" fmla="*/ 915 h 10015"/>
                <a:gd name="connsiteX42" fmla="*/ 715 w 10000"/>
                <a:gd name="connsiteY42" fmla="*/ 127 h 10015"/>
                <a:gd name="connsiteX43" fmla="*/ 4777 w 10000"/>
                <a:gd name="connsiteY43" fmla="*/ 162 h 10015"/>
                <a:gd name="connsiteX44" fmla="*/ 8448 w 10000"/>
                <a:gd name="connsiteY44" fmla="*/ 0 h 10015"/>
                <a:gd name="connsiteX0" fmla="*/ 8448 w 10000"/>
                <a:gd name="connsiteY0" fmla="*/ 0 h 10015"/>
                <a:gd name="connsiteX1" fmla="*/ 8570 w 10000"/>
                <a:gd name="connsiteY1" fmla="*/ 375 h 10015"/>
                <a:gd name="connsiteX2" fmla="*/ 8682 w 10000"/>
                <a:gd name="connsiteY2" fmla="*/ 915 h 10015"/>
                <a:gd name="connsiteX3" fmla="*/ 8631 w 10000"/>
                <a:gd name="connsiteY3" fmla="*/ 1221 h 10015"/>
                <a:gd name="connsiteX4" fmla="*/ 8426 w 10000"/>
                <a:gd name="connsiteY4" fmla="*/ 1923 h 10015"/>
                <a:gd name="connsiteX5" fmla="*/ 8537 w 10000"/>
                <a:gd name="connsiteY5" fmla="*/ 2189 h 10015"/>
                <a:gd name="connsiteX6" fmla="*/ 8572 w 10000"/>
                <a:gd name="connsiteY6" fmla="*/ 2510 h 10015"/>
                <a:gd name="connsiteX7" fmla="*/ 8976 w 10000"/>
                <a:gd name="connsiteY7" fmla="*/ 3039 h 10015"/>
                <a:gd name="connsiteX8" fmla="*/ 9458 w 10000"/>
                <a:gd name="connsiteY8" fmla="*/ 3370 h 10015"/>
                <a:gd name="connsiteX9" fmla="*/ 9561 w 10000"/>
                <a:gd name="connsiteY9" fmla="*/ 3995 h 10015"/>
                <a:gd name="connsiteX10" fmla="*/ 9743 w 10000"/>
                <a:gd name="connsiteY10" fmla="*/ 4365 h 10015"/>
                <a:gd name="connsiteX11" fmla="*/ 9890 w 10000"/>
                <a:gd name="connsiteY11" fmla="*/ 4632 h 10015"/>
                <a:gd name="connsiteX12" fmla="*/ 10000 w 10000"/>
                <a:gd name="connsiteY12" fmla="*/ 5427 h 10015"/>
                <a:gd name="connsiteX13" fmla="*/ 9781 w 10000"/>
                <a:gd name="connsiteY13" fmla="*/ 5903 h 10015"/>
                <a:gd name="connsiteX14" fmla="*/ 9670 w 10000"/>
                <a:gd name="connsiteY14" fmla="*/ 6170 h 10015"/>
                <a:gd name="connsiteX15" fmla="*/ 9670 w 10000"/>
                <a:gd name="connsiteY15" fmla="*/ 6647 h 10015"/>
                <a:gd name="connsiteX16" fmla="*/ 9233 w 10000"/>
                <a:gd name="connsiteY16" fmla="*/ 6593 h 10015"/>
                <a:gd name="connsiteX17" fmla="*/ 8902 w 10000"/>
                <a:gd name="connsiteY17" fmla="*/ 6859 h 10015"/>
                <a:gd name="connsiteX18" fmla="*/ 8667 w 10000"/>
                <a:gd name="connsiteY18" fmla="*/ 6896 h 10015"/>
                <a:gd name="connsiteX19" fmla="*/ 8813 w 10000"/>
                <a:gd name="connsiteY19" fmla="*/ 7909 h 10015"/>
                <a:gd name="connsiteX20" fmla="*/ 8218 w 10000"/>
                <a:gd name="connsiteY20" fmla="*/ 8974 h 10015"/>
                <a:gd name="connsiteX21" fmla="*/ 8097 w 10000"/>
                <a:gd name="connsiteY21" fmla="*/ 9990 h 10015"/>
                <a:gd name="connsiteX22" fmla="*/ 7400 w 10000"/>
                <a:gd name="connsiteY22" fmla="*/ 9723 h 10015"/>
                <a:gd name="connsiteX23" fmla="*/ 1502 w 10000"/>
                <a:gd name="connsiteY23" fmla="*/ 9935 h 10015"/>
                <a:gd name="connsiteX24" fmla="*/ 1428 w 10000"/>
                <a:gd name="connsiteY24" fmla="*/ 9460 h 10015"/>
                <a:gd name="connsiteX25" fmla="*/ 1223 w 10000"/>
                <a:gd name="connsiteY25" fmla="*/ 9316 h 10015"/>
                <a:gd name="connsiteX26" fmla="*/ 1120 w 10000"/>
                <a:gd name="connsiteY26" fmla="*/ 8921 h 10015"/>
                <a:gd name="connsiteX27" fmla="*/ 1145 w 10000"/>
                <a:gd name="connsiteY27" fmla="*/ 8439 h 10015"/>
                <a:gd name="connsiteX28" fmla="*/ 1167 w 10000"/>
                <a:gd name="connsiteY28" fmla="*/ 8061 h 10015"/>
                <a:gd name="connsiteX29" fmla="*/ 1246 w 10000"/>
                <a:gd name="connsiteY29" fmla="*/ 7600 h 10015"/>
                <a:gd name="connsiteX30" fmla="*/ 1173 w 10000"/>
                <a:gd name="connsiteY30" fmla="*/ 7178 h 10015"/>
                <a:gd name="connsiteX31" fmla="*/ 1051 w 10000"/>
                <a:gd name="connsiteY31" fmla="*/ 6758 h 10015"/>
                <a:gd name="connsiteX32" fmla="*/ 1062 w 10000"/>
                <a:gd name="connsiteY32" fmla="*/ 6382 h 10015"/>
                <a:gd name="connsiteX33" fmla="*/ 1062 w 10000"/>
                <a:gd name="connsiteY33" fmla="*/ 6277 h 10015"/>
                <a:gd name="connsiteX34" fmla="*/ 838 w 10000"/>
                <a:gd name="connsiteY34" fmla="*/ 5455 h 10015"/>
                <a:gd name="connsiteX35" fmla="*/ 696 w 10000"/>
                <a:gd name="connsiteY35" fmla="*/ 4471 h 10015"/>
                <a:gd name="connsiteX36" fmla="*/ 543 w 10000"/>
                <a:gd name="connsiteY36" fmla="*/ 3858 h 10015"/>
                <a:gd name="connsiteX37" fmla="*/ 521 w 10000"/>
                <a:gd name="connsiteY37" fmla="*/ 3389 h 10015"/>
                <a:gd name="connsiteX38" fmla="*/ 0 w 10000"/>
                <a:gd name="connsiteY38" fmla="*/ 2563 h 10015"/>
                <a:gd name="connsiteX39" fmla="*/ 477 w 10000"/>
                <a:gd name="connsiteY39" fmla="*/ 1977 h 10015"/>
                <a:gd name="connsiteX40" fmla="*/ 477 w 10000"/>
                <a:gd name="connsiteY40" fmla="*/ 1713 h 10015"/>
                <a:gd name="connsiteX41" fmla="*/ 477 w 10000"/>
                <a:gd name="connsiteY41" fmla="*/ 915 h 10015"/>
                <a:gd name="connsiteX42" fmla="*/ 715 w 10000"/>
                <a:gd name="connsiteY42" fmla="*/ 127 h 10015"/>
                <a:gd name="connsiteX43" fmla="*/ 4777 w 10000"/>
                <a:gd name="connsiteY43" fmla="*/ 162 h 10015"/>
                <a:gd name="connsiteX44" fmla="*/ 8448 w 10000"/>
                <a:gd name="connsiteY44" fmla="*/ 0 h 10015"/>
                <a:gd name="connsiteX0" fmla="*/ 8448 w 10000"/>
                <a:gd name="connsiteY0" fmla="*/ 0 h 10015"/>
                <a:gd name="connsiteX1" fmla="*/ 8570 w 10000"/>
                <a:gd name="connsiteY1" fmla="*/ 375 h 10015"/>
                <a:gd name="connsiteX2" fmla="*/ 8682 w 10000"/>
                <a:gd name="connsiteY2" fmla="*/ 915 h 10015"/>
                <a:gd name="connsiteX3" fmla="*/ 8631 w 10000"/>
                <a:gd name="connsiteY3" fmla="*/ 1221 h 10015"/>
                <a:gd name="connsiteX4" fmla="*/ 8426 w 10000"/>
                <a:gd name="connsiteY4" fmla="*/ 1923 h 10015"/>
                <a:gd name="connsiteX5" fmla="*/ 8537 w 10000"/>
                <a:gd name="connsiteY5" fmla="*/ 2189 h 10015"/>
                <a:gd name="connsiteX6" fmla="*/ 8572 w 10000"/>
                <a:gd name="connsiteY6" fmla="*/ 2510 h 10015"/>
                <a:gd name="connsiteX7" fmla="*/ 8976 w 10000"/>
                <a:gd name="connsiteY7" fmla="*/ 3039 h 10015"/>
                <a:gd name="connsiteX8" fmla="*/ 9458 w 10000"/>
                <a:gd name="connsiteY8" fmla="*/ 3370 h 10015"/>
                <a:gd name="connsiteX9" fmla="*/ 9561 w 10000"/>
                <a:gd name="connsiteY9" fmla="*/ 3995 h 10015"/>
                <a:gd name="connsiteX10" fmla="*/ 9743 w 10000"/>
                <a:gd name="connsiteY10" fmla="*/ 4365 h 10015"/>
                <a:gd name="connsiteX11" fmla="*/ 9890 w 10000"/>
                <a:gd name="connsiteY11" fmla="*/ 4632 h 10015"/>
                <a:gd name="connsiteX12" fmla="*/ 10000 w 10000"/>
                <a:gd name="connsiteY12" fmla="*/ 5427 h 10015"/>
                <a:gd name="connsiteX13" fmla="*/ 9781 w 10000"/>
                <a:gd name="connsiteY13" fmla="*/ 5903 h 10015"/>
                <a:gd name="connsiteX14" fmla="*/ 9670 w 10000"/>
                <a:gd name="connsiteY14" fmla="*/ 6170 h 10015"/>
                <a:gd name="connsiteX15" fmla="*/ 9670 w 10000"/>
                <a:gd name="connsiteY15" fmla="*/ 6647 h 10015"/>
                <a:gd name="connsiteX16" fmla="*/ 9354 w 10000"/>
                <a:gd name="connsiteY16" fmla="*/ 7012 h 10015"/>
                <a:gd name="connsiteX17" fmla="*/ 8902 w 10000"/>
                <a:gd name="connsiteY17" fmla="*/ 6859 h 10015"/>
                <a:gd name="connsiteX18" fmla="*/ 8667 w 10000"/>
                <a:gd name="connsiteY18" fmla="*/ 6896 h 10015"/>
                <a:gd name="connsiteX19" fmla="*/ 8813 w 10000"/>
                <a:gd name="connsiteY19" fmla="*/ 7909 h 10015"/>
                <a:gd name="connsiteX20" fmla="*/ 8218 w 10000"/>
                <a:gd name="connsiteY20" fmla="*/ 8974 h 10015"/>
                <a:gd name="connsiteX21" fmla="*/ 8097 w 10000"/>
                <a:gd name="connsiteY21" fmla="*/ 9990 h 10015"/>
                <a:gd name="connsiteX22" fmla="*/ 7400 w 10000"/>
                <a:gd name="connsiteY22" fmla="*/ 9723 h 10015"/>
                <a:gd name="connsiteX23" fmla="*/ 1502 w 10000"/>
                <a:gd name="connsiteY23" fmla="*/ 9935 h 10015"/>
                <a:gd name="connsiteX24" fmla="*/ 1428 w 10000"/>
                <a:gd name="connsiteY24" fmla="*/ 9460 h 10015"/>
                <a:gd name="connsiteX25" fmla="*/ 1223 w 10000"/>
                <a:gd name="connsiteY25" fmla="*/ 9316 h 10015"/>
                <a:gd name="connsiteX26" fmla="*/ 1120 w 10000"/>
                <a:gd name="connsiteY26" fmla="*/ 8921 h 10015"/>
                <a:gd name="connsiteX27" fmla="*/ 1145 w 10000"/>
                <a:gd name="connsiteY27" fmla="*/ 8439 h 10015"/>
                <a:gd name="connsiteX28" fmla="*/ 1167 w 10000"/>
                <a:gd name="connsiteY28" fmla="*/ 8061 h 10015"/>
                <a:gd name="connsiteX29" fmla="*/ 1246 w 10000"/>
                <a:gd name="connsiteY29" fmla="*/ 7600 h 10015"/>
                <a:gd name="connsiteX30" fmla="*/ 1173 w 10000"/>
                <a:gd name="connsiteY30" fmla="*/ 7178 h 10015"/>
                <a:gd name="connsiteX31" fmla="*/ 1051 w 10000"/>
                <a:gd name="connsiteY31" fmla="*/ 6758 h 10015"/>
                <a:gd name="connsiteX32" fmla="*/ 1062 w 10000"/>
                <a:gd name="connsiteY32" fmla="*/ 6382 h 10015"/>
                <a:gd name="connsiteX33" fmla="*/ 1062 w 10000"/>
                <a:gd name="connsiteY33" fmla="*/ 6277 h 10015"/>
                <a:gd name="connsiteX34" fmla="*/ 838 w 10000"/>
                <a:gd name="connsiteY34" fmla="*/ 5455 h 10015"/>
                <a:gd name="connsiteX35" fmla="*/ 696 w 10000"/>
                <a:gd name="connsiteY35" fmla="*/ 4471 h 10015"/>
                <a:gd name="connsiteX36" fmla="*/ 543 w 10000"/>
                <a:gd name="connsiteY36" fmla="*/ 3858 h 10015"/>
                <a:gd name="connsiteX37" fmla="*/ 521 w 10000"/>
                <a:gd name="connsiteY37" fmla="*/ 3389 h 10015"/>
                <a:gd name="connsiteX38" fmla="*/ 0 w 10000"/>
                <a:gd name="connsiteY38" fmla="*/ 2563 h 10015"/>
                <a:gd name="connsiteX39" fmla="*/ 477 w 10000"/>
                <a:gd name="connsiteY39" fmla="*/ 1977 h 10015"/>
                <a:gd name="connsiteX40" fmla="*/ 477 w 10000"/>
                <a:gd name="connsiteY40" fmla="*/ 1713 h 10015"/>
                <a:gd name="connsiteX41" fmla="*/ 477 w 10000"/>
                <a:gd name="connsiteY41" fmla="*/ 915 h 10015"/>
                <a:gd name="connsiteX42" fmla="*/ 715 w 10000"/>
                <a:gd name="connsiteY42" fmla="*/ 127 h 10015"/>
                <a:gd name="connsiteX43" fmla="*/ 4777 w 10000"/>
                <a:gd name="connsiteY43" fmla="*/ 162 h 10015"/>
                <a:gd name="connsiteX44" fmla="*/ 8448 w 10000"/>
                <a:gd name="connsiteY44" fmla="*/ 0 h 10015"/>
                <a:gd name="connsiteX0" fmla="*/ 8448 w 10000"/>
                <a:gd name="connsiteY0" fmla="*/ 0 h 10007"/>
                <a:gd name="connsiteX1" fmla="*/ 8570 w 10000"/>
                <a:gd name="connsiteY1" fmla="*/ 375 h 10007"/>
                <a:gd name="connsiteX2" fmla="*/ 8682 w 10000"/>
                <a:gd name="connsiteY2" fmla="*/ 915 h 10007"/>
                <a:gd name="connsiteX3" fmla="*/ 8631 w 10000"/>
                <a:gd name="connsiteY3" fmla="*/ 1221 h 10007"/>
                <a:gd name="connsiteX4" fmla="*/ 8426 w 10000"/>
                <a:gd name="connsiteY4" fmla="*/ 1923 h 10007"/>
                <a:gd name="connsiteX5" fmla="*/ 8537 w 10000"/>
                <a:gd name="connsiteY5" fmla="*/ 2189 h 10007"/>
                <a:gd name="connsiteX6" fmla="*/ 8572 w 10000"/>
                <a:gd name="connsiteY6" fmla="*/ 2510 h 10007"/>
                <a:gd name="connsiteX7" fmla="*/ 8976 w 10000"/>
                <a:gd name="connsiteY7" fmla="*/ 3039 h 10007"/>
                <a:gd name="connsiteX8" fmla="*/ 9458 w 10000"/>
                <a:gd name="connsiteY8" fmla="*/ 3370 h 10007"/>
                <a:gd name="connsiteX9" fmla="*/ 9561 w 10000"/>
                <a:gd name="connsiteY9" fmla="*/ 3995 h 10007"/>
                <a:gd name="connsiteX10" fmla="*/ 9743 w 10000"/>
                <a:gd name="connsiteY10" fmla="*/ 4365 h 10007"/>
                <a:gd name="connsiteX11" fmla="*/ 9890 w 10000"/>
                <a:gd name="connsiteY11" fmla="*/ 4632 h 10007"/>
                <a:gd name="connsiteX12" fmla="*/ 10000 w 10000"/>
                <a:gd name="connsiteY12" fmla="*/ 5427 h 10007"/>
                <a:gd name="connsiteX13" fmla="*/ 9781 w 10000"/>
                <a:gd name="connsiteY13" fmla="*/ 5903 h 10007"/>
                <a:gd name="connsiteX14" fmla="*/ 9670 w 10000"/>
                <a:gd name="connsiteY14" fmla="*/ 6170 h 10007"/>
                <a:gd name="connsiteX15" fmla="*/ 9670 w 10000"/>
                <a:gd name="connsiteY15" fmla="*/ 6647 h 10007"/>
                <a:gd name="connsiteX16" fmla="*/ 9354 w 10000"/>
                <a:gd name="connsiteY16" fmla="*/ 7012 h 10007"/>
                <a:gd name="connsiteX17" fmla="*/ 8902 w 10000"/>
                <a:gd name="connsiteY17" fmla="*/ 6859 h 10007"/>
                <a:gd name="connsiteX18" fmla="*/ 8667 w 10000"/>
                <a:gd name="connsiteY18" fmla="*/ 6896 h 10007"/>
                <a:gd name="connsiteX19" fmla="*/ 8813 w 10000"/>
                <a:gd name="connsiteY19" fmla="*/ 7909 h 10007"/>
                <a:gd name="connsiteX20" fmla="*/ 8218 w 10000"/>
                <a:gd name="connsiteY20" fmla="*/ 8974 h 10007"/>
                <a:gd name="connsiteX21" fmla="*/ 8097 w 10000"/>
                <a:gd name="connsiteY21" fmla="*/ 9990 h 10007"/>
                <a:gd name="connsiteX22" fmla="*/ 7496 w 10000"/>
                <a:gd name="connsiteY22" fmla="*/ 9505 h 10007"/>
                <a:gd name="connsiteX23" fmla="*/ 1502 w 10000"/>
                <a:gd name="connsiteY23" fmla="*/ 9935 h 10007"/>
                <a:gd name="connsiteX24" fmla="*/ 1428 w 10000"/>
                <a:gd name="connsiteY24" fmla="*/ 9460 h 10007"/>
                <a:gd name="connsiteX25" fmla="*/ 1223 w 10000"/>
                <a:gd name="connsiteY25" fmla="*/ 9316 h 10007"/>
                <a:gd name="connsiteX26" fmla="*/ 1120 w 10000"/>
                <a:gd name="connsiteY26" fmla="*/ 8921 h 10007"/>
                <a:gd name="connsiteX27" fmla="*/ 1145 w 10000"/>
                <a:gd name="connsiteY27" fmla="*/ 8439 h 10007"/>
                <a:gd name="connsiteX28" fmla="*/ 1167 w 10000"/>
                <a:gd name="connsiteY28" fmla="*/ 8061 h 10007"/>
                <a:gd name="connsiteX29" fmla="*/ 1246 w 10000"/>
                <a:gd name="connsiteY29" fmla="*/ 7600 h 10007"/>
                <a:gd name="connsiteX30" fmla="*/ 1173 w 10000"/>
                <a:gd name="connsiteY30" fmla="*/ 7178 h 10007"/>
                <a:gd name="connsiteX31" fmla="*/ 1051 w 10000"/>
                <a:gd name="connsiteY31" fmla="*/ 6758 h 10007"/>
                <a:gd name="connsiteX32" fmla="*/ 1062 w 10000"/>
                <a:gd name="connsiteY32" fmla="*/ 6382 h 10007"/>
                <a:gd name="connsiteX33" fmla="*/ 1062 w 10000"/>
                <a:gd name="connsiteY33" fmla="*/ 6277 h 10007"/>
                <a:gd name="connsiteX34" fmla="*/ 838 w 10000"/>
                <a:gd name="connsiteY34" fmla="*/ 5455 h 10007"/>
                <a:gd name="connsiteX35" fmla="*/ 696 w 10000"/>
                <a:gd name="connsiteY35" fmla="*/ 4471 h 10007"/>
                <a:gd name="connsiteX36" fmla="*/ 543 w 10000"/>
                <a:gd name="connsiteY36" fmla="*/ 3858 h 10007"/>
                <a:gd name="connsiteX37" fmla="*/ 521 w 10000"/>
                <a:gd name="connsiteY37" fmla="*/ 3389 h 10007"/>
                <a:gd name="connsiteX38" fmla="*/ 0 w 10000"/>
                <a:gd name="connsiteY38" fmla="*/ 2563 h 10007"/>
                <a:gd name="connsiteX39" fmla="*/ 477 w 10000"/>
                <a:gd name="connsiteY39" fmla="*/ 1977 h 10007"/>
                <a:gd name="connsiteX40" fmla="*/ 477 w 10000"/>
                <a:gd name="connsiteY40" fmla="*/ 1713 h 10007"/>
                <a:gd name="connsiteX41" fmla="*/ 477 w 10000"/>
                <a:gd name="connsiteY41" fmla="*/ 915 h 10007"/>
                <a:gd name="connsiteX42" fmla="*/ 715 w 10000"/>
                <a:gd name="connsiteY42" fmla="*/ 127 h 10007"/>
                <a:gd name="connsiteX43" fmla="*/ 4777 w 10000"/>
                <a:gd name="connsiteY43" fmla="*/ 162 h 10007"/>
                <a:gd name="connsiteX44" fmla="*/ 8448 w 10000"/>
                <a:gd name="connsiteY44" fmla="*/ 0 h 10007"/>
                <a:gd name="connsiteX0" fmla="*/ 8448 w 10000"/>
                <a:gd name="connsiteY0" fmla="*/ 0 h 10007"/>
                <a:gd name="connsiteX1" fmla="*/ 8570 w 10000"/>
                <a:gd name="connsiteY1" fmla="*/ 375 h 10007"/>
                <a:gd name="connsiteX2" fmla="*/ 8682 w 10000"/>
                <a:gd name="connsiteY2" fmla="*/ 915 h 10007"/>
                <a:gd name="connsiteX3" fmla="*/ 8631 w 10000"/>
                <a:gd name="connsiteY3" fmla="*/ 1221 h 10007"/>
                <a:gd name="connsiteX4" fmla="*/ 8426 w 10000"/>
                <a:gd name="connsiteY4" fmla="*/ 1923 h 10007"/>
                <a:gd name="connsiteX5" fmla="*/ 8537 w 10000"/>
                <a:gd name="connsiteY5" fmla="*/ 2189 h 10007"/>
                <a:gd name="connsiteX6" fmla="*/ 8572 w 10000"/>
                <a:gd name="connsiteY6" fmla="*/ 2510 h 10007"/>
                <a:gd name="connsiteX7" fmla="*/ 8976 w 10000"/>
                <a:gd name="connsiteY7" fmla="*/ 3039 h 10007"/>
                <a:gd name="connsiteX8" fmla="*/ 9458 w 10000"/>
                <a:gd name="connsiteY8" fmla="*/ 3370 h 10007"/>
                <a:gd name="connsiteX9" fmla="*/ 9561 w 10000"/>
                <a:gd name="connsiteY9" fmla="*/ 3995 h 10007"/>
                <a:gd name="connsiteX10" fmla="*/ 9743 w 10000"/>
                <a:gd name="connsiteY10" fmla="*/ 4365 h 10007"/>
                <a:gd name="connsiteX11" fmla="*/ 9890 w 10000"/>
                <a:gd name="connsiteY11" fmla="*/ 4632 h 10007"/>
                <a:gd name="connsiteX12" fmla="*/ 10000 w 10000"/>
                <a:gd name="connsiteY12" fmla="*/ 5427 h 10007"/>
                <a:gd name="connsiteX13" fmla="*/ 9781 w 10000"/>
                <a:gd name="connsiteY13" fmla="*/ 5903 h 10007"/>
                <a:gd name="connsiteX14" fmla="*/ 9670 w 10000"/>
                <a:gd name="connsiteY14" fmla="*/ 6170 h 10007"/>
                <a:gd name="connsiteX15" fmla="*/ 9670 w 10000"/>
                <a:gd name="connsiteY15" fmla="*/ 6647 h 10007"/>
                <a:gd name="connsiteX16" fmla="*/ 9354 w 10000"/>
                <a:gd name="connsiteY16" fmla="*/ 7012 h 10007"/>
                <a:gd name="connsiteX17" fmla="*/ 8902 w 10000"/>
                <a:gd name="connsiteY17" fmla="*/ 6859 h 10007"/>
                <a:gd name="connsiteX18" fmla="*/ 8667 w 10000"/>
                <a:gd name="connsiteY18" fmla="*/ 6896 h 10007"/>
                <a:gd name="connsiteX19" fmla="*/ 8813 w 10000"/>
                <a:gd name="connsiteY19" fmla="*/ 7909 h 10007"/>
                <a:gd name="connsiteX20" fmla="*/ 8218 w 10000"/>
                <a:gd name="connsiteY20" fmla="*/ 8974 h 10007"/>
                <a:gd name="connsiteX21" fmla="*/ 8097 w 10000"/>
                <a:gd name="connsiteY21" fmla="*/ 9990 h 10007"/>
                <a:gd name="connsiteX22" fmla="*/ 7496 w 10000"/>
                <a:gd name="connsiteY22" fmla="*/ 9505 h 10007"/>
                <a:gd name="connsiteX23" fmla="*/ 3102 w 10000"/>
                <a:gd name="connsiteY23" fmla="*/ 9416 h 10007"/>
                <a:gd name="connsiteX24" fmla="*/ 1428 w 10000"/>
                <a:gd name="connsiteY24" fmla="*/ 9460 h 10007"/>
                <a:gd name="connsiteX25" fmla="*/ 1223 w 10000"/>
                <a:gd name="connsiteY25" fmla="*/ 9316 h 10007"/>
                <a:gd name="connsiteX26" fmla="*/ 1120 w 10000"/>
                <a:gd name="connsiteY26" fmla="*/ 8921 h 10007"/>
                <a:gd name="connsiteX27" fmla="*/ 1145 w 10000"/>
                <a:gd name="connsiteY27" fmla="*/ 8439 h 10007"/>
                <a:gd name="connsiteX28" fmla="*/ 1167 w 10000"/>
                <a:gd name="connsiteY28" fmla="*/ 8061 h 10007"/>
                <a:gd name="connsiteX29" fmla="*/ 1246 w 10000"/>
                <a:gd name="connsiteY29" fmla="*/ 7600 h 10007"/>
                <a:gd name="connsiteX30" fmla="*/ 1173 w 10000"/>
                <a:gd name="connsiteY30" fmla="*/ 7178 h 10007"/>
                <a:gd name="connsiteX31" fmla="*/ 1051 w 10000"/>
                <a:gd name="connsiteY31" fmla="*/ 6758 h 10007"/>
                <a:gd name="connsiteX32" fmla="*/ 1062 w 10000"/>
                <a:gd name="connsiteY32" fmla="*/ 6382 h 10007"/>
                <a:gd name="connsiteX33" fmla="*/ 1062 w 10000"/>
                <a:gd name="connsiteY33" fmla="*/ 6277 h 10007"/>
                <a:gd name="connsiteX34" fmla="*/ 838 w 10000"/>
                <a:gd name="connsiteY34" fmla="*/ 5455 h 10007"/>
                <a:gd name="connsiteX35" fmla="*/ 696 w 10000"/>
                <a:gd name="connsiteY35" fmla="*/ 4471 h 10007"/>
                <a:gd name="connsiteX36" fmla="*/ 543 w 10000"/>
                <a:gd name="connsiteY36" fmla="*/ 3858 h 10007"/>
                <a:gd name="connsiteX37" fmla="*/ 521 w 10000"/>
                <a:gd name="connsiteY37" fmla="*/ 3389 h 10007"/>
                <a:gd name="connsiteX38" fmla="*/ 0 w 10000"/>
                <a:gd name="connsiteY38" fmla="*/ 2563 h 10007"/>
                <a:gd name="connsiteX39" fmla="*/ 477 w 10000"/>
                <a:gd name="connsiteY39" fmla="*/ 1977 h 10007"/>
                <a:gd name="connsiteX40" fmla="*/ 477 w 10000"/>
                <a:gd name="connsiteY40" fmla="*/ 1713 h 10007"/>
                <a:gd name="connsiteX41" fmla="*/ 477 w 10000"/>
                <a:gd name="connsiteY41" fmla="*/ 915 h 10007"/>
                <a:gd name="connsiteX42" fmla="*/ 715 w 10000"/>
                <a:gd name="connsiteY42" fmla="*/ 127 h 10007"/>
                <a:gd name="connsiteX43" fmla="*/ 4777 w 10000"/>
                <a:gd name="connsiteY43" fmla="*/ 162 h 10007"/>
                <a:gd name="connsiteX44" fmla="*/ 8448 w 10000"/>
                <a:gd name="connsiteY44" fmla="*/ 0 h 10007"/>
                <a:gd name="connsiteX0" fmla="*/ 8448 w 10000"/>
                <a:gd name="connsiteY0" fmla="*/ 0 h 10007"/>
                <a:gd name="connsiteX1" fmla="*/ 8570 w 10000"/>
                <a:gd name="connsiteY1" fmla="*/ 375 h 10007"/>
                <a:gd name="connsiteX2" fmla="*/ 8682 w 10000"/>
                <a:gd name="connsiteY2" fmla="*/ 915 h 10007"/>
                <a:gd name="connsiteX3" fmla="*/ 8631 w 10000"/>
                <a:gd name="connsiteY3" fmla="*/ 1221 h 10007"/>
                <a:gd name="connsiteX4" fmla="*/ 8426 w 10000"/>
                <a:gd name="connsiteY4" fmla="*/ 1923 h 10007"/>
                <a:gd name="connsiteX5" fmla="*/ 8537 w 10000"/>
                <a:gd name="connsiteY5" fmla="*/ 2189 h 10007"/>
                <a:gd name="connsiteX6" fmla="*/ 8572 w 10000"/>
                <a:gd name="connsiteY6" fmla="*/ 2510 h 10007"/>
                <a:gd name="connsiteX7" fmla="*/ 8976 w 10000"/>
                <a:gd name="connsiteY7" fmla="*/ 3039 h 10007"/>
                <a:gd name="connsiteX8" fmla="*/ 9458 w 10000"/>
                <a:gd name="connsiteY8" fmla="*/ 3370 h 10007"/>
                <a:gd name="connsiteX9" fmla="*/ 9561 w 10000"/>
                <a:gd name="connsiteY9" fmla="*/ 3995 h 10007"/>
                <a:gd name="connsiteX10" fmla="*/ 9743 w 10000"/>
                <a:gd name="connsiteY10" fmla="*/ 4365 h 10007"/>
                <a:gd name="connsiteX11" fmla="*/ 9890 w 10000"/>
                <a:gd name="connsiteY11" fmla="*/ 4632 h 10007"/>
                <a:gd name="connsiteX12" fmla="*/ 10000 w 10000"/>
                <a:gd name="connsiteY12" fmla="*/ 5427 h 10007"/>
                <a:gd name="connsiteX13" fmla="*/ 9781 w 10000"/>
                <a:gd name="connsiteY13" fmla="*/ 5903 h 10007"/>
                <a:gd name="connsiteX14" fmla="*/ 9670 w 10000"/>
                <a:gd name="connsiteY14" fmla="*/ 6170 h 10007"/>
                <a:gd name="connsiteX15" fmla="*/ 9670 w 10000"/>
                <a:gd name="connsiteY15" fmla="*/ 6647 h 10007"/>
                <a:gd name="connsiteX16" fmla="*/ 9354 w 10000"/>
                <a:gd name="connsiteY16" fmla="*/ 7012 h 10007"/>
                <a:gd name="connsiteX17" fmla="*/ 8902 w 10000"/>
                <a:gd name="connsiteY17" fmla="*/ 6859 h 10007"/>
                <a:gd name="connsiteX18" fmla="*/ 8667 w 10000"/>
                <a:gd name="connsiteY18" fmla="*/ 6896 h 10007"/>
                <a:gd name="connsiteX19" fmla="*/ 8813 w 10000"/>
                <a:gd name="connsiteY19" fmla="*/ 7909 h 10007"/>
                <a:gd name="connsiteX20" fmla="*/ 8218 w 10000"/>
                <a:gd name="connsiteY20" fmla="*/ 8974 h 10007"/>
                <a:gd name="connsiteX21" fmla="*/ 8097 w 10000"/>
                <a:gd name="connsiteY21" fmla="*/ 9990 h 10007"/>
                <a:gd name="connsiteX22" fmla="*/ 7496 w 10000"/>
                <a:gd name="connsiteY22" fmla="*/ 9505 h 10007"/>
                <a:gd name="connsiteX23" fmla="*/ 3102 w 10000"/>
                <a:gd name="connsiteY23" fmla="*/ 9416 h 10007"/>
                <a:gd name="connsiteX24" fmla="*/ 1223 w 10000"/>
                <a:gd name="connsiteY24" fmla="*/ 9316 h 10007"/>
                <a:gd name="connsiteX25" fmla="*/ 1120 w 10000"/>
                <a:gd name="connsiteY25" fmla="*/ 8921 h 10007"/>
                <a:gd name="connsiteX26" fmla="*/ 1145 w 10000"/>
                <a:gd name="connsiteY26" fmla="*/ 8439 h 10007"/>
                <a:gd name="connsiteX27" fmla="*/ 1167 w 10000"/>
                <a:gd name="connsiteY27" fmla="*/ 8061 h 10007"/>
                <a:gd name="connsiteX28" fmla="*/ 1246 w 10000"/>
                <a:gd name="connsiteY28" fmla="*/ 7600 h 10007"/>
                <a:gd name="connsiteX29" fmla="*/ 1173 w 10000"/>
                <a:gd name="connsiteY29" fmla="*/ 7178 h 10007"/>
                <a:gd name="connsiteX30" fmla="*/ 1051 w 10000"/>
                <a:gd name="connsiteY30" fmla="*/ 6758 h 10007"/>
                <a:gd name="connsiteX31" fmla="*/ 1062 w 10000"/>
                <a:gd name="connsiteY31" fmla="*/ 6382 h 10007"/>
                <a:gd name="connsiteX32" fmla="*/ 1062 w 10000"/>
                <a:gd name="connsiteY32" fmla="*/ 6277 h 10007"/>
                <a:gd name="connsiteX33" fmla="*/ 838 w 10000"/>
                <a:gd name="connsiteY33" fmla="*/ 5455 h 10007"/>
                <a:gd name="connsiteX34" fmla="*/ 696 w 10000"/>
                <a:gd name="connsiteY34" fmla="*/ 4471 h 10007"/>
                <a:gd name="connsiteX35" fmla="*/ 543 w 10000"/>
                <a:gd name="connsiteY35" fmla="*/ 3858 h 10007"/>
                <a:gd name="connsiteX36" fmla="*/ 521 w 10000"/>
                <a:gd name="connsiteY36" fmla="*/ 3389 h 10007"/>
                <a:gd name="connsiteX37" fmla="*/ 0 w 10000"/>
                <a:gd name="connsiteY37" fmla="*/ 2563 h 10007"/>
                <a:gd name="connsiteX38" fmla="*/ 477 w 10000"/>
                <a:gd name="connsiteY38" fmla="*/ 1977 h 10007"/>
                <a:gd name="connsiteX39" fmla="*/ 477 w 10000"/>
                <a:gd name="connsiteY39" fmla="*/ 1713 h 10007"/>
                <a:gd name="connsiteX40" fmla="*/ 477 w 10000"/>
                <a:gd name="connsiteY40" fmla="*/ 915 h 10007"/>
                <a:gd name="connsiteX41" fmla="*/ 715 w 10000"/>
                <a:gd name="connsiteY41" fmla="*/ 127 h 10007"/>
                <a:gd name="connsiteX42" fmla="*/ 4777 w 10000"/>
                <a:gd name="connsiteY42" fmla="*/ 162 h 10007"/>
                <a:gd name="connsiteX43" fmla="*/ 8448 w 10000"/>
                <a:gd name="connsiteY43" fmla="*/ 0 h 10007"/>
                <a:gd name="connsiteX0" fmla="*/ 8448 w 10000"/>
                <a:gd name="connsiteY0" fmla="*/ 0 h 9505"/>
                <a:gd name="connsiteX1" fmla="*/ 8570 w 10000"/>
                <a:gd name="connsiteY1" fmla="*/ 375 h 9505"/>
                <a:gd name="connsiteX2" fmla="*/ 8682 w 10000"/>
                <a:gd name="connsiteY2" fmla="*/ 915 h 9505"/>
                <a:gd name="connsiteX3" fmla="*/ 8631 w 10000"/>
                <a:gd name="connsiteY3" fmla="*/ 1221 h 9505"/>
                <a:gd name="connsiteX4" fmla="*/ 8426 w 10000"/>
                <a:gd name="connsiteY4" fmla="*/ 1923 h 9505"/>
                <a:gd name="connsiteX5" fmla="*/ 8537 w 10000"/>
                <a:gd name="connsiteY5" fmla="*/ 2189 h 9505"/>
                <a:gd name="connsiteX6" fmla="*/ 8572 w 10000"/>
                <a:gd name="connsiteY6" fmla="*/ 2510 h 9505"/>
                <a:gd name="connsiteX7" fmla="*/ 8976 w 10000"/>
                <a:gd name="connsiteY7" fmla="*/ 3039 h 9505"/>
                <a:gd name="connsiteX8" fmla="*/ 9458 w 10000"/>
                <a:gd name="connsiteY8" fmla="*/ 3370 h 9505"/>
                <a:gd name="connsiteX9" fmla="*/ 9561 w 10000"/>
                <a:gd name="connsiteY9" fmla="*/ 3995 h 9505"/>
                <a:gd name="connsiteX10" fmla="*/ 9743 w 10000"/>
                <a:gd name="connsiteY10" fmla="*/ 4365 h 9505"/>
                <a:gd name="connsiteX11" fmla="*/ 9890 w 10000"/>
                <a:gd name="connsiteY11" fmla="*/ 4632 h 9505"/>
                <a:gd name="connsiteX12" fmla="*/ 10000 w 10000"/>
                <a:gd name="connsiteY12" fmla="*/ 5427 h 9505"/>
                <a:gd name="connsiteX13" fmla="*/ 9781 w 10000"/>
                <a:gd name="connsiteY13" fmla="*/ 5903 h 9505"/>
                <a:gd name="connsiteX14" fmla="*/ 9670 w 10000"/>
                <a:gd name="connsiteY14" fmla="*/ 6170 h 9505"/>
                <a:gd name="connsiteX15" fmla="*/ 9670 w 10000"/>
                <a:gd name="connsiteY15" fmla="*/ 6647 h 9505"/>
                <a:gd name="connsiteX16" fmla="*/ 9354 w 10000"/>
                <a:gd name="connsiteY16" fmla="*/ 7012 h 9505"/>
                <a:gd name="connsiteX17" fmla="*/ 8902 w 10000"/>
                <a:gd name="connsiteY17" fmla="*/ 6859 h 9505"/>
                <a:gd name="connsiteX18" fmla="*/ 8667 w 10000"/>
                <a:gd name="connsiteY18" fmla="*/ 6896 h 9505"/>
                <a:gd name="connsiteX19" fmla="*/ 8813 w 10000"/>
                <a:gd name="connsiteY19" fmla="*/ 7909 h 9505"/>
                <a:gd name="connsiteX20" fmla="*/ 8218 w 10000"/>
                <a:gd name="connsiteY20" fmla="*/ 8974 h 9505"/>
                <a:gd name="connsiteX21" fmla="*/ 7496 w 10000"/>
                <a:gd name="connsiteY21" fmla="*/ 9505 h 9505"/>
                <a:gd name="connsiteX22" fmla="*/ 3102 w 10000"/>
                <a:gd name="connsiteY22" fmla="*/ 9416 h 9505"/>
                <a:gd name="connsiteX23" fmla="*/ 1223 w 10000"/>
                <a:gd name="connsiteY23" fmla="*/ 9316 h 9505"/>
                <a:gd name="connsiteX24" fmla="*/ 1120 w 10000"/>
                <a:gd name="connsiteY24" fmla="*/ 8921 h 9505"/>
                <a:gd name="connsiteX25" fmla="*/ 1145 w 10000"/>
                <a:gd name="connsiteY25" fmla="*/ 8439 h 9505"/>
                <a:gd name="connsiteX26" fmla="*/ 1167 w 10000"/>
                <a:gd name="connsiteY26" fmla="*/ 8061 h 9505"/>
                <a:gd name="connsiteX27" fmla="*/ 1246 w 10000"/>
                <a:gd name="connsiteY27" fmla="*/ 7600 h 9505"/>
                <a:gd name="connsiteX28" fmla="*/ 1173 w 10000"/>
                <a:gd name="connsiteY28" fmla="*/ 7178 h 9505"/>
                <a:gd name="connsiteX29" fmla="*/ 1051 w 10000"/>
                <a:gd name="connsiteY29" fmla="*/ 6758 h 9505"/>
                <a:gd name="connsiteX30" fmla="*/ 1062 w 10000"/>
                <a:gd name="connsiteY30" fmla="*/ 6382 h 9505"/>
                <a:gd name="connsiteX31" fmla="*/ 1062 w 10000"/>
                <a:gd name="connsiteY31" fmla="*/ 6277 h 9505"/>
                <a:gd name="connsiteX32" fmla="*/ 838 w 10000"/>
                <a:gd name="connsiteY32" fmla="*/ 5455 h 9505"/>
                <a:gd name="connsiteX33" fmla="*/ 696 w 10000"/>
                <a:gd name="connsiteY33" fmla="*/ 4471 h 9505"/>
                <a:gd name="connsiteX34" fmla="*/ 543 w 10000"/>
                <a:gd name="connsiteY34" fmla="*/ 3858 h 9505"/>
                <a:gd name="connsiteX35" fmla="*/ 521 w 10000"/>
                <a:gd name="connsiteY35" fmla="*/ 3389 h 9505"/>
                <a:gd name="connsiteX36" fmla="*/ 0 w 10000"/>
                <a:gd name="connsiteY36" fmla="*/ 2563 h 9505"/>
                <a:gd name="connsiteX37" fmla="*/ 477 w 10000"/>
                <a:gd name="connsiteY37" fmla="*/ 1977 h 9505"/>
                <a:gd name="connsiteX38" fmla="*/ 477 w 10000"/>
                <a:gd name="connsiteY38" fmla="*/ 1713 h 9505"/>
                <a:gd name="connsiteX39" fmla="*/ 477 w 10000"/>
                <a:gd name="connsiteY39" fmla="*/ 915 h 9505"/>
                <a:gd name="connsiteX40" fmla="*/ 715 w 10000"/>
                <a:gd name="connsiteY40" fmla="*/ 127 h 9505"/>
                <a:gd name="connsiteX41" fmla="*/ 4777 w 10000"/>
                <a:gd name="connsiteY41" fmla="*/ 162 h 9505"/>
                <a:gd name="connsiteX42" fmla="*/ 8448 w 10000"/>
                <a:gd name="connsiteY42" fmla="*/ 0 h 9505"/>
                <a:gd name="connsiteX0" fmla="*/ 8448 w 10000"/>
                <a:gd name="connsiteY0" fmla="*/ 0 h 10000"/>
                <a:gd name="connsiteX1" fmla="*/ 8570 w 10000"/>
                <a:gd name="connsiteY1" fmla="*/ 395 h 10000"/>
                <a:gd name="connsiteX2" fmla="*/ 8682 w 10000"/>
                <a:gd name="connsiteY2" fmla="*/ 963 h 10000"/>
                <a:gd name="connsiteX3" fmla="*/ 8631 w 10000"/>
                <a:gd name="connsiteY3" fmla="*/ 1285 h 10000"/>
                <a:gd name="connsiteX4" fmla="*/ 8426 w 10000"/>
                <a:gd name="connsiteY4" fmla="*/ 2023 h 10000"/>
                <a:gd name="connsiteX5" fmla="*/ 8537 w 10000"/>
                <a:gd name="connsiteY5" fmla="*/ 2303 h 10000"/>
                <a:gd name="connsiteX6" fmla="*/ 8572 w 10000"/>
                <a:gd name="connsiteY6" fmla="*/ 2641 h 10000"/>
                <a:gd name="connsiteX7" fmla="*/ 8976 w 10000"/>
                <a:gd name="connsiteY7" fmla="*/ 3197 h 10000"/>
                <a:gd name="connsiteX8" fmla="*/ 9458 w 10000"/>
                <a:gd name="connsiteY8" fmla="*/ 3546 h 10000"/>
                <a:gd name="connsiteX9" fmla="*/ 9561 w 10000"/>
                <a:gd name="connsiteY9" fmla="*/ 4203 h 10000"/>
                <a:gd name="connsiteX10" fmla="*/ 9743 w 10000"/>
                <a:gd name="connsiteY10" fmla="*/ 4592 h 10000"/>
                <a:gd name="connsiteX11" fmla="*/ 9890 w 10000"/>
                <a:gd name="connsiteY11" fmla="*/ 4873 h 10000"/>
                <a:gd name="connsiteX12" fmla="*/ 10000 w 10000"/>
                <a:gd name="connsiteY12" fmla="*/ 5710 h 10000"/>
                <a:gd name="connsiteX13" fmla="*/ 9781 w 10000"/>
                <a:gd name="connsiteY13" fmla="*/ 6210 h 10000"/>
                <a:gd name="connsiteX14" fmla="*/ 9670 w 10000"/>
                <a:gd name="connsiteY14" fmla="*/ 6491 h 10000"/>
                <a:gd name="connsiteX15" fmla="*/ 9670 w 10000"/>
                <a:gd name="connsiteY15" fmla="*/ 6993 h 10000"/>
                <a:gd name="connsiteX16" fmla="*/ 9354 w 10000"/>
                <a:gd name="connsiteY16" fmla="*/ 7377 h 10000"/>
                <a:gd name="connsiteX17" fmla="*/ 8902 w 10000"/>
                <a:gd name="connsiteY17" fmla="*/ 7216 h 10000"/>
                <a:gd name="connsiteX18" fmla="*/ 8667 w 10000"/>
                <a:gd name="connsiteY18" fmla="*/ 7255 h 10000"/>
                <a:gd name="connsiteX19" fmla="*/ 8813 w 10000"/>
                <a:gd name="connsiteY19" fmla="*/ 8321 h 10000"/>
                <a:gd name="connsiteX20" fmla="*/ 8218 w 10000"/>
                <a:gd name="connsiteY20" fmla="*/ 9441 h 10000"/>
                <a:gd name="connsiteX21" fmla="*/ 7965 w 10000"/>
                <a:gd name="connsiteY21" fmla="*/ 9894 h 10000"/>
                <a:gd name="connsiteX22" fmla="*/ 7496 w 10000"/>
                <a:gd name="connsiteY22" fmla="*/ 10000 h 10000"/>
                <a:gd name="connsiteX23" fmla="*/ 3102 w 10000"/>
                <a:gd name="connsiteY23" fmla="*/ 9906 h 10000"/>
                <a:gd name="connsiteX24" fmla="*/ 1223 w 10000"/>
                <a:gd name="connsiteY24" fmla="*/ 9801 h 10000"/>
                <a:gd name="connsiteX25" fmla="*/ 1120 w 10000"/>
                <a:gd name="connsiteY25" fmla="*/ 9386 h 10000"/>
                <a:gd name="connsiteX26" fmla="*/ 1145 w 10000"/>
                <a:gd name="connsiteY26" fmla="*/ 8878 h 10000"/>
                <a:gd name="connsiteX27" fmla="*/ 1167 w 10000"/>
                <a:gd name="connsiteY27" fmla="*/ 8481 h 10000"/>
                <a:gd name="connsiteX28" fmla="*/ 1246 w 10000"/>
                <a:gd name="connsiteY28" fmla="*/ 7996 h 10000"/>
                <a:gd name="connsiteX29" fmla="*/ 1173 w 10000"/>
                <a:gd name="connsiteY29" fmla="*/ 7552 h 10000"/>
                <a:gd name="connsiteX30" fmla="*/ 1051 w 10000"/>
                <a:gd name="connsiteY30" fmla="*/ 7110 h 10000"/>
                <a:gd name="connsiteX31" fmla="*/ 1062 w 10000"/>
                <a:gd name="connsiteY31" fmla="*/ 6714 h 10000"/>
                <a:gd name="connsiteX32" fmla="*/ 1062 w 10000"/>
                <a:gd name="connsiteY32" fmla="*/ 6604 h 10000"/>
                <a:gd name="connsiteX33" fmla="*/ 838 w 10000"/>
                <a:gd name="connsiteY33" fmla="*/ 5739 h 10000"/>
                <a:gd name="connsiteX34" fmla="*/ 696 w 10000"/>
                <a:gd name="connsiteY34" fmla="*/ 4704 h 10000"/>
                <a:gd name="connsiteX35" fmla="*/ 543 w 10000"/>
                <a:gd name="connsiteY35" fmla="*/ 4059 h 10000"/>
                <a:gd name="connsiteX36" fmla="*/ 521 w 10000"/>
                <a:gd name="connsiteY36" fmla="*/ 3565 h 10000"/>
                <a:gd name="connsiteX37" fmla="*/ 0 w 10000"/>
                <a:gd name="connsiteY37" fmla="*/ 2696 h 10000"/>
                <a:gd name="connsiteX38" fmla="*/ 477 w 10000"/>
                <a:gd name="connsiteY38" fmla="*/ 2080 h 10000"/>
                <a:gd name="connsiteX39" fmla="*/ 477 w 10000"/>
                <a:gd name="connsiteY39" fmla="*/ 1802 h 10000"/>
                <a:gd name="connsiteX40" fmla="*/ 477 w 10000"/>
                <a:gd name="connsiteY40" fmla="*/ 963 h 10000"/>
                <a:gd name="connsiteX41" fmla="*/ 715 w 10000"/>
                <a:gd name="connsiteY41" fmla="*/ 134 h 10000"/>
                <a:gd name="connsiteX42" fmla="*/ 4777 w 10000"/>
                <a:gd name="connsiteY42" fmla="*/ 170 h 10000"/>
                <a:gd name="connsiteX43" fmla="*/ 8448 w 10000"/>
                <a:gd name="connsiteY43" fmla="*/ 0 h 10000"/>
                <a:gd name="connsiteX0" fmla="*/ 8448 w 10000"/>
                <a:gd name="connsiteY0" fmla="*/ 0 h 10603"/>
                <a:gd name="connsiteX1" fmla="*/ 8570 w 10000"/>
                <a:gd name="connsiteY1" fmla="*/ 395 h 10603"/>
                <a:gd name="connsiteX2" fmla="*/ 8682 w 10000"/>
                <a:gd name="connsiteY2" fmla="*/ 963 h 10603"/>
                <a:gd name="connsiteX3" fmla="*/ 8631 w 10000"/>
                <a:gd name="connsiteY3" fmla="*/ 1285 h 10603"/>
                <a:gd name="connsiteX4" fmla="*/ 8426 w 10000"/>
                <a:gd name="connsiteY4" fmla="*/ 2023 h 10603"/>
                <a:gd name="connsiteX5" fmla="*/ 8537 w 10000"/>
                <a:gd name="connsiteY5" fmla="*/ 2303 h 10603"/>
                <a:gd name="connsiteX6" fmla="*/ 8572 w 10000"/>
                <a:gd name="connsiteY6" fmla="*/ 2641 h 10603"/>
                <a:gd name="connsiteX7" fmla="*/ 8976 w 10000"/>
                <a:gd name="connsiteY7" fmla="*/ 3197 h 10603"/>
                <a:gd name="connsiteX8" fmla="*/ 9458 w 10000"/>
                <a:gd name="connsiteY8" fmla="*/ 3546 h 10603"/>
                <a:gd name="connsiteX9" fmla="*/ 9561 w 10000"/>
                <a:gd name="connsiteY9" fmla="*/ 4203 h 10603"/>
                <a:gd name="connsiteX10" fmla="*/ 9743 w 10000"/>
                <a:gd name="connsiteY10" fmla="*/ 4592 h 10603"/>
                <a:gd name="connsiteX11" fmla="*/ 9890 w 10000"/>
                <a:gd name="connsiteY11" fmla="*/ 4873 h 10603"/>
                <a:gd name="connsiteX12" fmla="*/ 10000 w 10000"/>
                <a:gd name="connsiteY12" fmla="*/ 5710 h 10603"/>
                <a:gd name="connsiteX13" fmla="*/ 9781 w 10000"/>
                <a:gd name="connsiteY13" fmla="*/ 6210 h 10603"/>
                <a:gd name="connsiteX14" fmla="*/ 9670 w 10000"/>
                <a:gd name="connsiteY14" fmla="*/ 6491 h 10603"/>
                <a:gd name="connsiteX15" fmla="*/ 9670 w 10000"/>
                <a:gd name="connsiteY15" fmla="*/ 6993 h 10603"/>
                <a:gd name="connsiteX16" fmla="*/ 9354 w 10000"/>
                <a:gd name="connsiteY16" fmla="*/ 7377 h 10603"/>
                <a:gd name="connsiteX17" fmla="*/ 8902 w 10000"/>
                <a:gd name="connsiteY17" fmla="*/ 7216 h 10603"/>
                <a:gd name="connsiteX18" fmla="*/ 8667 w 10000"/>
                <a:gd name="connsiteY18" fmla="*/ 7255 h 10603"/>
                <a:gd name="connsiteX19" fmla="*/ 8813 w 10000"/>
                <a:gd name="connsiteY19" fmla="*/ 8321 h 10603"/>
                <a:gd name="connsiteX20" fmla="*/ 8218 w 10000"/>
                <a:gd name="connsiteY20" fmla="*/ 9441 h 10603"/>
                <a:gd name="connsiteX21" fmla="*/ 8143 w 10000"/>
                <a:gd name="connsiteY21" fmla="*/ 10595 h 10603"/>
                <a:gd name="connsiteX22" fmla="*/ 7496 w 10000"/>
                <a:gd name="connsiteY22" fmla="*/ 10000 h 10603"/>
                <a:gd name="connsiteX23" fmla="*/ 3102 w 10000"/>
                <a:gd name="connsiteY23" fmla="*/ 9906 h 10603"/>
                <a:gd name="connsiteX24" fmla="*/ 1223 w 10000"/>
                <a:gd name="connsiteY24" fmla="*/ 9801 h 10603"/>
                <a:gd name="connsiteX25" fmla="*/ 1120 w 10000"/>
                <a:gd name="connsiteY25" fmla="*/ 9386 h 10603"/>
                <a:gd name="connsiteX26" fmla="*/ 1145 w 10000"/>
                <a:gd name="connsiteY26" fmla="*/ 8878 h 10603"/>
                <a:gd name="connsiteX27" fmla="*/ 1167 w 10000"/>
                <a:gd name="connsiteY27" fmla="*/ 8481 h 10603"/>
                <a:gd name="connsiteX28" fmla="*/ 1246 w 10000"/>
                <a:gd name="connsiteY28" fmla="*/ 7996 h 10603"/>
                <a:gd name="connsiteX29" fmla="*/ 1173 w 10000"/>
                <a:gd name="connsiteY29" fmla="*/ 7552 h 10603"/>
                <a:gd name="connsiteX30" fmla="*/ 1051 w 10000"/>
                <a:gd name="connsiteY30" fmla="*/ 7110 h 10603"/>
                <a:gd name="connsiteX31" fmla="*/ 1062 w 10000"/>
                <a:gd name="connsiteY31" fmla="*/ 6714 h 10603"/>
                <a:gd name="connsiteX32" fmla="*/ 1062 w 10000"/>
                <a:gd name="connsiteY32" fmla="*/ 6604 h 10603"/>
                <a:gd name="connsiteX33" fmla="*/ 838 w 10000"/>
                <a:gd name="connsiteY33" fmla="*/ 5739 h 10603"/>
                <a:gd name="connsiteX34" fmla="*/ 696 w 10000"/>
                <a:gd name="connsiteY34" fmla="*/ 4704 h 10603"/>
                <a:gd name="connsiteX35" fmla="*/ 543 w 10000"/>
                <a:gd name="connsiteY35" fmla="*/ 4059 h 10603"/>
                <a:gd name="connsiteX36" fmla="*/ 521 w 10000"/>
                <a:gd name="connsiteY36" fmla="*/ 3565 h 10603"/>
                <a:gd name="connsiteX37" fmla="*/ 0 w 10000"/>
                <a:gd name="connsiteY37" fmla="*/ 2696 h 10603"/>
                <a:gd name="connsiteX38" fmla="*/ 477 w 10000"/>
                <a:gd name="connsiteY38" fmla="*/ 2080 h 10603"/>
                <a:gd name="connsiteX39" fmla="*/ 477 w 10000"/>
                <a:gd name="connsiteY39" fmla="*/ 1802 h 10603"/>
                <a:gd name="connsiteX40" fmla="*/ 477 w 10000"/>
                <a:gd name="connsiteY40" fmla="*/ 963 h 10603"/>
                <a:gd name="connsiteX41" fmla="*/ 715 w 10000"/>
                <a:gd name="connsiteY41" fmla="*/ 134 h 10603"/>
                <a:gd name="connsiteX42" fmla="*/ 4777 w 10000"/>
                <a:gd name="connsiteY42" fmla="*/ 170 h 10603"/>
                <a:gd name="connsiteX43" fmla="*/ 8448 w 10000"/>
                <a:gd name="connsiteY43" fmla="*/ 0 h 10603"/>
                <a:gd name="connsiteX0" fmla="*/ 8448 w 10000"/>
                <a:gd name="connsiteY0" fmla="*/ 0 h 10603"/>
                <a:gd name="connsiteX1" fmla="*/ 8570 w 10000"/>
                <a:gd name="connsiteY1" fmla="*/ 395 h 10603"/>
                <a:gd name="connsiteX2" fmla="*/ 8682 w 10000"/>
                <a:gd name="connsiteY2" fmla="*/ 963 h 10603"/>
                <a:gd name="connsiteX3" fmla="*/ 8631 w 10000"/>
                <a:gd name="connsiteY3" fmla="*/ 1285 h 10603"/>
                <a:gd name="connsiteX4" fmla="*/ 8426 w 10000"/>
                <a:gd name="connsiteY4" fmla="*/ 2023 h 10603"/>
                <a:gd name="connsiteX5" fmla="*/ 8537 w 10000"/>
                <a:gd name="connsiteY5" fmla="*/ 2303 h 10603"/>
                <a:gd name="connsiteX6" fmla="*/ 8572 w 10000"/>
                <a:gd name="connsiteY6" fmla="*/ 2641 h 10603"/>
                <a:gd name="connsiteX7" fmla="*/ 8976 w 10000"/>
                <a:gd name="connsiteY7" fmla="*/ 3197 h 10603"/>
                <a:gd name="connsiteX8" fmla="*/ 9458 w 10000"/>
                <a:gd name="connsiteY8" fmla="*/ 3546 h 10603"/>
                <a:gd name="connsiteX9" fmla="*/ 9561 w 10000"/>
                <a:gd name="connsiteY9" fmla="*/ 4203 h 10603"/>
                <a:gd name="connsiteX10" fmla="*/ 9743 w 10000"/>
                <a:gd name="connsiteY10" fmla="*/ 4592 h 10603"/>
                <a:gd name="connsiteX11" fmla="*/ 9890 w 10000"/>
                <a:gd name="connsiteY11" fmla="*/ 4873 h 10603"/>
                <a:gd name="connsiteX12" fmla="*/ 10000 w 10000"/>
                <a:gd name="connsiteY12" fmla="*/ 5710 h 10603"/>
                <a:gd name="connsiteX13" fmla="*/ 9781 w 10000"/>
                <a:gd name="connsiteY13" fmla="*/ 6210 h 10603"/>
                <a:gd name="connsiteX14" fmla="*/ 9670 w 10000"/>
                <a:gd name="connsiteY14" fmla="*/ 6491 h 10603"/>
                <a:gd name="connsiteX15" fmla="*/ 9670 w 10000"/>
                <a:gd name="connsiteY15" fmla="*/ 6993 h 10603"/>
                <a:gd name="connsiteX16" fmla="*/ 9354 w 10000"/>
                <a:gd name="connsiteY16" fmla="*/ 7377 h 10603"/>
                <a:gd name="connsiteX17" fmla="*/ 8902 w 10000"/>
                <a:gd name="connsiteY17" fmla="*/ 7216 h 10603"/>
                <a:gd name="connsiteX18" fmla="*/ 8667 w 10000"/>
                <a:gd name="connsiteY18" fmla="*/ 7255 h 10603"/>
                <a:gd name="connsiteX19" fmla="*/ 8813 w 10000"/>
                <a:gd name="connsiteY19" fmla="*/ 8321 h 10603"/>
                <a:gd name="connsiteX20" fmla="*/ 8218 w 10000"/>
                <a:gd name="connsiteY20" fmla="*/ 9441 h 10603"/>
                <a:gd name="connsiteX21" fmla="*/ 8143 w 10000"/>
                <a:gd name="connsiteY21" fmla="*/ 10595 h 10603"/>
                <a:gd name="connsiteX22" fmla="*/ 7496 w 10000"/>
                <a:gd name="connsiteY22" fmla="*/ 10000 h 10603"/>
                <a:gd name="connsiteX23" fmla="*/ 3102 w 10000"/>
                <a:gd name="connsiteY23" fmla="*/ 9906 h 10603"/>
                <a:gd name="connsiteX24" fmla="*/ 1223 w 10000"/>
                <a:gd name="connsiteY24" fmla="*/ 9801 h 10603"/>
                <a:gd name="connsiteX25" fmla="*/ 1120 w 10000"/>
                <a:gd name="connsiteY25" fmla="*/ 9386 h 10603"/>
                <a:gd name="connsiteX26" fmla="*/ 1145 w 10000"/>
                <a:gd name="connsiteY26" fmla="*/ 8878 h 10603"/>
                <a:gd name="connsiteX27" fmla="*/ 1167 w 10000"/>
                <a:gd name="connsiteY27" fmla="*/ 8481 h 10603"/>
                <a:gd name="connsiteX28" fmla="*/ 1246 w 10000"/>
                <a:gd name="connsiteY28" fmla="*/ 7996 h 10603"/>
                <a:gd name="connsiteX29" fmla="*/ 1173 w 10000"/>
                <a:gd name="connsiteY29" fmla="*/ 7552 h 10603"/>
                <a:gd name="connsiteX30" fmla="*/ 1051 w 10000"/>
                <a:gd name="connsiteY30" fmla="*/ 7110 h 10603"/>
                <a:gd name="connsiteX31" fmla="*/ 1062 w 10000"/>
                <a:gd name="connsiteY31" fmla="*/ 6714 h 10603"/>
                <a:gd name="connsiteX32" fmla="*/ 1062 w 10000"/>
                <a:gd name="connsiteY32" fmla="*/ 6604 h 10603"/>
                <a:gd name="connsiteX33" fmla="*/ 838 w 10000"/>
                <a:gd name="connsiteY33" fmla="*/ 5739 h 10603"/>
                <a:gd name="connsiteX34" fmla="*/ 696 w 10000"/>
                <a:gd name="connsiteY34" fmla="*/ 4704 h 10603"/>
                <a:gd name="connsiteX35" fmla="*/ 543 w 10000"/>
                <a:gd name="connsiteY35" fmla="*/ 4059 h 10603"/>
                <a:gd name="connsiteX36" fmla="*/ 521 w 10000"/>
                <a:gd name="connsiteY36" fmla="*/ 3565 h 10603"/>
                <a:gd name="connsiteX37" fmla="*/ 0 w 10000"/>
                <a:gd name="connsiteY37" fmla="*/ 2696 h 10603"/>
                <a:gd name="connsiteX38" fmla="*/ 477 w 10000"/>
                <a:gd name="connsiteY38" fmla="*/ 2080 h 10603"/>
                <a:gd name="connsiteX39" fmla="*/ 477 w 10000"/>
                <a:gd name="connsiteY39" fmla="*/ 1802 h 10603"/>
                <a:gd name="connsiteX40" fmla="*/ 477 w 10000"/>
                <a:gd name="connsiteY40" fmla="*/ 963 h 10603"/>
                <a:gd name="connsiteX41" fmla="*/ 715 w 10000"/>
                <a:gd name="connsiteY41" fmla="*/ 134 h 10603"/>
                <a:gd name="connsiteX42" fmla="*/ 4777 w 10000"/>
                <a:gd name="connsiteY42" fmla="*/ 170 h 10603"/>
                <a:gd name="connsiteX43" fmla="*/ 8448 w 10000"/>
                <a:gd name="connsiteY43" fmla="*/ 0 h 10603"/>
                <a:gd name="connsiteX0" fmla="*/ 8448 w 10000"/>
                <a:gd name="connsiteY0" fmla="*/ 0 h 10614"/>
                <a:gd name="connsiteX1" fmla="*/ 8570 w 10000"/>
                <a:gd name="connsiteY1" fmla="*/ 395 h 10614"/>
                <a:gd name="connsiteX2" fmla="*/ 8682 w 10000"/>
                <a:gd name="connsiteY2" fmla="*/ 963 h 10614"/>
                <a:gd name="connsiteX3" fmla="*/ 8631 w 10000"/>
                <a:gd name="connsiteY3" fmla="*/ 1285 h 10614"/>
                <a:gd name="connsiteX4" fmla="*/ 8426 w 10000"/>
                <a:gd name="connsiteY4" fmla="*/ 2023 h 10614"/>
                <a:gd name="connsiteX5" fmla="*/ 8537 w 10000"/>
                <a:gd name="connsiteY5" fmla="*/ 2303 h 10614"/>
                <a:gd name="connsiteX6" fmla="*/ 8572 w 10000"/>
                <a:gd name="connsiteY6" fmla="*/ 2641 h 10614"/>
                <a:gd name="connsiteX7" fmla="*/ 8976 w 10000"/>
                <a:gd name="connsiteY7" fmla="*/ 3197 h 10614"/>
                <a:gd name="connsiteX8" fmla="*/ 9458 w 10000"/>
                <a:gd name="connsiteY8" fmla="*/ 3546 h 10614"/>
                <a:gd name="connsiteX9" fmla="*/ 9561 w 10000"/>
                <a:gd name="connsiteY9" fmla="*/ 4203 h 10614"/>
                <a:gd name="connsiteX10" fmla="*/ 9743 w 10000"/>
                <a:gd name="connsiteY10" fmla="*/ 4592 h 10614"/>
                <a:gd name="connsiteX11" fmla="*/ 9890 w 10000"/>
                <a:gd name="connsiteY11" fmla="*/ 4873 h 10614"/>
                <a:gd name="connsiteX12" fmla="*/ 10000 w 10000"/>
                <a:gd name="connsiteY12" fmla="*/ 5710 h 10614"/>
                <a:gd name="connsiteX13" fmla="*/ 9781 w 10000"/>
                <a:gd name="connsiteY13" fmla="*/ 6210 h 10614"/>
                <a:gd name="connsiteX14" fmla="*/ 9670 w 10000"/>
                <a:gd name="connsiteY14" fmla="*/ 6491 h 10614"/>
                <a:gd name="connsiteX15" fmla="*/ 9670 w 10000"/>
                <a:gd name="connsiteY15" fmla="*/ 6993 h 10614"/>
                <a:gd name="connsiteX16" fmla="*/ 9354 w 10000"/>
                <a:gd name="connsiteY16" fmla="*/ 7377 h 10614"/>
                <a:gd name="connsiteX17" fmla="*/ 8902 w 10000"/>
                <a:gd name="connsiteY17" fmla="*/ 7216 h 10614"/>
                <a:gd name="connsiteX18" fmla="*/ 8667 w 10000"/>
                <a:gd name="connsiteY18" fmla="*/ 7255 h 10614"/>
                <a:gd name="connsiteX19" fmla="*/ 8813 w 10000"/>
                <a:gd name="connsiteY19" fmla="*/ 8321 h 10614"/>
                <a:gd name="connsiteX20" fmla="*/ 8218 w 10000"/>
                <a:gd name="connsiteY20" fmla="*/ 9441 h 10614"/>
                <a:gd name="connsiteX21" fmla="*/ 8143 w 10000"/>
                <a:gd name="connsiteY21" fmla="*/ 10595 h 10614"/>
                <a:gd name="connsiteX22" fmla="*/ 7496 w 10000"/>
                <a:gd name="connsiteY22" fmla="*/ 10000 h 10614"/>
                <a:gd name="connsiteX23" fmla="*/ 3102 w 10000"/>
                <a:gd name="connsiteY23" fmla="*/ 9906 h 10614"/>
                <a:gd name="connsiteX24" fmla="*/ 1223 w 10000"/>
                <a:gd name="connsiteY24" fmla="*/ 9801 h 10614"/>
                <a:gd name="connsiteX25" fmla="*/ 1120 w 10000"/>
                <a:gd name="connsiteY25" fmla="*/ 9386 h 10614"/>
                <a:gd name="connsiteX26" fmla="*/ 1145 w 10000"/>
                <a:gd name="connsiteY26" fmla="*/ 8878 h 10614"/>
                <a:gd name="connsiteX27" fmla="*/ 1167 w 10000"/>
                <a:gd name="connsiteY27" fmla="*/ 8481 h 10614"/>
                <a:gd name="connsiteX28" fmla="*/ 1246 w 10000"/>
                <a:gd name="connsiteY28" fmla="*/ 7996 h 10614"/>
                <a:gd name="connsiteX29" fmla="*/ 1173 w 10000"/>
                <a:gd name="connsiteY29" fmla="*/ 7552 h 10614"/>
                <a:gd name="connsiteX30" fmla="*/ 1051 w 10000"/>
                <a:gd name="connsiteY30" fmla="*/ 7110 h 10614"/>
                <a:gd name="connsiteX31" fmla="*/ 1062 w 10000"/>
                <a:gd name="connsiteY31" fmla="*/ 6714 h 10614"/>
                <a:gd name="connsiteX32" fmla="*/ 1062 w 10000"/>
                <a:gd name="connsiteY32" fmla="*/ 6604 h 10614"/>
                <a:gd name="connsiteX33" fmla="*/ 838 w 10000"/>
                <a:gd name="connsiteY33" fmla="*/ 5739 h 10614"/>
                <a:gd name="connsiteX34" fmla="*/ 696 w 10000"/>
                <a:gd name="connsiteY34" fmla="*/ 4704 h 10614"/>
                <a:gd name="connsiteX35" fmla="*/ 543 w 10000"/>
                <a:gd name="connsiteY35" fmla="*/ 4059 h 10614"/>
                <a:gd name="connsiteX36" fmla="*/ 521 w 10000"/>
                <a:gd name="connsiteY36" fmla="*/ 3565 h 10614"/>
                <a:gd name="connsiteX37" fmla="*/ 0 w 10000"/>
                <a:gd name="connsiteY37" fmla="*/ 2696 h 10614"/>
                <a:gd name="connsiteX38" fmla="*/ 477 w 10000"/>
                <a:gd name="connsiteY38" fmla="*/ 2080 h 10614"/>
                <a:gd name="connsiteX39" fmla="*/ 477 w 10000"/>
                <a:gd name="connsiteY39" fmla="*/ 1802 h 10614"/>
                <a:gd name="connsiteX40" fmla="*/ 477 w 10000"/>
                <a:gd name="connsiteY40" fmla="*/ 963 h 10614"/>
                <a:gd name="connsiteX41" fmla="*/ 715 w 10000"/>
                <a:gd name="connsiteY41" fmla="*/ 134 h 10614"/>
                <a:gd name="connsiteX42" fmla="*/ 4777 w 10000"/>
                <a:gd name="connsiteY42" fmla="*/ 170 h 10614"/>
                <a:gd name="connsiteX43" fmla="*/ 8448 w 10000"/>
                <a:gd name="connsiteY43" fmla="*/ 0 h 10614"/>
                <a:gd name="connsiteX0" fmla="*/ 8448 w 10000"/>
                <a:gd name="connsiteY0" fmla="*/ 0 h 10614"/>
                <a:gd name="connsiteX1" fmla="*/ 8570 w 10000"/>
                <a:gd name="connsiteY1" fmla="*/ 395 h 10614"/>
                <a:gd name="connsiteX2" fmla="*/ 8682 w 10000"/>
                <a:gd name="connsiteY2" fmla="*/ 963 h 10614"/>
                <a:gd name="connsiteX3" fmla="*/ 8631 w 10000"/>
                <a:gd name="connsiteY3" fmla="*/ 1285 h 10614"/>
                <a:gd name="connsiteX4" fmla="*/ 8426 w 10000"/>
                <a:gd name="connsiteY4" fmla="*/ 2023 h 10614"/>
                <a:gd name="connsiteX5" fmla="*/ 8537 w 10000"/>
                <a:gd name="connsiteY5" fmla="*/ 2303 h 10614"/>
                <a:gd name="connsiteX6" fmla="*/ 8572 w 10000"/>
                <a:gd name="connsiteY6" fmla="*/ 2641 h 10614"/>
                <a:gd name="connsiteX7" fmla="*/ 8976 w 10000"/>
                <a:gd name="connsiteY7" fmla="*/ 3197 h 10614"/>
                <a:gd name="connsiteX8" fmla="*/ 9458 w 10000"/>
                <a:gd name="connsiteY8" fmla="*/ 3546 h 10614"/>
                <a:gd name="connsiteX9" fmla="*/ 9561 w 10000"/>
                <a:gd name="connsiteY9" fmla="*/ 4203 h 10614"/>
                <a:gd name="connsiteX10" fmla="*/ 9743 w 10000"/>
                <a:gd name="connsiteY10" fmla="*/ 4592 h 10614"/>
                <a:gd name="connsiteX11" fmla="*/ 9890 w 10000"/>
                <a:gd name="connsiteY11" fmla="*/ 4873 h 10614"/>
                <a:gd name="connsiteX12" fmla="*/ 10000 w 10000"/>
                <a:gd name="connsiteY12" fmla="*/ 5710 h 10614"/>
                <a:gd name="connsiteX13" fmla="*/ 9781 w 10000"/>
                <a:gd name="connsiteY13" fmla="*/ 6210 h 10614"/>
                <a:gd name="connsiteX14" fmla="*/ 9670 w 10000"/>
                <a:gd name="connsiteY14" fmla="*/ 6491 h 10614"/>
                <a:gd name="connsiteX15" fmla="*/ 9670 w 10000"/>
                <a:gd name="connsiteY15" fmla="*/ 6993 h 10614"/>
                <a:gd name="connsiteX16" fmla="*/ 9354 w 10000"/>
                <a:gd name="connsiteY16" fmla="*/ 7377 h 10614"/>
                <a:gd name="connsiteX17" fmla="*/ 8902 w 10000"/>
                <a:gd name="connsiteY17" fmla="*/ 7216 h 10614"/>
                <a:gd name="connsiteX18" fmla="*/ 8667 w 10000"/>
                <a:gd name="connsiteY18" fmla="*/ 7255 h 10614"/>
                <a:gd name="connsiteX19" fmla="*/ 8813 w 10000"/>
                <a:gd name="connsiteY19" fmla="*/ 8321 h 10614"/>
                <a:gd name="connsiteX20" fmla="*/ 8218 w 10000"/>
                <a:gd name="connsiteY20" fmla="*/ 9441 h 10614"/>
                <a:gd name="connsiteX21" fmla="*/ 8143 w 10000"/>
                <a:gd name="connsiteY21" fmla="*/ 10595 h 10614"/>
                <a:gd name="connsiteX22" fmla="*/ 7496 w 10000"/>
                <a:gd name="connsiteY22" fmla="*/ 10000 h 10614"/>
                <a:gd name="connsiteX23" fmla="*/ 3102 w 10000"/>
                <a:gd name="connsiteY23" fmla="*/ 9906 h 10614"/>
                <a:gd name="connsiteX24" fmla="*/ 1223 w 10000"/>
                <a:gd name="connsiteY24" fmla="*/ 9801 h 10614"/>
                <a:gd name="connsiteX25" fmla="*/ 1120 w 10000"/>
                <a:gd name="connsiteY25" fmla="*/ 9386 h 10614"/>
                <a:gd name="connsiteX26" fmla="*/ 1145 w 10000"/>
                <a:gd name="connsiteY26" fmla="*/ 8878 h 10614"/>
                <a:gd name="connsiteX27" fmla="*/ 1167 w 10000"/>
                <a:gd name="connsiteY27" fmla="*/ 8481 h 10614"/>
                <a:gd name="connsiteX28" fmla="*/ 1246 w 10000"/>
                <a:gd name="connsiteY28" fmla="*/ 7996 h 10614"/>
                <a:gd name="connsiteX29" fmla="*/ 1173 w 10000"/>
                <a:gd name="connsiteY29" fmla="*/ 7552 h 10614"/>
                <a:gd name="connsiteX30" fmla="*/ 1051 w 10000"/>
                <a:gd name="connsiteY30" fmla="*/ 7110 h 10614"/>
                <a:gd name="connsiteX31" fmla="*/ 1062 w 10000"/>
                <a:gd name="connsiteY31" fmla="*/ 6714 h 10614"/>
                <a:gd name="connsiteX32" fmla="*/ 1062 w 10000"/>
                <a:gd name="connsiteY32" fmla="*/ 6604 h 10614"/>
                <a:gd name="connsiteX33" fmla="*/ 838 w 10000"/>
                <a:gd name="connsiteY33" fmla="*/ 5739 h 10614"/>
                <a:gd name="connsiteX34" fmla="*/ 696 w 10000"/>
                <a:gd name="connsiteY34" fmla="*/ 4704 h 10614"/>
                <a:gd name="connsiteX35" fmla="*/ 543 w 10000"/>
                <a:gd name="connsiteY35" fmla="*/ 4059 h 10614"/>
                <a:gd name="connsiteX36" fmla="*/ 521 w 10000"/>
                <a:gd name="connsiteY36" fmla="*/ 3565 h 10614"/>
                <a:gd name="connsiteX37" fmla="*/ 0 w 10000"/>
                <a:gd name="connsiteY37" fmla="*/ 2696 h 10614"/>
                <a:gd name="connsiteX38" fmla="*/ 477 w 10000"/>
                <a:gd name="connsiteY38" fmla="*/ 2080 h 10614"/>
                <a:gd name="connsiteX39" fmla="*/ 477 w 10000"/>
                <a:gd name="connsiteY39" fmla="*/ 1802 h 10614"/>
                <a:gd name="connsiteX40" fmla="*/ 477 w 10000"/>
                <a:gd name="connsiteY40" fmla="*/ 963 h 10614"/>
                <a:gd name="connsiteX41" fmla="*/ 715 w 10000"/>
                <a:gd name="connsiteY41" fmla="*/ 134 h 10614"/>
                <a:gd name="connsiteX42" fmla="*/ 4777 w 10000"/>
                <a:gd name="connsiteY42" fmla="*/ 170 h 10614"/>
                <a:gd name="connsiteX43" fmla="*/ 8448 w 10000"/>
                <a:gd name="connsiteY43" fmla="*/ 0 h 10614"/>
                <a:gd name="connsiteX0" fmla="*/ 8448 w 10000"/>
                <a:gd name="connsiteY0" fmla="*/ 0 h 10614"/>
                <a:gd name="connsiteX1" fmla="*/ 8570 w 10000"/>
                <a:gd name="connsiteY1" fmla="*/ 395 h 10614"/>
                <a:gd name="connsiteX2" fmla="*/ 8682 w 10000"/>
                <a:gd name="connsiteY2" fmla="*/ 963 h 10614"/>
                <a:gd name="connsiteX3" fmla="*/ 8631 w 10000"/>
                <a:gd name="connsiteY3" fmla="*/ 1285 h 10614"/>
                <a:gd name="connsiteX4" fmla="*/ 8426 w 10000"/>
                <a:gd name="connsiteY4" fmla="*/ 2023 h 10614"/>
                <a:gd name="connsiteX5" fmla="*/ 8537 w 10000"/>
                <a:gd name="connsiteY5" fmla="*/ 2303 h 10614"/>
                <a:gd name="connsiteX6" fmla="*/ 8572 w 10000"/>
                <a:gd name="connsiteY6" fmla="*/ 2641 h 10614"/>
                <a:gd name="connsiteX7" fmla="*/ 8976 w 10000"/>
                <a:gd name="connsiteY7" fmla="*/ 3197 h 10614"/>
                <a:gd name="connsiteX8" fmla="*/ 9458 w 10000"/>
                <a:gd name="connsiteY8" fmla="*/ 3546 h 10614"/>
                <a:gd name="connsiteX9" fmla="*/ 9561 w 10000"/>
                <a:gd name="connsiteY9" fmla="*/ 4203 h 10614"/>
                <a:gd name="connsiteX10" fmla="*/ 9743 w 10000"/>
                <a:gd name="connsiteY10" fmla="*/ 4592 h 10614"/>
                <a:gd name="connsiteX11" fmla="*/ 9890 w 10000"/>
                <a:gd name="connsiteY11" fmla="*/ 4873 h 10614"/>
                <a:gd name="connsiteX12" fmla="*/ 10000 w 10000"/>
                <a:gd name="connsiteY12" fmla="*/ 5710 h 10614"/>
                <a:gd name="connsiteX13" fmla="*/ 9781 w 10000"/>
                <a:gd name="connsiteY13" fmla="*/ 6210 h 10614"/>
                <a:gd name="connsiteX14" fmla="*/ 9670 w 10000"/>
                <a:gd name="connsiteY14" fmla="*/ 6491 h 10614"/>
                <a:gd name="connsiteX15" fmla="*/ 9670 w 10000"/>
                <a:gd name="connsiteY15" fmla="*/ 6993 h 10614"/>
                <a:gd name="connsiteX16" fmla="*/ 9354 w 10000"/>
                <a:gd name="connsiteY16" fmla="*/ 7377 h 10614"/>
                <a:gd name="connsiteX17" fmla="*/ 8902 w 10000"/>
                <a:gd name="connsiteY17" fmla="*/ 7216 h 10614"/>
                <a:gd name="connsiteX18" fmla="*/ 8667 w 10000"/>
                <a:gd name="connsiteY18" fmla="*/ 7255 h 10614"/>
                <a:gd name="connsiteX19" fmla="*/ 8813 w 10000"/>
                <a:gd name="connsiteY19" fmla="*/ 8321 h 10614"/>
                <a:gd name="connsiteX20" fmla="*/ 8218 w 10000"/>
                <a:gd name="connsiteY20" fmla="*/ 9441 h 10614"/>
                <a:gd name="connsiteX21" fmla="*/ 8143 w 10000"/>
                <a:gd name="connsiteY21" fmla="*/ 10595 h 10614"/>
                <a:gd name="connsiteX22" fmla="*/ 7496 w 10000"/>
                <a:gd name="connsiteY22" fmla="*/ 10000 h 10614"/>
                <a:gd name="connsiteX23" fmla="*/ 3102 w 10000"/>
                <a:gd name="connsiteY23" fmla="*/ 9906 h 10614"/>
                <a:gd name="connsiteX24" fmla="*/ 1223 w 10000"/>
                <a:gd name="connsiteY24" fmla="*/ 9801 h 10614"/>
                <a:gd name="connsiteX25" fmla="*/ 1120 w 10000"/>
                <a:gd name="connsiteY25" fmla="*/ 9386 h 10614"/>
                <a:gd name="connsiteX26" fmla="*/ 1145 w 10000"/>
                <a:gd name="connsiteY26" fmla="*/ 8878 h 10614"/>
                <a:gd name="connsiteX27" fmla="*/ 1167 w 10000"/>
                <a:gd name="connsiteY27" fmla="*/ 8481 h 10614"/>
                <a:gd name="connsiteX28" fmla="*/ 1246 w 10000"/>
                <a:gd name="connsiteY28" fmla="*/ 7996 h 10614"/>
                <a:gd name="connsiteX29" fmla="*/ 1173 w 10000"/>
                <a:gd name="connsiteY29" fmla="*/ 7552 h 10614"/>
                <a:gd name="connsiteX30" fmla="*/ 1051 w 10000"/>
                <a:gd name="connsiteY30" fmla="*/ 7110 h 10614"/>
                <a:gd name="connsiteX31" fmla="*/ 1062 w 10000"/>
                <a:gd name="connsiteY31" fmla="*/ 6714 h 10614"/>
                <a:gd name="connsiteX32" fmla="*/ 1062 w 10000"/>
                <a:gd name="connsiteY32" fmla="*/ 6604 h 10614"/>
                <a:gd name="connsiteX33" fmla="*/ 838 w 10000"/>
                <a:gd name="connsiteY33" fmla="*/ 5739 h 10614"/>
                <a:gd name="connsiteX34" fmla="*/ 696 w 10000"/>
                <a:gd name="connsiteY34" fmla="*/ 4704 h 10614"/>
                <a:gd name="connsiteX35" fmla="*/ 543 w 10000"/>
                <a:gd name="connsiteY35" fmla="*/ 4059 h 10614"/>
                <a:gd name="connsiteX36" fmla="*/ 521 w 10000"/>
                <a:gd name="connsiteY36" fmla="*/ 3565 h 10614"/>
                <a:gd name="connsiteX37" fmla="*/ 0 w 10000"/>
                <a:gd name="connsiteY37" fmla="*/ 2696 h 10614"/>
                <a:gd name="connsiteX38" fmla="*/ 477 w 10000"/>
                <a:gd name="connsiteY38" fmla="*/ 2080 h 10614"/>
                <a:gd name="connsiteX39" fmla="*/ 477 w 10000"/>
                <a:gd name="connsiteY39" fmla="*/ 1802 h 10614"/>
                <a:gd name="connsiteX40" fmla="*/ 477 w 10000"/>
                <a:gd name="connsiteY40" fmla="*/ 963 h 10614"/>
                <a:gd name="connsiteX41" fmla="*/ 715 w 10000"/>
                <a:gd name="connsiteY41" fmla="*/ 134 h 10614"/>
                <a:gd name="connsiteX42" fmla="*/ 4777 w 10000"/>
                <a:gd name="connsiteY42" fmla="*/ 170 h 10614"/>
                <a:gd name="connsiteX43" fmla="*/ 8448 w 10000"/>
                <a:gd name="connsiteY43" fmla="*/ 0 h 10614"/>
                <a:gd name="connsiteX0" fmla="*/ 8448 w 10179"/>
                <a:gd name="connsiteY0" fmla="*/ 0 h 10614"/>
                <a:gd name="connsiteX1" fmla="*/ 8570 w 10179"/>
                <a:gd name="connsiteY1" fmla="*/ 395 h 10614"/>
                <a:gd name="connsiteX2" fmla="*/ 8682 w 10179"/>
                <a:gd name="connsiteY2" fmla="*/ 963 h 10614"/>
                <a:gd name="connsiteX3" fmla="*/ 8631 w 10179"/>
                <a:gd name="connsiteY3" fmla="*/ 1285 h 10614"/>
                <a:gd name="connsiteX4" fmla="*/ 8426 w 10179"/>
                <a:gd name="connsiteY4" fmla="*/ 2023 h 10614"/>
                <a:gd name="connsiteX5" fmla="*/ 8537 w 10179"/>
                <a:gd name="connsiteY5" fmla="*/ 2303 h 10614"/>
                <a:gd name="connsiteX6" fmla="*/ 8572 w 10179"/>
                <a:gd name="connsiteY6" fmla="*/ 2641 h 10614"/>
                <a:gd name="connsiteX7" fmla="*/ 8976 w 10179"/>
                <a:gd name="connsiteY7" fmla="*/ 3197 h 10614"/>
                <a:gd name="connsiteX8" fmla="*/ 9458 w 10179"/>
                <a:gd name="connsiteY8" fmla="*/ 3546 h 10614"/>
                <a:gd name="connsiteX9" fmla="*/ 9561 w 10179"/>
                <a:gd name="connsiteY9" fmla="*/ 4203 h 10614"/>
                <a:gd name="connsiteX10" fmla="*/ 9743 w 10179"/>
                <a:gd name="connsiteY10" fmla="*/ 4592 h 10614"/>
                <a:gd name="connsiteX11" fmla="*/ 9890 w 10179"/>
                <a:gd name="connsiteY11" fmla="*/ 4873 h 10614"/>
                <a:gd name="connsiteX12" fmla="*/ 10179 w 10179"/>
                <a:gd name="connsiteY12" fmla="*/ 5747 h 10614"/>
                <a:gd name="connsiteX13" fmla="*/ 9781 w 10179"/>
                <a:gd name="connsiteY13" fmla="*/ 6210 h 10614"/>
                <a:gd name="connsiteX14" fmla="*/ 9670 w 10179"/>
                <a:gd name="connsiteY14" fmla="*/ 6491 h 10614"/>
                <a:gd name="connsiteX15" fmla="*/ 9670 w 10179"/>
                <a:gd name="connsiteY15" fmla="*/ 6993 h 10614"/>
                <a:gd name="connsiteX16" fmla="*/ 9354 w 10179"/>
                <a:gd name="connsiteY16" fmla="*/ 7377 h 10614"/>
                <a:gd name="connsiteX17" fmla="*/ 8902 w 10179"/>
                <a:gd name="connsiteY17" fmla="*/ 7216 h 10614"/>
                <a:gd name="connsiteX18" fmla="*/ 8667 w 10179"/>
                <a:gd name="connsiteY18" fmla="*/ 7255 h 10614"/>
                <a:gd name="connsiteX19" fmla="*/ 8813 w 10179"/>
                <a:gd name="connsiteY19" fmla="*/ 8321 h 10614"/>
                <a:gd name="connsiteX20" fmla="*/ 8218 w 10179"/>
                <a:gd name="connsiteY20" fmla="*/ 9441 h 10614"/>
                <a:gd name="connsiteX21" fmla="*/ 8143 w 10179"/>
                <a:gd name="connsiteY21" fmla="*/ 10595 h 10614"/>
                <a:gd name="connsiteX22" fmla="*/ 7496 w 10179"/>
                <a:gd name="connsiteY22" fmla="*/ 10000 h 10614"/>
                <a:gd name="connsiteX23" fmla="*/ 3102 w 10179"/>
                <a:gd name="connsiteY23" fmla="*/ 9906 h 10614"/>
                <a:gd name="connsiteX24" fmla="*/ 1223 w 10179"/>
                <a:gd name="connsiteY24" fmla="*/ 9801 h 10614"/>
                <a:gd name="connsiteX25" fmla="*/ 1120 w 10179"/>
                <a:gd name="connsiteY25" fmla="*/ 9386 h 10614"/>
                <a:gd name="connsiteX26" fmla="*/ 1145 w 10179"/>
                <a:gd name="connsiteY26" fmla="*/ 8878 h 10614"/>
                <a:gd name="connsiteX27" fmla="*/ 1167 w 10179"/>
                <a:gd name="connsiteY27" fmla="*/ 8481 h 10614"/>
                <a:gd name="connsiteX28" fmla="*/ 1246 w 10179"/>
                <a:gd name="connsiteY28" fmla="*/ 7996 h 10614"/>
                <a:gd name="connsiteX29" fmla="*/ 1173 w 10179"/>
                <a:gd name="connsiteY29" fmla="*/ 7552 h 10614"/>
                <a:gd name="connsiteX30" fmla="*/ 1051 w 10179"/>
                <a:gd name="connsiteY30" fmla="*/ 7110 h 10614"/>
                <a:gd name="connsiteX31" fmla="*/ 1062 w 10179"/>
                <a:gd name="connsiteY31" fmla="*/ 6714 h 10614"/>
                <a:gd name="connsiteX32" fmla="*/ 1062 w 10179"/>
                <a:gd name="connsiteY32" fmla="*/ 6604 h 10614"/>
                <a:gd name="connsiteX33" fmla="*/ 838 w 10179"/>
                <a:gd name="connsiteY33" fmla="*/ 5739 h 10614"/>
                <a:gd name="connsiteX34" fmla="*/ 696 w 10179"/>
                <a:gd name="connsiteY34" fmla="*/ 4704 h 10614"/>
                <a:gd name="connsiteX35" fmla="*/ 543 w 10179"/>
                <a:gd name="connsiteY35" fmla="*/ 4059 h 10614"/>
                <a:gd name="connsiteX36" fmla="*/ 521 w 10179"/>
                <a:gd name="connsiteY36" fmla="*/ 3565 h 10614"/>
                <a:gd name="connsiteX37" fmla="*/ 0 w 10179"/>
                <a:gd name="connsiteY37" fmla="*/ 2696 h 10614"/>
                <a:gd name="connsiteX38" fmla="*/ 477 w 10179"/>
                <a:gd name="connsiteY38" fmla="*/ 2080 h 10614"/>
                <a:gd name="connsiteX39" fmla="*/ 477 w 10179"/>
                <a:gd name="connsiteY39" fmla="*/ 1802 h 10614"/>
                <a:gd name="connsiteX40" fmla="*/ 477 w 10179"/>
                <a:gd name="connsiteY40" fmla="*/ 963 h 10614"/>
                <a:gd name="connsiteX41" fmla="*/ 715 w 10179"/>
                <a:gd name="connsiteY41" fmla="*/ 134 h 10614"/>
                <a:gd name="connsiteX42" fmla="*/ 4777 w 10179"/>
                <a:gd name="connsiteY42" fmla="*/ 170 h 10614"/>
                <a:gd name="connsiteX43" fmla="*/ 8448 w 10179"/>
                <a:gd name="connsiteY43" fmla="*/ 0 h 10614"/>
                <a:gd name="connsiteX0" fmla="*/ 8448 w 10179"/>
                <a:gd name="connsiteY0" fmla="*/ 0 h 10614"/>
                <a:gd name="connsiteX1" fmla="*/ 8570 w 10179"/>
                <a:gd name="connsiteY1" fmla="*/ 395 h 10614"/>
                <a:gd name="connsiteX2" fmla="*/ 8682 w 10179"/>
                <a:gd name="connsiteY2" fmla="*/ 963 h 10614"/>
                <a:gd name="connsiteX3" fmla="*/ 8631 w 10179"/>
                <a:gd name="connsiteY3" fmla="*/ 1285 h 10614"/>
                <a:gd name="connsiteX4" fmla="*/ 8426 w 10179"/>
                <a:gd name="connsiteY4" fmla="*/ 2023 h 10614"/>
                <a:gd name="connsiteX5" fmla="*/ 8537 w 10179"/>
                <a:gd name="connsiteY5" fmla="*/ 2303 h 10614"/>
                <a:gd name="connsiteX6" fmla="*/ 8572 w 10179"/>
                <a:gd name="connsiteY6" fmla="*/ 2641 h 10614"/>
                <a:gd name="connsiteX7" fmla="*/ 8976 w 10179"/>
                <a:gd name="connsiteY7" fmla="*/ 3197 h 10614"/>
                <a:gd name="connsiteX8" fmla="*/ 9458 w 10179"/>
                <a:gd name="connsiteY8" fmla="*/ 3546 h 10614"/>
                <a:gd name="connsiteX9" fmla="*/ 9561 w 10179"/>
                <a:gd name="connsiteY9" fmla="*/ 4203 h 10614"/>
                <a:gd name="connsiteX10" fmla="*/ 9743 w 10179"/>
                <a:gd name="connsiteY10" fmla="*/ 4592 h 10614"/>
                <a:gd name="connsiteX11" fmla="*/ 9890 w 10179"/>
                <a:gd name="connsiteY11" fmla="*/ 4873 h 10614"/>
                <a:gd name="connsiteX12" fmla="*/ 10179 w 10179"/>
                <a:gd name="connsiteY12" fmla="*/ 5747 h 10614"/>
                <a:gd name="connsiteX13" fmla="*/ 9924 w 10179"/>
                <a:gd name="connsiteY13" fmla="*/ 6364 h 10614"/>
                <a:gd name="connsiteX14" fmla="*/ 9670 w 10179"/>
                <a:gd name="connsiteY14" fmla="*/ 6491 h 10614"/>
                <a:gd name="connsiteX15" fmla="*/ 9670 w 10179"/>
                <a:gd name="connsiteY15" fmla="*/ 6993 h 10614"/>
                <a:gd name="connsiteX16" fmla="*/ 9354 w 10179"/>
                <a:gd name="connsiteY16" fmla="*/ 7377 h 10614"/>
                <a:gd name="connsiteX17" fmla="*/ 8902 w 10179"/>
                <a:gd name="connsiteY17" fmla="*/ 7216 h 10614"/>
                <a:gd name="connsiteX18" fmla="*/ 8667 w 10179"/>
                <a:gd name="connsiteY18" fmla="*/ 7255 h 10614"/>
                <a:gd name="connsiteX19" fmla="*/ 8813 w 10179"/>
                <a:gd name="connsiteY19" fmla="*/ 8321 h 10614"/>
                <a:gd name="connsiteX20" fmla="*/ 8218 w 10179"/>
                <a:gd name="connsiteY20" fmla="*/ 9441 h 10614"/>
                <a:gd name="connsiteX21" fmla="*/ 8143 w 10179"/>
                <a:gd name="connsiteY21" fmla="*/ 10595 h 10614"/>
                <a:gd name="connsiteX22" fmla="*/ 7496 w 10179"/>
                <a:gd name="connsiteY22" fmla="*/ 10000 h 10614"/>
                <a:gd name="connsiteX23" fmla="*/ 3102 w 10179"/>
                <a:gd name="connsiteY23" fmla="*/ 9906 h 10614"/>
                <a:gd name="connsiteX24" fmla="*/ 1223 w 10179"/>
                <a:gd name="connsiteY24" fmla="*/ 9801 h 10614"/>
                <a:gd name="connsiteX25" fmla="*/ 1120 w 10179"/>
                <a:gd name="connsiteY25" fmla="*/ 9386 h 10614"/>
                <a:gd name="connsiteX26" fmla="*/ 1145 w 10179"/>
                <a:gd name="connsiteY26" fmla="*/ 8878 h 10614"/>
                <a:gd name="connsiteX27" fmla="*/ 1167 w 10179"/>
                <a:gd name="connsiteY27" fmla="*/ 8481 h 10614"/>
                <a:gd name="connsiteX28" fmla="*/ 1246 w 10179"/>
                <a:gd name="connsiteY28" fmla="*/ 7996 h 10614"/>
                <a:gd name="connsiteX29" fmla="*/ 1173 w 10179"/>
                <a:gd name="connsiteY29" fmla="*/ 7552 h 10614"/>
                <a:gd name="connsiteX30" fmla="*/ 1051 w 10179"/>
                <a:gd name="connsiteY30" fmla="*/ 7110 h 10614"/>
                <a:gd name="connsiteX31" fmla="*/ 1062 w 10179"/>
                <a:gd name="connsiteY31" fmla="*/ 6714 h 10614"/>
                <a:gd name="connsiteX32" fmla="*/ 1062 w 10179"/>
                <a:gd name="connsiteY32" fmla="*/ 6604 h 10614"/>
                <a:gd name="connsiteX33" fmla="*/ 838 w 10179"/>
                <a:gd name="connsiteY33" fmla="*/ 5739 h 10614"/>
                <a:gd name="connsiteX34" fmla="*/ 696 w 10179"/>
                <a:gd name="connsiteY34" fmla="*/ 4704 h 10614"/>
                <a:gd name="connsiteX35" fmla="*/ 543 w 10179"/>
                <a:gd name="connsiteY35" fmla="*/ 4059 h 10614"/>
                <a:gd name="connsiteX36" fmla="*/ 521 w 10179"/>
                <a:gd name="connsiteY36" fmla="*/ 3565 h 10614"/>
                <a:gd name="connsiteX37" fmla="*/ 0 w 10179"/>
                <a:gd name="connsiteY37" fmla="*/ 2696 h 10614"/>
                <a:gd name="connsiteX38" fmla="*/ 477 w 10179"/>
                <a:gd name="connsiteY38" fmla="*/ 2080 h 10614"/>
                <a:gd name="connsiteX39" fmla="*/ 477 w 10179"/>
                <a:gd name="connsiteY39" fmla="*/ 1802 h 10614"/>
                <a:gd name="connsiteX40" fmla="*/ 477 w 10179"/>
                <a:gd name="connsiteY40" fmla="*/ 963 h 10614"/>
                <a:gd name="connsiteX41" fmla="*/ 715 w 10179"/>
                <a:gd name="connsiteY41" fmla="*/ 134 h 10614"/>
                <a:gd name="connsiteX42" fmla="*/ 4777 w 10179"/>
                <a:gd name="connsiteY42" fmla="*/ 170 h 10614"/>
                <a:gd name="connsiteX43" fmla="*/ 8448 w 10179"/>
                <a:gd name="connsiteY43" fmla="*/ 0 h 10614"/>
                <a:gd name="connsiteX0" fmla="*/ 8448 w 10179"/>
                <a:gd name="connsiteY0" fmla="*/ 0 h 10614"/>
                <a:gd name="connsiteX1" fmla="*/ 8570 w 10179"/>
                <a:gd name="connsiteY1" fmla="*/ 395 h 10614"/>
                <a:gd name="connsiteX2" fmla="*/ 8682 w 10179"/>
                <a:gd name="connsiteY2" fmla="*/ 963 h 10614"/>
                <a:gd name="connsiteX3" fmla="*/ 8631 w 10179"/>
                <a:gd name="connsiteY3" fmla="*/ 1285 h 10614"/>
                <a:gd name="connsiteX4" fmla="*/ 8426 w 10179"/>
                <a:gd name="connsiteY4" fmla="*/ 2023 h 10614"/>
                <a:gd name="connsiteX5" fmla="*/ 8537 w 10179"/>
                <a:gd name="connsiteY5" fmla="*/ 2303 h 10614"/>
                <a:gd name="connsiteX6" fmla="*/ 8572 w 10179"/>
                <a:gd name="connsiteY6" fmla="*/ 2641 h 10614"/>
                <a:gd name="connsiteX7" fmla="*/ 8976 w 10179"/>
                <a:gd name="connsiteY7" fmla="*/ 3197 h 10614"/>
                <a:gd name="connsiteX8" fmla="*/ 9458 w 10179"/>
                <a:gd name="connsiteY8" fmla="*/ 3546 h 10614"/>
                <a:gd name="connsiteX9" fmla="*/ 9561 w 10179"/>
                <a:gd name="connsiteY9" fmla="*/ 4203 h 10614"/>
                <a:gd name="connsiteX10" fmla="*/ 9743 w 10179"/>
                <a:gd name="connsiteY10" fmla="*/ 4592 h 10614"/>
                <a:gd name="connsiteX11" fmla="*/ 9890 w 10179"/>
                <a:gd name="connsiteY11" fmla="*/ 4873 h 10614"/>
                <a:gd name="connsiteX12" fmla="*/ 10179 w 10179"/>
                <a:gd name="connsiteY12" fmla="*/ 5747 h 10614"/>
                <a:gd name="connsiteX13" fmla="*/ 9924 w 10179"/>
                <a:gd name="connsiteY13" fmla="*/ 6364 h 10614"/>
                <a:gd name="connsiteX14" fmla="*/ 9670 w 10179"/>
                <a:gd name="connsiteY14" fmla="*/ 6993 h 10614"/>
                <a:gd name="connsiteX15" fmla="*/ 9354 w 10179"/>
                <a:gd name="connsiteY15" fmla="*/ 7377 h 10614"/>
                <a:gd name="connsiteX16" fmla="*/ 8902 w 10179"/>
                <a:gd name="connsiteY16" fmla="*/ 7216 h 10614"/>
                <a:gd name="connsiteX17" fmla="*/ 8667 w 10179"/>
                <a:gd name="connsiteY17" fmla="*/ 7255 h 10614"/>
                <a:gd name="connsiteX18" fmla="*/ 8813 w 10179"/>
                <a:gd name="connsiteY18" fmla="*/ 8321 h 10614"/>
                <a:gd name="connsiteX19" fmla="*/ 8218 w 10179"/>
                <a:gd name="connsiteY19" fmla="*/ 9441 h 10614"/>
                <a:gd name="connsiteX20" fmla="*/ 8143 w 10179"/>
                <a:gd name="connsiteY20" fmla="*/ 10595 h 10614"/>
                <a:gd name="connsiteX21" fmla="*/ 7496 w 10179"/>
                <a:gd name="connsiteY21" fmla="*/ 10000 h 10614"/>
                <a:gd name="connsiteX22" fmla="*/ 3102 w 10179"/>
                <a:gd name="connsiteY22" fmla="*/ 9906 h 10614"/>
                <a:gd name="connsiteX23" fmla="*/ 1223 w 10179"/>
                <a:gd name="connsiteY23" fmla="*/ 9801 h 10614"/>
                <a:gd name="connsiteX24" fmla="*/ 1120 w 10179"/>
                <a:gd name="connsiteY24" fmla="*/ 9386 h 10614"/>
                <a:gd name="connsiteX25" fmla="*/ 1145 w 10179"/>
                <a:gd name="connsiteY25" fmla="*/ 8878 h 10614"/>
                <a:gd name="connsiteX26" fmla="*/ 1167 w 10179"/>
                <a:gd name="connsiteY26" fmla="*/ 8481 h 10614"/>
                <a:gd name="connsiteX27" fmla="*/ 1246 w 10179"/>
                <a:gd name="connsiteY27" fmla="*/ 7996 h 10614"/>
                <a:gd name="connsiteX28" fmla="*/ 1173 w 10179"/>
                <a:gd name="connsiteY28" fmla="*/ 7552 h 10614"/>
                <a:gd name="connsiteX29" fmla="*/ 1051 w 10179"/>
                <a:gd name="connsiteY29" fmla="*/ 7110 h 10614"/>
                <a:gd name="connsiteX30" fmla="*/ 1062 w 10179"/>
                <a:gd name="connsiteY30" fmla="*/ 6714 h 10614"/>
                <a:gd name="connsiteX31" fmla="*/ 1062 w 10179"/>
                <a:gd name="connsiteY31" fmla="*/ 6604 h 10614"/>
                <a:gd name="connsiteX32" fmla="*/ 838 w 10179"/>
                <a:gd name="connsiteY32" fmla="*/ 5739 h 10614"/>
                <a:gd name="connsiteX33" fmla="*/ 696 w 10179"/>
                <a:gd name="connsiteY33" fmla="*/ 4704 h 10614"/>
                <a:gd name="connsiteX34" fmla="*/ 543 w 10179"/>
                <a:gd name="connsiteY34" fmla="*/ 4059 h 10614"/>
                <a:gd name="connsiteX35" fmla="*/ 521 w 10179"/>
                <a:gd name="connsiteY35" fmla="*/ 3565 h 10614"/>
                <a:gd name="connsiteX36" fmla="*/ 0 w 10179"/>
                <a:gd name="connsiteY36" fmla="*/ 2696 h 10614"/>
                <a:gd name="connsiteX37" fmla="*/ 477 w 10179"/>
                <a:gd name="connsiteY37" fmla="*/ 2080 h 10614"/>
                <a:gd name="connsiteX38" fmla="*/ 477 w 10179"/>
                <a:gd name="connsiteY38" fmla="*/ 1802 h 10614"/>
                <a:gd name="connsiteX39" fmla="*/ 477 w 10179"/>
                <a:gd name="connsiteY39" fmla="*/ 963 h 10614"/>
                <a:gd name="connsiteX40" fmla="*/ 715 w 10179"/>
                <a:gd name="connsiteY40" fmla="*/ 134 h 10614"/>
                <a:gd name="connsiteX41" fmla="*/ 4777 w 10179"/>
                <a:gd name="connsiteY41" fmla="*/ 170 h 10614"/>
                <a:gd name="connsiteX42" fmla="*/ 8448 w 10179"/>
                <a:gd name="connsiteY42" fmla="*/ 0 h 10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0179" h="10614">
                  <a:moveTo>
                    <a:pt x="8448" y="0"/>
                  </a:moveTo>
                  <a:cubicBezTo>
                    <a:pt x="8416" y="173"/>
                    <a:pt x="8602" y="222"/>
                    <a:pt x="8570" y="395"/>
                  </a:cubicBezTo>
                  <a:cubicBezTo>
                    <a:pt x="8607" y="584"/>
                    <a:pt x="8645" y="773"/>
                    <a:pt x="8682" y="963"/>
                  </a:cubicBezTo>
                  <a:cubicBezTo>
                    <a:pt x="8665" y="1069"/>
                    <a:pt x="8648" y="1178"/>
                    <a:pt x="8631" y="1285"/>
                  </a:cubicBezTo>
                  <a:cubicBezTo>
                    <a:pt x="8563" y="1531"/>
                    <a:pt x="8494" y="1778"/>
                    <a:pt x="8426" y="2023"/>
                  </a:cubicBezTo>
                  <a:lnTo>
                    <a:pt x="8537" y="2303"/>
                  </a:lnTo>
                  <a:cubicBezTo>
                    <a:pt x="8549" y="2415"/>
                    <a:pt x="8560" y="2527"/>
                    <a:pt x="8572" y="2641"/>
                  </a:cubicBezTo>
                  <a:lnTo>
                    <a:pt x="8976" y="3197"/>
                  </a:lnTo>
                  <a:lnTo>
                    <a:pt x="9458" y="3546"/>
                  </a:lnTo>
                  <a:cubicBezTo>
                    <a:pt x="9492" y="3764"/>
                    <a:pt x="9527" y="3984"/>
                    <a:pt x="9561" y="4203"/>
                  </a:cubicBezTo>
                  <a:cubicBezTo>
                    <a:pt x="9622" y="4332"/>
                    <a:pt x="9682" y="4463"/>
                    <a:pt x="9743" y="4592"/>
                  </a:cubicBezTo>
                  <a:lnTo>
                    <a:pt x="9890" y="4873"/>
                  </a:lnTo>
                  <a:cubicBezTo>
                    <a:pt x="9927" y="5151"/>
                    <a:pt x="10142" y="5467"/>
                    <a:pt x="10179" y="5747"/>
                  </a:cubicBezTo>
                  <a:lnTo>
                    <a:pt x="9924" y="6364"/>
                  </a:lnTo>
                  <a:lnTo>
                    <a:pt x="9670" y="6993"/>
                  </a:lnTo>
                  <a:cubicBezTo>
                    <a:pt x="9670" y="6993"/>
                    <a:pt x="9499" y="7211"/>
                    <a:pt x="9354" y="7377"/>
                  </a:cubicBezTo>
                  <a:cubicBezTo>
                    <a:pt x="9206" y="7544"/>
                    <a:pt x="9017" y="7236"/>
                    <a:pt x="8902" y="7216"/>
                  </a:cubicBezTo>
                  <a:cubicBezTo>
                    <a:pt x="8788" y="7196"/>
                    <a:pt x="8682" y="7071"/>
                    <a:pt x="8667" y="7255"/>
                  </a:cubicBezTo>
                  <a:cubicBezTo>
                    <a:pt x="8652" y="7439"/>
                    <a:pt x="8888" y="7957"/>
                    <a:pt x="8813" y="8321"/>
                  </a:cubicBezTo>
                  <a:cubicBezTo>
                    <a:pt x="8738" y="8685"/>
                    <a:pt x="8359" y="9179"/>
                    <a:pt x="8218" y="9441"/>
                  </a:cubicBezTo>
                  <a:cubicBezTo>
                    <a:pt x="8077" y="9703"/>
                    <a:pt x="8263" y="10502"/>
                    <a:pt x="8143" y="10595"/>
                  </a:cubicBezTo>
                  <a:cubicBezTo>
                    <a:pt x="8023" y="10688"/>
                    <a:pt x="8324" y="10436"/>
                    <a:pt x="7496" y="10000"/>
                  </a:cubicBezTo>
                  <a:cubicBezTo>
                    <a:pt x="6303" y="9962"/>
                    <a:pt x="4567" y="9937"/>
                    <a:pt x="3102" y="9906"/>
                  </a:cubicBezTo>
                  <a:cubicBezTo>
                    <a:pt x="2057" y="9874"/>
                    <a:pt x="1553" y="9888"/>
                    <a:pt x="1223" y="9801"/>
                  </a:cubicBezTo>
                  <a:cubicBezTo>
                    <a:pt x="1189" y="9662"/>
                    <a:pt x="1154" y="9523"/>
                    <a:pt x="1120" y="9386"/>
                  </a:cubicBezTo>
                  <a:cubicBezTo>
                    <a:pt x="1133" y="9273"/>
                    <a:pt x="1132" y="8991"/>
                    <a:pt x="1145" y="8878"/>
                  </a:cubicBezTo>
                  <a:cubicBezTo>
                    <a:pt x="1120" y="8711"/>
                    <a:pt x="1192" y="8649"/>
                    <a:pt x="1167" y="8481"/>
                  </a:cubicBezTo>
                  <a:cubicBezTo>
                    <a:pt x="1118" y="8275"/>
                    <a:pt x="1295" y="8203"/>
                    <a:pt x="1246" y="7996"/>
                  </a:cubicBezTo>
                  <a:cubicBezTo>
                    <a:pt x="1222" y="7849"/>
                    <a:pt x="1197" y="7699"/>
                    <a:pt x="1173" y="7552"/>
                  </a:cubicBezTo>
                  <a:cubicBezTo>
                    <a:pt x="1173" y="7552"/>
                    <a:pt x="1197" y="7277"/>
                    <a:pt x="1051" y="7110"/>
                  </a:cubicBezTo>
                  <a:cubicBezTo>
                    <a:pt x="906" y="6943"/>
                    <a:pt x="1062" y="6714"/>
                    <a:pt x="1062" y="6714"/>
                  </a:cubicBezTo>
                  <a:lnTo>
                    <a:pt x="1062" y="6604"/>
                  </a:lnTo>
                  <a:cubicBezTo>
                    <a:pt x="1044" y="6418"/>
                    <a:pt x="899" y="6056"/>
                    <a:pt x="838" y="5739"/>
                  </a:cubicBezTo>
                  <a:cubicBezTo>
                    <a:pt x="691" y="5349"/>
                    <a:pt x="771" y="4984"/>
                    <a:pt x="696" y="4704"/>
                  </a:cubicBezTo>
                  <a:cubicBezTo>
                    <a:pt x="623" y="4426"/>
                    <a:pt x="543" y="4059"/>
                    <a:pt x="543" y="4059"/>
                  </a:cubicBezTo>
                  <a:cubicBezTo>
                    <a:pt x="536" y="3895"/>
                    <a:pt x="528" y="3730"/>
                    <a:pt x="521" y="3565"/>
                  </a:cubicBezTo>
                  <a:lnTo>
                    <a:pt x="0" y="2696"/>
                  </a:lnTo>
                  <a:lnTo>
                    <a:pt x="477" y="2080"/>
                  </a:lnTo>
                  <a:lnTo>
                    <a:pt x="477" y="1802"/>
                  </a:lnTo>
                  <a:lnTo>
                    <a:pt x="477" y="963"/>
                  </a:lnTo>
                  <a:cubicBezTo>
                    <a:pt x="495" y="804"/>
                    <a:pt x="697" y="294"/>
                    <a:pt x="715" y="134"/>
                  </a:cubicBezTo>
                  <a:cubicBezTo>
                    <a:pt x="752" y="-33"/>
                    <a:pt x="4740" y="338"/>
                    <a:pt x="4777" y="170"/>
                  </a:cubicBezTo>
                  <a:lnTo>
                    <a:pt x="8448" y="0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>
                <a:ea typeface="ＭＳ Ｐゴシック" charset="-128"/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1406705" y="1408809"/>
              <a:ext cx="915249" cy="681182"/>
            </a:xfrm>
            <a:custGeom>
              <a:avLst/>
              <a:gdLst>
                <a:gd name="connsiteX0" fmla="*/ 992221 w 992221"/>
                <a:gd name="connsiteY0" fmla="*/ 184826 h 749030"/>
                <a:gd name="connsiteX1" fmla="*/ 262647 w 992221"/>
                <a:gd name="connsiteY1" fmla="*/ 0 h 749030"/>
                <a:gd name="connsiteX2" fmla="*/ 291830 w 992221"/>
                <a:gd name="connsiteY2" fmla="*/ 24319 h 749030"/>
                <a:gd name="connsiteX3" fmla="*/ 325877 w 992221"/>
                <a:gd name="connsiteY3" fmla="*/ 63230 h 749030"/>
                <a:gd name="connsiteX4" fmla="*/ 296694 w 992221"/>
                <a:gd name="connsiteY4" fmla="*/ 102141 h 749030"/>
                <a:gd name="connsiteX5" fmla="*/ 316149 w 992221"/>
                <a:gd name="connsiteY5" fmla="*/ 136187 h 749030"/>
                <a:gd name="connsiteX6" fmla="*/ 296694 w 992221"/>
                <a:gd name="connsiteY6" fmla="*/ 160506 h 749030"/>
                <a:gd name="connsiteX7" fmla="*/ 321013 w 992221"/>
                <a:gd name="connsiteY7" fmla="*/ 189689 h 749030"/>
                <a:gd name="connsiteX8" fmla="*/ 321013 w 992221"/>
                <a:gd name="connsiteY8" fmla="*/ 233464 h 749030"/>
                <a:gd name="connsiteX9" fmla="*/ 282102 w 992221"/>
                <a:gd name="connsiteY9" fmla="*/ 243192 h 749030"/>
                <a:gd name="connsiteX10" fmla="*/ 277239 w 992221"/>
                <a:gd name="connsiteY10" fmla="*/ 291830 h 749030"/>
                <a:gd name="connsiteX11" fmla="*/ 218873 w 992221"/>
                <a:gd name="connsiteY11" fmla="*/ 350196 h 749030"/>
                <a:gd name="connsiteX12" fmla="*/ 189690 w 992221"/>
                <a:gd name="connsiteY12" fmla="*/ 335604 h 749030"/>
                <a:gd name="connsiteX13" fmla="*/ 189690 w 992221"/>
                <a:gd name="connsiteY13" fmla="*/ 335604 h 749030"/>
                <a:gd name="connsiteX14" fmla="*/ 238328 w 992221"/>
                <a:gd name="connsiteY14" fmla="*/ 291830 h 749030"/>
                <a:gd name="connsiteX15" fmla="*/ 248056 w 992221"/>
                <a:gd name="connsiteY15" fmla="*/ 262647 h 749030"/>
                <a:gd name="connsiteX16" fmla="*/ 218873 w 992221"/>
                <a:gd name="connsiteY16" fmla="*/ 233464 h 749030"/>
                <a:gd name="connsiteX17" fmla="*/ 252919 w 992221"/>
                <a:gd name="connsiteY17" fmla="*/ 204281 h 749030"/>
                <a:gd name="connsiteX18" fmla="*/ 238328 w 992221"/>
                <a:gd name="connsiteY18" fmla="*/ 175098 h 749030"/>
                <a:gd name="connsiteX19" fmla="*/ 199417 w 992221"/>
                <a:gd name="connsiteY19" fmla="*/ 145915 h 749030"/>
                <a:gd name="connsiteX20" fmla="*/ 34047 w 992221"/>
                <a:gd name="connsiteY20" fmla="*/ 63230 h 749030"/>
                <a:gd name="connsiteX21" fmla="*/ 0 w 992221"/>
                <a:gd name="connsiteY21" fmla="*/ 92413 h 749030"/>
                <a:gd name="connsiteX22" fmla="*/ 29183 w 992221"/>
                <a:gd name="connsiteY22" fmla="*/ 189689 h 749030"/>
                <a:gd name="connsiteX23" fmla="*/ 24319 w 992221"/>
                <a:gd name="connsiteY23" fmla="*/ 223736 h 749030"/>
                <a:gd name="connsiteX24" fmla="*/ 9728 w 992221"/>
                <a:gd name="connsiteY24" fmla="*/ 286966 h 749030"/>
                <a:gd name="connsiteX25" fmla="*/ 14592 w 992221"/>
                <a:gd name="connsiteY25" fmla="*/ 306421 h 749030"/>
                <a:gd name="connsiteX26" fmla="*/ 34047 w 992221"/>
                <a:gd name="connsiteY26" fmla="*/ 306421 h 749030"/>
                <a:gd name="connsiteX27" fmla="*/ 48639 w 992221"/>
                <a:gd name="connsiteY27" fmla="*/ 325877 h 749030"/>
                <a:gd name="connsiteX28" fmla="*/ 43775 w 992221"/>
                <a:gd name="connsiteY28" fmla="*/ 345332 h 749030"/>
                <a:gd name="connsiteX29" fmla="*/ 14592 w 992221"/>
                <a:gd name="connsiteY29" fmla="*/ 345332 h 749030"/>
                <a:gd name="connsiteX30" fmla="*/ 29183 w 992221"/>
                <a:gd name="connsiteY30" fmla="*/ 379379 h 749030"/>
                <a:gd name="connsiteX31" fmla="*/ 0 w 992221"/>
                <a:gd name="connsiteY31" fmla="*/ 413426 h 749030"/>
                <a:gd name="connsiteX32" fmla="*/ 4864 w 992221"/>
                <a:gd name="connsiteY32" fmla="*/ 452336 h 749030"/>
                <a:gd name="connsiteX33" fmla="*/ 43775 w 992221"/>
                <a:gd name="connsiteY33" fmla="*/ 457200 h 749030"/>
                <a:gd name="connsiteX34" fmla="*/ 58366 w 992221"/>
                <a:gd name="connsiteY34" fmla="*/ 476655 h 749030"/>
                <a:gd name="connsiteX35" fmla="*/ 136187 w 992221"/>
                <a:gd name="connsiteY35" fmla="*/ 515566 h 749030"/>
                <a:gd name="connsiteX36" fmla="*/ 145915 w 992221"/>
                <a:gd name="connsiteY36" fmla="*/ 627434 h 749030"/>
                <a:gd name="connsiteX37" fmla="*/ 145915 w 992221"/>
                <a:gd name="connsiteY37" fmla="*/ 627434 h 749030"/>
                <a:gd name="connsiteX38" fmla="*/ 199417 w 992221"/>
                <a:gd name="connsiteY38" fmla="*/ 622570 h 749030"/>
                <a:gd name="connsiteX39" fmla="*/ 223736 w 992221"/>
                <a:gd name="connsiteY39" fmla="*/ 617706 h 749030"/>
                <a:gd name="connsiteX40" fmla="*/ 248056 w 992221"/>
                <a:gd name="connsiteY40" fmla="*/ 617706 h 749030"/>
                <a:gd name="connsiteX41" fmla="*/ 272375 w 992221"/>
                <a:gd name="connsiteY41" fmla="*/ 603115 h 749030"/>
                <a:gd name="connsiteX42" fmla="*/ 330741 w 992221"/>
                <a:gd name="connsiteY42" fmla="*/ 661481 h 749030"/>
                <a:gd name="connsiteX43" fmla="*/ 389107 w 992221"/>
                <a:gd name="connsiteY43" fmla="*/ 637162 h 749030"/>
                <a:gd name="connsiteX44" fmla="*/ 452336 w 992221"/>
                <a:gd name="connsiteY44" fmla="*/ 680936 h 749030"/>
                <a:gd name="connsiteX45" fmla="*/ 515566 w 992221"/>
                <a:gd name="connsiteY45" fmla="*/ 676072 h 749030"/>
                <a:gd name="connsiteX46" fmla="*/ 569068 w 992221"/>
                <a:gd name="connsiteY46" fmla="*/ 680936 h 749030"/>
                <a:gd name="connsiteX47" fmla="*/ 598251 w 992221"/>
                <a:gd name="connsiteY47" fmla="*/ 690664 h 749030"/>
                <a:gd name="connsiteX48" fmla="*/ 642026 w 992221"/>
                <a:gd name="connsiteY48" fmla="*/ 676072 h 749030"/>
                <a:gd name="connsiteX49" fmla="*/ 710119 w 992221"/>
                <a:gd name="connsiteY49" fmla="*/ 700392 h 749030"/>
                <a:gd name="connsiteX50" fmla="*/ 749030 w 992221"/>
                <a:gd name="connsiteY50" fmla="*/ 695528 h 749030"/>
                <a:gd name="connsiteX51" fmla="*/ 797668 w 992221"/>
                <a:gd name="connsiteY51" fmla="*/ 719847 h 749030"/>
                <a:gd name="connsiteX52" fmla="*/ 846307 w 992221"/>
                <a:gd name="connsiteY52" fmla="*/ 729575 h 749030"/>
                <a:gd name="connsiteX53" fmla="*/ 870626 w 992221"/>
                <a:gd name="connsiteY53" fmla="*/ 724711 h 749030"/>
                <a:gd name="connsiteX54" fmla="*/ 894945 w 992221"/>
                <a:gd name="connsiteY54" fmla="*/ 739302 h 749030"/>
                <a:gd name="connsiteX55" fmla="*/ 919264 w 992221"/>
                <a:gd name="connsiteY55" fmla="*/ 749030 h 749030"/>
                <a:gd name="connsiteX56" fmla="*/ 992221 w 992221"/>
                <a:gd name="connsiteY56" fmla="*/ 184826 h 749030"/>
                <a:gd name="connsiteX0" fmla="*/ 1006541 w 1006541"/>
                <a:gd name="connsiteY0" fmla="*/ 182379 h 749030"/>
                <a:gd name="connsiteX1" fmla="*/ 262647 w 1006541"/>
                <a:gd name="connsiteY1" fmla="*/ 0 h 749030"/>
                <a:gd name="connsiteX2" fmla="*/ 291830 w 1006541"/>
                <a:gd name="connsiteY2" fmla="*/ 24319 h 749030"/>
                <a:gd name="connsiteX3" fmla="*/ 325877 w 1006541"/>
                <a:gd name="connsiteY3" fmla="*/ 63230 h 749030"/>
                <a:gd name="connsiteX4" fmla="*/ 296694 w 1006541"/>
                <a:gd name="connsiteY4" fmla="*/ 102141 h 749030"/>
                <a:gd name="connsiteX5" fmla="*/ 316149 w 1006541"/>
                <a:gd name="connsiteY5" fmla="*/ 136187 h 749030"/>
                <a:gd name="connsiteX6" fmla="*/ 296694 w 1006541"/>
                <a:gd name="connsiteY6" fmla="*/ 160506 h 749030"/>
                <a:gd name="connsiteX7" fmla="*/ 321013 w 1006541"/>
                <a:gd name="connsiteY7" fmla="*/ 189689 h 749030"/>
                <a:gd name="connsiteX8" fmla="*/ 321013 w 1006541"/>
                <a:gd name="connsiteY8" fmla="*/ 233464 h 749030"/>
                <a:gd name="connsiteX9" fmla="*/ 282102 w 1006541"/>
                <a:gd name="connsiteY9" fmla="*/ 243192 h 749030"/>
                <a:gd name="connsiteX10" fmla="*/ 277239 w 1006541"/>
                <a:gd name="connsiteY10" fmla="*/ 291830 h 749030"/>
                <a:gd name="connsiteX11" fmla="*/ 218873 w 1006541"/>
                <a:gd name="connsiteY11" fmla="*/ 350196 h 749030"/>
                <a:gd name="connsiteX12" fmla="*/ 189690 w 1006541"/>
                <a:gd name="connsiteY12" fmla="*/ 335604 h 749030"/>
                <a:gd name="connsiteX13" fmla="*/ 189690 w 1006541"/>
                <a:gd name="connsiteY13" fmla="*/ 335604 h 749030"/>
                <a:gd name="connsiteX14" fmla="*/ 238328 w 1006541"/>
                <a:gd name="connsiteY14" fmla="*/ 291830 h 749030"/>
                <a:gd name="connsiteX15" fmla="*/ 248056 w 1006541"/>
                <a:gd name="connsiteY15" fmla="*/ 262647 h 749030"/>
                <a:gd name="connsiteX16" fmla="*/ 218873 w 1006541"/>
                <a:gd name="connsiteY16" fmla="*/ 233464 h 749030"/>
                <a:gd name="connsiteX17" fmla="*/ 252919 w 1006541"/>
                <a:gd name="connsiteY17" fmla="*/ 204281 h 749030"/>
                <a:gd name="connsiteX18" fmla="*/ 238328 w 1006541"/>
                <a:gd name="connsiteY18" fmla="*/ 175098 h 749030"/>
                <a:gd name="connsiteX19" fmla="*/ 199417 w 1006541"/>
                <a:gd name="connsiteY19" fmla="*/ 145915 h 749030"/>
                <a:gd name="connsiteX20" fmla="*/ 34047 w 1006541"/>
                <a:gd name="connsiteY20" fmla="*/ 63230 h 749030"/>
                <a:gd name="connsiteX21" fmla="*/ 0 w 1006541"/>
                <a:gd name="connsiteY21" fmla="*/ 92413 h 749030"/>
                <a:gd name="connsiteX22" fmla="*/ 29183 w 1006541"/>
                <a:gd name="connsiteY22" fmla="*/ 189689 h 749030"/>
                <a:gd name="connsiteX23" fmla="*/ 24319 w 1006541"/>
                <a:gd name="connsiteY23" fmla="*/ 223736 h 749030"/>
                <a:gd name="connsiteX24" fmla="*/ 9728 w 1006541"/>
                <a:gd name="connsiteY24" fmla="*/ 286966 h 749030"/>
                <a:gd name="connsiteX25" fmla="*/ 14592 w 1006541"/>
                <a:gd name="connsiteY25" fmla="*/ 306421 h 749030"/>
                <a:gd name="connsiteX26" fmla="*/ 34047 w 1006541"/>
                <a:gd name="connsiteY26" fmla="*/ 306421 h 749030"/>
                <a:gd name="connsiteX27" fmla="*/ 48639 w 1006541"/>
                <a:gd name="connsiteY27" fmla="*/ 325877 h 749030"/>
                <a:gd name="connsiteX28" fmla="*/ 43775 w 1006541"/>
                <a:gd name="connsiteY28" fmla="*/ 345332 h 749030"/>
                <a:gd name="connsiteX29" fmla="*/ 14592 w 1006541"/>
                <a:gd name="connsiteY29" fmla="*/ 345332 h 749030"/>
                <a:gd name="connsiteX30" fmla="*/ 29183 w 1006541"/>
                <a:gd name="connsiteY30" fmla="*/ 379379 h 749030"/>
                <a:gd name="connsiteX31" fmla="*/ 0 w 1006541"/>
                <a:gd name="connsiteY31" fmla="*/ 413426 h 749030"/>
                <a:gd name="connsiteX32" fmla="*/ 4864 w 1006541"/>
                <a:gd name="connsiteY32" fmla="*/ 452336 h 749030"/>
                <a:gd name="connsiteX33" fmla="*/ 43775 w 1006541"/>
                <a:gd name="connsiteY33" fmla="*/ 457200 h 749030"/>
                <a:gd name="connsiteX34" fmla="*/ 58366 w 1006541"/>
                <a:gd name="connsiteY34" fmla="*/ 476655 h 749030"/>
                <a:gd name="connsiteX35" fmla="*/ 136187 w 1006541"/>
                <a:gd name="connsiteY35" fmla="*/ 515566 h 749030"/>
                <a:gd name="connsiteX36" fmla="*/ 145915 w 1006541"/>
                <a:gd name="connsiteY36" fmla="*/ 627434 h 749030"/>
                <a:gd name="connsiteX37" fmla="*/ 145915 w 1006541"/>
                <a:gd name="connsiteY37" fmla="*/ 627434 h 749030"/>
                <a:gd name="connsiteX38" fmla="*/ 199417 w 1006541"/>
                <a:gd name="connsiteY38" fmla="*/ 622570 h 749030"/>
                <a:gd name="connsiteX39" fmla="*/ 223736 w 1006541"/>
                <a:gd name="connsiteY39" fmla="*/ 617706 h 749030"/>
                <a:gd name="connsiteX40" fmla="*/ 248056 w 1006541"/>
                <a:gd name="connsiteY40" fmla="*/ 617706 h 749030"/>
                <a:gd name="connsiteX41" fmla="*/ 272375 w 1006541"/>
                <a:gd name="connsiteY41" fmla="*/ 603115 h 749030"/>
                <a:gd name="connsiteX42" fmla="*/ 330741 w 1006541"/>
                <a:gd name="connsiteY42" fmla="*/ 661481 h 749030"/>
                <a:gd name="connsiteX43" fmla="*/ 389107 w 1006541"/>
                <a:gd name="connsiteY43" fmla="*/ 637162 h 749030"/>
                <a:gd name="connsiteX44" fmla="*/ 452336 w 1006541"/>
                <a:gd name="connsiteY44" fmla="*/ 680936 h 749030"/>
                <a:gd name="connsiteX45" fmla="*/ 515566 w 1006541"/>
                <a:gd name="connsiteY45" fmla="*/ 676072 h 749030"/>
                <a:gd name="connsiteX46" fmla="*/ 569068 w 1006541"/>
                <a:gd name="connsiteY46" fmla="*/ 680936 h 749030"/>
                <a:gd name="connsiteX47" fmla="*/ 598251 w 1006541"/>
                <a:gd name="connsiteY47" fmla="*/ 690664 h 749030"/>
                <a:gd name="connsiteX48" fmla="*/ 642026 w 1006541"/>
                <a:gd name="connsiteY48" fmla="*/ 676072 h 749030"/>
                <a:gd name="connsiteX49" fmla="*/ 710119 w 1006541"/>
                <a:gd name="connsiteY49" fmla="*/ 700392 h 749030"/>
                <a:gd name="connsiteX50" fmla="*/ 749030 w 1006541"/>
                <a:gd name="connsiteY50" fmla="*/ 695528 h 749030"/>
                <a:gd name="connsiteX51" fmla="*/ 797668 w 1006541"/>
                <a:gd name="connsiteY51" fmla="*/ 719847 h 749030"/>
                <a:gd name="connsiteX52" fmla="*/ 846307 w 1006541"/>
                <a:gd name="connsiteY52" fmla="*/ 729575 h 749030"/>
                <a:gd name="connsiteX53" fmla="*/ 870626 w 1006541"/>
                <a:gd name="connsiteY53" fmla="*/ 724711 h 749030"/>
                <a:gd name="connsiteX54" fmla="*/ 894945 w 1006541"/>
                <a:gd name="connsiteY54" fmla="*/ 739302 h 749030"/>
                <a:gd name="connsiteX55" fmla="*/ 919264 w 1006541"/>
                <a:gd name="connsiteY55" fmla="*/ 749030 h 749030"/>
                <a:gd name="connsiteX56" fmla="*/ 1006541 w 1006541"/>
                <a:gd name="connsiteY56" fmla="*/ 182379 h 749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006541" h="749030">
                  <a:moveTo>
                    <a:pt x="1006541" y="182379"/>
                  </a:moveTo>
                  <a:lnTo>
                    <a:pt x="262647" y="0"/>
                  </a:lnTo>
                  <a:lnTo>
                    <a:pt x="291830" y="24319"/>
                  </a:lnTo>
                  <a:lnTo>
                    <a:pt x="325877" y="63230"/>
                  </a:lnTo>
                  <a:lnTo>
                    <a:pt x="296694" y="102141"/>
                  </a:lnTo>
                  <a:lnTo>
                    <a:pt x="316149" y="136187"/>
                  </a:lnTo>
                  <a:lnTo>
                    <a:pt x="296694" y="160506"/>
                  </a:lnTo>
                  <a:lnTo>
                    <a:pt x="321013" y="189689"/>
                  </a:lnTo>
                  <a:lnTo>
                    <a:pt x="321013" y="233464"/>
                  </a:lnTo>
                  <a:lnTo>
                    <a:pt x="282102" y="243192"/>
                  </a:lnTo>
                  <a:lnTo>
                    <a:pt x="277239" y="291830"/>
                  </a:lnTo>
                  <a:lnTo>
                    <a:pt x="218873" y="350196"/>
                  </a:lnTo>
                  <a:lnTo>
                    <a:pt x="189690" y="335604"/>
                  </a:lnTo>
                  <a:lnTo>
                    <a:pt x="189690" y="335604"/>
                  </a:lnTo>
                  <a:lnTo>
                    <a:pt x="238328" y="291830"/>
                  </a:lnTo>
                  <a:lnTo>
                    <a:pt x="248056" y="262647"/>
                  </a:lnTo>
                  <a:lnTo>
                    <a:pt x="218873" y="233464"/>
                  </a:lnTo>
                  <a:lnTo>
                    <a:pt x="252919" y="204281"/>
                  </a:lnTo>
                  <a:lnTo>
                    <a:pt x="238328" y="175098"/>
                  </a:lnTo>
                  <a:lnTo>
                    <a:pt x="199417" y="145915"/>
                  </a:lnTo>
                  <a:lnTo>
                    <a:pt x="34047" y="63230"/>
                  </a:lnTo>
                  <a:lnTo>
                    <a:pt x="0" y="92413"/>
                  </a:lnTo>
                  <a:lnTo>
                    <a:pt x="29183" y="189689"/>
                  </a:lnTo>
                  <a:lnTo>
                    <a:pt x="24319" y="223736"/>
                  </a:lnTo>
                  <a:lnTo>
                    <a:pt x="9728" y="286966"/>
                  </a:lnTo>
                  <a:lnTo>
                    <a:pt x="14592" y="306421"/>
                  </a:lnTo>
                  <a:lnTo>
                    <a:pt x="34047" y="306421"/>
                  </a:lnTo>
                  <a:lnTo>
                    <a:pt x="48639" y="325877"/>
                  </a:lnTo>
                  <a:lnTo>
                    <a:pt x="43775" y="345332"/>
                  </a:lnTo>
                  <a:lnTo>
                    <a:pt x="14592" y="345332"/>
                  </a:lnTo>
                  <a:lnTo>
                    <a:pt x="29183" y="379379"/>
                  </a:lnTo>
                  <a:lnTo>
                    <a:pt x="0" y="413426"/>
                  </a:lnTo>
                  <a:lnTo>
                    <a:pt x="4864" y="452336"/>
                  </a:lnTo>
                  <a:lnTo>
                    <a:pt x="43775" y="457200"/>
                  </a:lnTo>
                  <a:lnTo>
                    <a:pt x="58366" y="476655"/>
                  </a:lnTo>
                  <a:lnTo>
                    <a:pt x="136187" y="515566"/>
                  </a:lnTo>
                  <a:lnTo>
                    <a:pt x="145915" y="627434"/>
                  </a:lnTo>
                  <a:lnTo>
                    <a:pt x="145915" y="627434"/>
                  </a:lnTo>
                  <a:lnTo>
                    <a:pt x="199417" y="622570"/>
                  </a:lnTo>
                  <a:lnTo>
                    <a:pt x="223736" y="617706"/>
                  </a:lnTo>
                  <a:lnTo>
                    <a:pt x="248056" y="617706"/>
                  </a:lnTo>
                  <a:lnTo>
                    <a:pt x="272375" y="603115"/>
                  </a:lnTo>
                  <a:lnTo>
                    <a:pt x="330741" y="661481"/>
                  </a:lnTo>
                  <a:lnTo>
                    <a:pt x="389107" y="637162"/>
                  </a:lnTo>
                  <a:lnTo>
                    <a:pt x="452336" y="680936"/>
                  </a:lnTo>
                  <a:lnTo>
                    <a:pt x="515566" y="676072"/>
                  </a:lnTo>
                  <a:lnTo>
                    <a:pt x="569068" y="680936"/>
                  </a:lnTo>
                  <a:lnTo>
                    <a:pt x="598251" y="690664"/>
                  </a:lnTo>
                  <a:lnTo>
                    <a:pt x="642026" y="676072"/>
                  </a:lnTo>
                  <a:lnTo>
                    <a:pt x="710119" y="700392"/>
                  </a:lnTo>
                  <a:lnTo>
                    <a:pt x="749030" y="695528"/>
                  </a:lnTo>
                  <a:lnTo>
                    <a:pt x="797668" y="719847"/>
                  </a:lnTo>
                  <a:lnTo>
                    <a:pt x="846307" y="729575"/>
                  </a:lnTo>
                  <a:lnTo>
                    <a:pt x="870626" y="724711"/>
                  </a:lnTo>
                  <a:lnTo>
                    <a:pt x="894945" y="739302"/>
                  </a:lnTo>
                  <a:lnTo>
                    <a:pt x="919264" y="749030"/>
                  </a:lnTo>
                  <a:lnTo>
                    <a:pt x="1006541" y="182379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eaLnBrk="1" hangingPunct="1">
                <a:defRPr/>
              </a:pPr>
              <a:endParaRPr lang="en-GB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1171397" y="1808571"/>
              <a:ext cx="1097144" cy="939511"/>
            </a:xfrm>
            <a:custGeom>
              <a:avLst/>
              <a:gdLst>
                <a:gd name="connsiteX0" fmla="*/ 265568 w 1195057"/>
                <a:gd name="connsiteY0" fmla="*/ 0 h 1013988"/>
                <a:gd name="connsiteX1" fmla="*/ 250479 w 1195057"/>
                <a:gd name="connsiteY1" fmla="*/ 72428 h 1013988"/>
                <a:gd name="connsiteX2" fmla="*/ 250479 w 1195057"/>
                <a:gd name="connsiteY2" fmla="*/ 114677 h 1013988"/>
                <a:gd name="connsiteX3" fmla="*/ 232372 w 1195057"/>
                <a:gd name="connsiteY3" fmla="*/ 132784 h 1013988"/>
                <a:gd name="connsiteX4" fmla="*/ 217283 w 1195057"/>
                <a:gd name="connsiteY4" fmla="*/ 193140 h 1013988"/>
                <a:gd name="connsiteX5" fmla="*/ 172016 w 1195057"/>
                <a:gd name="connsiteY5" fmla="*/ 238408 h 1013988"/>
                <a:gd name="connsiteX6" fmla="*/ 162962 w 1195057"/>
                <a:gd name="connsiteY6" fmla="*/ 325925 h 1013988"/>
                <a:gd name="connsiteX7" fmla="*/ 54321 w 1195057"/>
                <a:gd name="connsiteY7" fmla="*/ 476816 h 1013988"/>
                <a:gd name="connsiteX8" fmla="*/ 54321 w 1195057"/>
                <a:gd name="connsiteY8" fmla="*/ 519065 h 1013988"/>
                <a:gd name="connsiteX9" fmla="*/ 21125 w 1195057"/>
                <a:gd name="connsiteY9" fmla="*/ 558297 h 1013988"/>
                <a:gd name="connsiteX10" fmla="*/ 15089 w 1195057"/>
                <a:gd name="connsiteY10" fmla="*/ 615636 h 1013988"/>
                <a:gd name="connsiteX11" fmla="*/ 0 w 1195057"/>
                <a:gd name="connsiteY11" fmla="*/ 688063 h 1013988"/>
                <a:gd name="connsiteX12" fmla="*/ 6036 w 1195057"/>
                <a:gd name="connsiteY12" fmla="*/ 748420 h 1013988"/>
                <a:gd name="connsiteX13" fmla="*/ 591493 w 1195057"/>
                <a:gd name="connsiteY13" fmla="*/ 917418 h 1013988"/>
                <a:gd name="connsiteX14" fmla="*/ 1029077 w 1195057"/>
                <a:gd name="connsiteY14" fmla="*/ 1013988 h 1013988"/>
                <a:gd name="connsiteX15" fmla="*/ 1071327 w 1195057"/>
                <a:gd name="connsiteY15" fmla="*/ 712206 h 1013988"/>
                <a:gd name="connsiteX16" fmla="*/ 1107541 w 1195057"/>
                <a:gd name="connsiteY16" fmla="*/ 642796 h 1013988"/>
                <a:gd name="connsiteX17" fmla="*/ 1092452 w 1195057"/>
                <a:gd name="connsiteY17" fmla="*/ 612618 h 1013988"/>
                <a:gd name="connsiteX18" fmla="*/ 1083398 w 1195057"/>
                <a:gd name="connsiteY18" fmla="*/ 615636 h 1013988"/>
                <a:gd name="connsiteX19" fmla="*/ 1083398 w 1195057"/>
                <a:gd name="connsiteY19" fmla="*/ 543208 h 1013988"/>
                <a:gd name="connsiteX20" fmla="*/ 1134701 w 1195057"/>
                <a:gd name="connsiteY20" fmla="*/ 519065 h 1013988"/>
                <a:gd name="connsiteX21" fmla="*/ 1149790 w 1195057"/>
                <a:gd name="connsiteY21" fmla="*/ 419477 h 1013988"/>
                <a:gd name="connsiteX22" fmla="*/ 1195057 w 1195057"/>
                <a:gd name="connsiteY22" fmla="*/ 392317 h 1013988"/>
                <a:gd name="connsiteX23" fmla="*/ 1195057 w 1195057"/>
                <a:gd name="connsiteY23" fmla="*/ 322907 h 1013988"/>
                <a:gd name="connsiteX24" fmla="*/ 1182986 w 1195057"/>
                <a:gd name="connsiteY24" fmla="*/ 292729 h 1013988"/>
                <a:gd name="connsiteX25" fmla="*/ 1164879 w 1195057"/>
                <a:gd name="connsiteY25" fmla="*/ 292729 h 1013988"/>
                <a:gd name="connsiteX26" fmla="*/ 1131683 w 1195057"/>
                <a:gd name="connsiteY26" fmla="*/ 271604 h 1013988"/>
                <a:gd name="connsiteX27" fmla="*/ 1089434 w 1195057"/>
                <a:gd name="connsiteY27" fmla="*/ 271604 h 1013988"/>
                <a:gd name="connsiteX28" fmla="*/ 1059256 w 1195057"/>
                <a:gd name="connsiteY28" fmla="*/ 268586 h 1013988"/>
                <a:gd name="connsiteX29" fmla="*/ 998899 w 1195057"/>
                <a:gd name="connsiteY29" fmla="*/ 235390 h 1013988"/>
                <a:gd name="connsiteX30" fmla="*/ 968721 w 1195057"/>
                <a:gd name="connsiteY30" fmla="*/ 247461 h 1013988"/>
                <a:gd name="connsiteX31" fmla="*/ 908364 w 1195057"/>
                <a:gd name="connsiteY31" fmla="*/ 220301 h 1013988"/>
                <a:gd name="connsiteX32" fmla="*/ 854044 w 1195057"/>
                <a:gd name="connsiteY32" fmla="*/ 235390 h 1013988"/>
                <a:gd name="connsiteX33" fmla="*/ 832919 w 1195057"/>
                <a:gd name="connsiteY33" fmla="*/ 226336 h 1013988"/>
                <a:gd name="connsiteX34" fmla="*/ 715224 w 1195057"/>
                <a:gd name="connsiteY34" fmla="*/ 226336 h 1013988"/>
                <a:gd name="connsiteX35" fmla="*/ 648832 w 1195057"/>
                <a:gd name="connsiteY35" fmla="*/ 181069 h 1013988"/>
                <a:gd name="connsiteX36" fmla="*/ 588475 w 1195057"/>
                <a:gd name="connsiteY36" fmla="*/ 208230 h 1013988"/>
                <a:gd name="connsiteX37" fmla="*/ 531137 w 1195057"/>
                <a:gd name="connsiteY37" fmla="*/ 144855 h 1013988"/>
                <a:gd name="connsiteX38" fmla="*/ 407406 w 1195057"/>
                <a:gd name="connsiteY38" fmla="*/ 172016 h 1013988"/>
                <a:gd name="connsiteX39" fmla="*/ 392317 w 1195057"/>
                <a:gd name="connsiteY39" fmla="*/ 60356 h 1013988"/>
                <a:gd name="connsiteX40" fmla="*/ 265568 w 1195057"/>
                <a:gd name="connsiteY40" fmla="*/ 0 h 1013988"/>
                <a:gd name="connsiteX0" fmla="*/ 265568 w 1206976"/>
                <a:gd name="connsiteY0" fmla="*/ 0 h 1013988"/>
                <a:gd name="connsiteX1" fmla="*/ 250479 w 1206976"/>
                <a:gd name="connsiteY1" fmla="*/ 72428 h 1013988"/>
                <a:gd name="connsiteX2" fmla="*/ 250479 w 1206976"/>
                <a:gd name="connsiteY2" fmla="*/ 114677 h 1013988"/>
                <a:gd name="connsiteX3" fmla="*/ 232372 w 1206976"/>
                <a:gd name="connsiteY3" fmla="*/ 132784 h 1013988"/>
                <a:gd name="connsiteX4" fmla="*/ 217283 w 1206976"/>
                <a:gd name="connsiteY4" fmla="*/ 193140 h 1013988"/>
                <a:gd name="connsiteX5" fmla="*/ 172016 w 1206976"/>
                <a:gd name="connsiteY5" fmla="*/ 238408 h 1013988"/>
                <a:gd name="connsiteX6" fmla="*/ 162962 w 1206976"/>
                <a:gd name="connsiteY6" fmla="*/ 325925 h 1013988"/>
                <a:gd name="connsiteX7" fmla="*/ 54321 w 1206976"/>
                <a:gd name="connsiteY7" fmla="*/ 476816 h 1013988"/>
                <a:gd name="connsiteX8" fmla="*/ 54321 w 1206976"/>
                <a:gd name="connsiteY8" fmla="*/ 519065 h 1013988"/>
                <a:gd name="connsiteX9" fmla="*/ 21125 w 1206976"/>
                <a:gd name="connsiteY9" fmla="*/ 558297 h 1013988"/>
                <a:gd name="connsiteX10" fmla="*/ 15089 w 1206976"/>
                <a:gd name="connsiteY10" fmla="*/ 615636 h 1013988"/>
                <a:gd name="connsiteX11" fmla="*/ 0 w 1206976"/>
                <a:gd name="connsiteY11" fmla="*/ 688063 h 1013988"/>
                <a:gd name="connsiteX12" fmla="*/ 6036 w 1206976"/>
                <a:gd name="connsiteY12" fmla="*/ 748420 h 1013988"/>
                <a:gd name="connsiteX13" fmla="*/ 591493 w 1206976"/>
                <a:gd name="connsiteY13" fmla="*/ 917418 h 1013988"/>
                <a:gd name="connsiteX14" fmla="*/ 1029077 w 1206976"/>
                <a:gd name="connsiteY14" fmla="*/ 1013988 h 1013988"/>
                <a:gd name="connsiteX15" fmla="*/ 1071327 w 1206976"/>
                <a:gd name="connsiteY15" fmla="*/ 712206 h 1013988"/>
                <a:gd name="connsiteX16" fmla="*/ 1107541 w 1206976"/>
                <a:gd name="connsiteY16" fmla="*/ 642796 h 1013988"/>
                <a:gd name="connsiteX17" fmla="*/ 1092452 w 1206976"/>
                <a:gd name="connsiteY17" fmla="*/ 612618 h 1013988"/>
                <a:gd name="connsiteX18" fmla="*/ 1083398 w 1206976"/>
                <a:gd name="connsiteY18" fmla="*/ 615636 h 1013988"/>
                <a:gd name="connsiteX19" fmla="*/ 1083398 w 1206976"/>
                <a:gd name="connsiteY19" fmla="*/ 543208 h 1013988"/>
                <a:gd name="connsiteX20" fmla="*/ 1134701 w 1206976"/>
                <a:gd name="connsiteY20" fmla="*/ 519065 h 1013988"/>
                <a:gd name="connsiteX21" fmla="*/ 1149790 w 1206976"/>
                <a:gd name="connsiteY21" fmla="*/ 419477 h 1013988"/>
                <a:gd name="connsiteX22" fmla="*/ 1206976 w 1206976"/>
                <a:gd name="connsiteY22" fmla="*/ 392317 h 1013988"/>
                <a:gd name="connsiteX23" fmla="*/ 1195057 w 1206976"/>
                <a:gd name="connsiteY23" fmla="*/ 322907 h 1013988"/>
                <a:gd name="connsiteX24" fmla="*/ 1182986 w 1206976"/>
                <a:gd name="connsiteY24" fmla="*/ 292729 h 1013988"/>
                <a:gd name="connsiteX25" fmla="*/ 1164879 w 1206976"/>
                <a:gd name="connsiteY25" fmla="*/ 292729 h 1013988"/>
                <a:gd name="connsiteX26" fmla="*/ 1131683 w 1206976"/>
                <a:gd name="connsiteY26" fmla="*/ 271604 h 1013988"/>
                <a:gd name="connsiteX27" fmla="*/ 1089434 w 1206976"/>
                <a:gd name="connsiteY27" fmla="*/ 271604 h 1013988"/>
                <a:gd name="connsiteX28" fmla="*/ 1059256 w 1206976"/>
                <a:gd name="connsiteY28" fmla="*/ 268586 h 1013988"/>
                <a:gd name="connsiteX29" fmla="*/ 998899 w 1206976"/>
                <a:gd name="connsiteY29" fmla="*/ 235390 h 1013988"/>
                <a:gd name="connsiteX30" fmla="*/ 968721 w 1206976"/>
                <a:gd name="connsiteY30" fmla="*/ 247461 h 1013988"/>
                <a:gd name="connsiteX31" fmla="*/ 908364 w 1206976"/>
                <a:gd name="connsiteY31" fmla="*/ 220301 h 1013988"/>
                <a:gd name="connsiteX32" fmla="*/ 854044 w 1206976"/>
                <a:gd name="connsiteY32" fmla="*/ 235390 h 1013988"/>
                <a:gd name="connsiteX33" fmla="*/ 832919 w 1206976"/>
                <a:gd name="connsiteY33" fmla="*/ 226336 h 1013988"/>
                <a:gd name="connsiteX34" fmla="*/ 715224 w 1206976"/>
                <a:gd name="connsiteY34" fmla="*/ 226336 h 1013988"/>
                <a:gd name="connsiteX35" fmla="*/ 648832 w 1206976"/>
                <a:gd name="connsiteY35" fmla="*/ 181069 h 1013988"/>
                <a:gd name="connsiteX36" fmla="*/ 588475 w 1206976"/>
                <a:gd name="connsiteY36" fmla="*/ 208230 h 1013988"/>
                <a:gd name="connsiteX37" fmla="*/ 531137 w 1206976"/>
                <a:gd name="connsiteY37" fmla="*/ 144855 h 1013988"/>
                <a:gd name="connsiteX38" fmla="*/ 407406 w 1206976"/>
                <a:gd name="connsiteY38" fmla="*/ 172016 h 1013988"/>
                <a:gd name="connsiteX39" fmla="*/ 392317 w 1206976"/>
                <a:gd name="connsiteY39" fmla="*/ 60356 h 1013988"/>
                <a:gd name="connsiteX40" fmla="*/ 265568 w 1206976"/>
                <a:gd name="connsiteY40" fmla="*/ 0 h 1013988"/>
                <a:gd name="connsiteX0" fmla="*/ 265568 w 1206976"/>
                <a:gd name="connsiteY0" fmla="*/ 0 h 1013988"/>
                <a:gd name="connsiteX1" fmla="*/ 250479 w 1206976"/>
                <a:gd name="connsiteY1" fmla="*/ 72428 h 1013988"/>
                <a:gd name="connsiteX2" fmla="*/ 250479 w 1206976"/>
                <a:gd name="connsiteY2" fmla="*/ 114677 h 1013988"/>
                <a:gd name="connsiteX3" fmla="*/ 232372 w 1206976"/>
                <a:gd name="connsiteY3" fmla="*/ 132784 h 1013988"/>
                <a:gd name="connsiteX4" fmla="*/ 217283 w 1206976"/>
                <a:gd name="connsiteY4" fmla="*/ 193140 h 1013988"/>
                <a:gd name="connsiteX5" fmla="*/ 172016 w 1206976"/>
                <a:gd name="connsiteY5" fmla="*/ 238408 h 1013988"/>
                <a:gd name="connsiteX6" fmla="*/ 162962 w 1206976"/>
                <a:gd name="connsiteY6" fmla="*/ 325925 h 1013988"/>
                <a:gd name="connsiteX7" fmla="*/ 54321 w 1206976"/>
                <a:gd name="connsiteY7" fmla="*/ 476816 h 1013988"/>
                <a:gd name="connsiteX8" fmla="*/ 54321 w 1206976"/>
                <a:gd name="connsiteY8" fmla="*/ 519065 h 1013988"/>
                <a:gd name="connsiteX9" fmla="*/ 21125 w 1206976"/>
                <a:gd name="connsiteY9" fmla="*/ 558297 h 1013988"/>
                <a:gd name="connsiteX10" fmla="*/ 15089 w 1206976"/>
                <a:gd name="connsiteY10" fmla="*/ 615636 h 1013988"/>
                <a:gd name="connsiteX11" fmla="*/ 0 w 1206976"/>
                <a:gd name="connsiteY11" fmla="*/ 688063 h 1013988"/>
                <a:gd name="connsiteX12" fmla="*/ 6036 w 1206976"/>
                <a:gd name="connsiteY12" fmla="*/ 748420 h 1013988"/>
                <a:gd name="connsiteX13" fmla="*/ 591493 w 1206976"/>
                <a:gd name="connsiteY13" fmla="*/ 917418 h 1013988"/>
                <a:gd name="connsiteX14" fmla="*/ 1029077 w 1206976"/>
                <a:gd name="connsiteY14" fmla="*/ 1013988 h 1013988"/>
                <a:gd name="connsiteX15" fmla="*/ 1071327 w 1206976"/>
                <a:gd name="connsiteY15" fmla="*/ 712206 h 1013988"/>
                <a:gd name="connsiteX16" fmla="*/ 1107541 w 1206976"/>
                <a:gd name="connsiteY16" fmla="*/ 642796 h 1013988"/>
                <a:gd name="connsiteX17" fmla="*/ 1092452 w 1206976"/>
                <a:gd name="connsiteY17" fmla="*/ 612618 h 1013988"/>
                <a:gd name="connsiteX18" fmla="*/ 1083398 w 1206976"/>
                <a:gd name="connsiteY18" fmla="*/ 615636 h 1013988"/>
                <a:gd name="connsiteX19" fmla="*/ 1083398 w 1206976"/>
                <a:gd name="connsiteY19" fmla="*/ 543208 h 1013988"/>
                <a:gd name="connsiteX20" fmla="*/ 1134701 w 1206976"/>
                <a:gd name="connsiteY20" fmla="*/ 519065 h 1013988"/>
                <a:gd name="connsiteX21" fmla="*/ 1149790 w 1206976"/>
                <a:gd name="connsiteY21" fmla="*/ 419477 h 1013988"/>
                <a:gd name="connsiteX22" fmla="*/ 1206976 w 1206976"/>
                <a:gd name="connsiteY22" fmla="*/ 392317 h 1013988"/>
                <a:gd name="connsiteX23" fmla="*/ 1204592 w 1206976"/>
                <a:gd name="connsiteY23" fmla="*/ 322907 h 1013988"/>
                <a:gd name="connsiteX24" fmla="*/ 1182986 w 1206976"/>
                <a:gd name="connsiteY24" fmla="*/ 292729 h 1013988"/>
                <a:gd name="connsiteX25" fmla="*/ 1164879 w 1206976"/>
                <a:gd name="connsiteY25" fmla="*/ 292729 h 1013988"/>
                <a:gd name="connsiteX26" fmla="*/ 1131683 w 1206976"/>
                <a:gd name="connsiteY26" fmla="*/ 271604 h 1013988"/>
                <a:gd name="connsiteX27" fmla="*/ 1089434 w 1206976"/>
                <a:gd name="connsiteY27" fmla="*/ 271604 h 1013988"/>
                <a:gd name="connsiteX28" fmla="*/ 1059256 w 1206976"/>
                <a:gd name="connsiteY28" fmla="*/ 268586 h 1013988"/>
                <a:gd name="connsiteX29" fmla="*/ 998899 w 1206976"/>
                <a:gd name="connsiteY29" fmla="*/ 235390 h 1013988"/>
                <a:gd name="connsiteX30" fmla="*/ 968721 w 1206976"/>
                <a:gd name="connsiteY30" fmla="*/ 247461 h 1013988"/>
                <a:gd name="connsiteX31" fmla="*/ 908364 w 1206976"/>
                <a:gd name="connsiteY31" fmla="*/ 220301 h 1013988"/>
                <a:gd name="connsiteX32" fmla="*/ 854044 w 1206976"/>
                <a:gd name="connsiteY32" fmla="*/ 235390 h 1013988"/>
                <a:gd name="connsiteX33" fmla="*/ 832919 w 1206976"/>
                <a:gd name="connsiteY33" fmla="*/ 226336 h 1013988"/>
                <a:gd name="connsiteX34" fmla="*/ 715224 w 1206976"/>
                <a:gd name="connsiteY34" fmla="*/ 226336 h 1013988"/>
                <a:gd name="connsiteX35" fmla="*/ 648832 w 1206976"/>
                <a:gd name="connsiteY35" fmla="*/ 181069 h 1013988"/>
                <a:gd name="connsiteX36" fmla="*/ 588475 w 1206976"/>
                <a:gd name="connsiteY36" fmla="*/ 208230 h 1013988"/>
                <a:gd name="connsiteX37" fmla="*/ 531137 w 1206976"/>
                <a:gd name="connsiteY37" fmla="*/ 144855 h 1013988"/>
                <a:gd name="connsiteX38" fmla="*/ 407406 w 1206976"/>
                <a:gd name="connsiteY38" fmla="*/ 172016 h 1013988"/>
                <a:gd name="connsiteX39" fmla="*/ 392317 w 1206976"/>
                <a:gd name="connsiteY39" fmla="*/ 60356 h 1013988"/>
                <a:gd name="connsiteX40" fmla="*/ 265568 w 1206976"/>
                <a:gd name="connsiteY40" fmla="*/ 0 h 1013988"/>
                <a:gd name="connsiteX0" fmla="*/ 265568 w 1206976"/>
                <a:gd name="connsiteY0" fmla="*/ 0 h 1013988"/>
                <a:gd name="connsiteX1" fmla="*/ 250479 w 1206976"/>
                <a:gd name="connsiteY1" fmla="*/ 72428 h 1013988"/>
                <a:gd name="connsiteX2" fmla="*/ 250479 w 1206976"/>
                <a:gd name="connsiteY2" fmla="*/ 114677 h 1013988"/>
                <a:gd name="connsiteX3" fmla="*/ 232372 w 1206976"/>
                <a:gd name="connsiteY3" fmla="*/ 132784 h 1013988"/>
                <a:gd name="connsiteX4" fmla="*/ 217283 w 1206976"/>
                <a:gd name="connsiteY4" fmla="*/ 193140 h 1013988"/>
                <a:gd name="connsiteX5" fmla="*/ 172016 w 1206976"/>
                <a:gd name="connsiteY5" fmla="*/ 238408 h 1013988"/>
                <a:gd name="connsiteX6" fmla="*/ 162962 w 1206976"/>
                <a:gd name="connsiteY6" fmla="*/ 325925 h 1013988"/>
                <a:gd name="connsiteX7" fmla="*/ 54321 w 1206976"/>
                <a:gd name="connsiteY7" fmla="*/ 476816 h 1013988"/>
                <a:gd name="connsiteX8" fmla="*/ 54321 w 1206976"/>
                <a:gd name="connsiteY8" fmla="*/ 519065 h 1013988"/>
                <a:gd name="connsiteX9" fmla="*/ 21125 w 1206976"/>
                <a:gd name="connsiteY9" fmla="*/ 558297 h 1013988"/>
                <a:gd name="connsiteX10" fmla="*/ 15089 w 1206976"/>
                <a:gd name="connsiteY10" fmla="*/ 615636 h 1013988"/>
                <a:gd name="connsiteX11" fmla="*/ 0 w 1206976"/>
                <a:gd name="connsiteY11" fmla="*/ 688063 h 1013988"/>
                <a:gd name="connsiteX12" fmla="*/ 6036 w 1206976"/>
                <a:gd name="connsiteY12" fmla="*/ 748420 h 1013988"/>
                <a:gd name="connsiteX13" fmla="*/ 591493 w 1206976"/>
                <a:gd name="connsiteY13" fmla="*/ 917418 h 1013988"/>
                <a:gd name="connsiteX14" fmla="*/ 1029077 w 1206976"/>
                <a:gd name="connsiteY14" fmla="*/ 1013988 h 1013988"/>
                <a:gd name="connsiteX15" fmla="*/ 1071327 w 1206976"/>
                <a:gd name="connsiteY15" fmla="*/ 712206 h 1013988"/>
                <a:gd name="connsiteX16" fmla="*/ 1107541 w 1206976"/>
                <a:gd name="connsiteY16" fmla="*/ 642796 h 1013988"/>
                <a:gd name="connsiteX17" fmla="*/ 1092452 w 1206976"/>
                <a:gd name="connsiteY17" fmla="*/ 612618 h 1013988"/>
                <a:gd name="connsiteX18" fmla="*/ 1083398 w 1206976"/>
                <a:gd name="connsiteY18" fmla="*/ 615636 h 1013988"/>
                <a:gd name="connsiteX19" fmla="*/ 1083398 w 1206976"/>
                <a:gd name="connsiteY19" fmla="*/ 543208 h 1013988"/>
                <a:gd name="connsiteX20" fmla="*/ 1134701 w 1206976"/>
                <a:gd name="connsiteY20" fmla="*/ 519065 h 1013988"/>
                <a:gd name="connsiteX21" fmla="*/ 1149790 w 1206976"/>
                <a:gd name="connsiteY21" fmla="*/ 419477 h 1013988"/>
                <a:gd name="connsiteX22" fmla="*/ 1206976 w 1206976"/>
                <a:gd name="connsiteY22" fmla="*/ 392317 h 1013988"/>
                <a:gd name="connsiteX23" fmla="*/ 1204592 w 1206976"/>
                <a:gd name="connsiteY23" fmla="*/ 322907 h 1013988"/>
                <a:gd name="connsiteX24" fmla="*/ 1182986 w 1206976"/>
                <a:gd name="connsiteY24" fmla="*/ 292729 h 1013988"/>
                <a:gd name="connsiteX25" fmla="*/ 1164879 w 1206976"/>
                <a:gd name="connsiteY25" fmla="*/ 292729 h 1013988"/>
                <a:gd name="connsiteX26" fmla="*/ 1131683 w 1206976"/>
                <a:gd name="connsiteY26" fmla="*/ 271604 h 1013988"/>
                <a:gd name="connsiteX27" fmla="*/ 1089434 w 1206976"/>
                <a:gd name="connsiteY27" fmla="*/ 271604 h 1013988"/>
                <a:gd name="connsiteX28" fmla="*/ 1059256 w 1206976"/>
                <a:gd name="connsiteY28" fmla="*/ 268586 h 1013988"/>
                <a:gd name="connsiteX29" fmla="*/ 998899 w 1206976"/>
                <a:gd name="connsiteY29" fmla="*/ 235390 h 1013988"/>
                <a:gd name="connsiteX30" fmla="*/ 968721 w 1206976"/>
                <a:gd name="connsiteY30" fmla="*/ 247461 h 1013988"/>
                <a:gd name="connsiteX31" fmla="*/ 908364 w 1206976"/>
                <a:gd name="connsiteY31" fmla="*/ 220301 h 1013988"/>
                <a:gd name="connsiteX32" fmla="*/ 854044 w 1206976"/>
                <a:gd name="connsiteY32" fmla="*/ 235390 h 1013988"/>
                <a:gd name="connsiteX33" fmla="*/ 832919 w 1206976"/>
                <a:gd name="connsiteY33" fmla="*/ 226336 h 1013988"/>
                <a:gd name="connsiteX34" fmla="*/ 717607 w 1206976"/>
                <a:gd name="connsiteY34" fmla="*/ 214435 h 1013988"/>
                <a:gd name="connsiteX35" fmla="*/ 648832 w 1206976"/>
                <a:gd name="connsiteY35" fmla="*/ 181069 h 1013988"/>
                <a:gd name="connsiteX36" fmla="*/ 588475 w 1206976"/>
                <a:gd name="connsiteY36" fmla="*/ 208230 h 1013988"/>
                <a:gd name="connsiteX37" fmla="*/ 531137 w 1206976"/>
                <a:gd name="connsiteY37" fmla="*/ 144855 h 1013988"/>
                <a:gd name="connsiteX38" fmla="*/ 407406 w 1206976"/>
                <a:gd name="connsiteY38" fmla="*/ 172016 h 1013988"/>
                <a:gd name="connsiteX39" fmla="*/ 392317 w 1206976"/>
                <a:gd name="connsiteY39" fmla="*/ 60356 h 1013988"/>
                <a:gd name="connsiteX40" fmla="*/ 265568 w 1206976"/>
                <a:gd name="connsiteY40" fmla="*/ 0 h 1013988"/>
                <a:gd name="connsiteX0" fmla="*/ 265568 w 1206976"/>
                <a:gd name="connsiteY0" fmla="*/ 0 h 1013988"/>
                <a:gd name="connsiteX1" fmla="*/ 250479 w 1206976"/>
                <a:gd name="connsiteY1" fmla="*/ 72428 h 1013988"/>
                <a:gd name="connsiteX2" fmla="*/ 250479 w 1206976"/>
                <a:gd name="connsiteY2" fmla="*/ 114677 h 1013988"/>
                <a:gd name="connsiteX3" fmla="*/ 232372 w 1206976"/>
                <a:gd name="connsiteY3" fmla="*/ 132784 h 1013988"/>
                <a:gd name="connsiteX4" fmla="*/ 217283 w 1206976"/>
                <a:gd name="connsiteY4" fmla="*/ 193140 h 1013988"/>
                <a:gd name="connsiteX5" fmla="*/ 172016 w 1206976"/>
                <a:gd name="connsiteY5" fmla="*/ 238408 h 1013988"/>
                <a:gd name="connsiteX6" fmla="*/ 162962 w 1206976"/>
                <a:gd name="connsiteY6" fmla="*/ 325925 h 1013988"/>
                <a:gd name="connsiteX7" fmla="*/ 54321 w 1206976"/>
                <a:gd name="connsiteY7" fmla="*/ 476816 h 1013988"/>
                <a:gd name="connsiteX8" fmla="*/ 54321 w 1206976"/>
                <a:gd name="connsiteY8" fmla="*/ 519065 h 1013988"/>
                <a:gd name="connsiteX9" fmla="*/ 21125 w 1206976"/>
                <a:gd name="connsiteY9" fmla="*/ 558297 h 1013988"/>
                <a:gd name="connsiteX10" fmla="*/ 15089 w 1206976"/>
                <a:gd name="connsiteY10" fmla="*/ 615636 h 1013988"/>
                <a:gd name="connsiteX11" fmla="*/ 0 w 1206976"/>
                <a:gd name="connsiteY11" fmla="*/ 688063 h 1013988"/>
                <a:gd name="connsiteX12" fmla="*/ 6036 w 1206976"/>
                <a:gd name="connsiteY12" fmla="*/ 748420 h 1013988"/>
                <a:gd name="connsiteX13" fmla="*/ 591493 w 1206976"/>
                <a:gd name="connsiteY13" fmla="*/ 917418 h 1013988"/>
                <a:gd name="connsiteX14" fmla="*/ 1029077 w 1206976"/>
                <a:gd name="connsiteY14" fmla="*/ 1013988 h 1013988"/>
                <a:gd name="connsiteX15" fmla="*/ 1071327 w 1206976"/>
                <a:gd name="connsiteY15" fmla="*/ 712206 h 1013988"/>
                <a:gd name="connsiteX16" fmla="*/ 1107541 w 1206976"/>
                <a:gd name="connsiteY16" fmla="*/ 642796 h 1013988"/>
                <a:gd name="connsiteX17" fmla="*/ 1092452 w 1206976"/>
                <a:gd name="connsiteY17" fmla="*/ 612618 h 1013988"/>
                <a:gd name="connsiteX18" fmla="*/ 1083398 w 1206976"/>
                <a:gd name="connsiteY18" fmla="*/ 615636 h 1013988"/>
                <a:gd name="connsiteX19" fmla="*/ 1083398 w 1206976"/>
                <a:gd name="connsiteY19" fmla="*/ 543208 h 1013988"/>
                <a:gd name="connsiteX20" fmla="*/ 1134701 w 1206976"/>
                <a:gd name="connsiteY20" fmla="*/ 519065 h 1013988"/>
                <a:gd name="connsiteX21" fmla="*/ 1149790 w 1206976"/>
                <a:gd name="connsiteY21" fmla="*/ 419477 h 1013988"/>
                <a:gd name="connsiteX22" fmla="*/ 1206976 w 1206976"/>
                <a:gd name="connsiteY22" fmla="*/ 392317 h 1013988"/>
                <a:gd name="connsiteX23" fmla="*/ 1204592 w 1206976"/>
                <a:gd name="connsiteY23" fmla="*/ 322907 h 1013988"/>
                <a:gd name="connsiteX24" fmla="*/ 1182986 w 1206976"/>
                <a:gd name="connsiteY24" fmla="*/ 292729 h 1013988"/>
                <a:gd name="connsiteX25" fmla="*/ 1164879 w 1206976"/>
                <a:gd name="connsiteY25" fmla="*/ 292729 h 1013988"/>
                <a:gd name="connsiteX26" fmla="*/ 1131683 w 1206976"/>
                <a:gd name="connsiteY26" fmla="*/ 271604 h 1013988"/>
                <a:gd name="connsiteX27" fmla="*/ 1089434 w 1206976"/>
                <a:gd name="connsiteY27" fmla="*/ 271604 h 1013988"/>
                <a:gd name="connsiteX28" fmla="*/ 1059256 w 1206976"/>
                <a:gd name="connsiteY28" fmla="*/ 268586 h 1013988"/>
                <a:gd name="connsiteX29" fmla="*/ 998899 w 1206976"/>
                <a:gd name="connsiteY29" fmla="*/ 235390 h 1013988"/>
                <a:gd name="connsiteX30" fmla="*/ 968721 w 1206976"/>
                <a:gd name="connsiteY30" fmla="*/ 247461 h 1013988"/>
                <a:gd name="connsiteX31" fmla="*/ 908364 w 1206976"/>
                <a:gd name="connsiteY31" fmla="*/ 220301 h 1013988"/>
                <a:gd name="connsiteX32" fmla="*/ 854044 w 1206976"/>
                <a:gd name="connsiteY32" fmla="*/ 235390 h 1013988"/>
                <a:gd name="connsiteX33" fmla="*/ 823384 w 1206976"/>
                <a:gd name="connsiteY33" fmla="*/ 219195 h 1013988"/>
                <a:gd name="connsiteX34" fmla="*/ 717607 w 1206976"/>
                <a:gd name="connsiteY34" fmla="*/ 214435 h 1013988"/>
                <a:gd name="connsiteX35" fmla="*/ 648832 w 1206976"/>
                <a:gd name="connsiteY35" fmla="*/ 181069 h 1013988"/>
                <a:gd name="connsiteX36" fmla="*/ 588475 w 1206976"/>
                <a:gd name="connsiteY36" fmla="*/ 208230 h 1013988"/>
                <a:gd name="connsiteX37" fmla="*/ 531137 w 1206976"/>
                <a:gd name="connsiteY37" fmla="*/ 144855 h 1013988"/>
                <a:gd name="connsiteX38" fmla="*/ 407406 w 1206976"/>
                <a:gd name="connsiteY38" fmla="*/ 172016 h 1013988"/>
                <a:gd name="connsiteX39" fmla="*/ 392317 w 1206976"/>
                <a:gd name="connsiteY39" fmla="*/ 60356 h 1013988"/>
                <a:gd name="connsiteX40" fmla="*/ 265568 w 1206976"/>
                <a:gd name="connsiteY40" fmla="*/ 0 h 1013988"/>
                <a:gd name="connsiteX0" fmla="*/ 275103 w 1206976"/>
                <a:gd name="connsiteY0" fmla="*/ 0 h 1033030"/>
                <a:gd name="connsiteX1" fmla="*/ 250479 w 1206976"/>
                <a:gd name="connsiteY1" fmla="*/ 91470 h 1033030"/>
                <a:gd name="connsiteX2" fmla="*/ 250479 w 1206976"/>
                <a:gd name="connsiteY2" fmla="*/ 133719 h 1033030"/>
                <a:gd name="connsiteX3" fmla="*/ 232372 w 1206976"/>
                <a:gd name="connsiteY3" fmla="*/ 151826 h 1033030"/>
                <a:gd name="connsiteX4" fmla="*/ 217283 w 1206976"/>
                <a:gd name="connsiteY4" fmla="*/ 212182 h 1033030"/>
                <a:gd name="connsiteX5" fmla="*/ 172016 w 1206976"/>
                <a:gd name="connsiteY5" fmla="*/ 257450 h 1033030"/>
                <a:gd name="connsiteX6" fmla="*/ 162962 w 1206976"/>
                <a:gd name="connsiteY6" fmla="*/ 344967 h 1033030"/>
                <a:gd name="connsiteX7" fmla="*/ 54321 w 1206976"/>
                <a:gd name="connsiteY7" fmla="*/ 495858 h 1033030"/>
                <a:gd name="connsiteX8" fmla="*/ 54321 w 1206976"/>
                <a:gd name="connsiteY8" fmla="*/ 538107 h 1033030"/>
                <a:gd name="connsiteX9" fmla="*/ 21125 w 1206976"/>
                <a:gd name="connsiteY9" fmla="*/ 577339 h 1033030"/>
                <a:gd name="connsiteX10" fmla="*/ 15089 w 1206976"/>
                <a:gd name="connsiteY10" fmla="*/ 634678 h 1033030"/>
                <a:gd name="connsiteX11" fmla="*/ 0 w 1206976"/>
                <a:gd name="connsiteY11" fmla="*/ 707105 h 1033030"/>
                <a:gd name="connsiteX12" fmla="*/ 6036 w 1206976"/>
                <a:gd name="connsiteY12" fmla="*/ 767462 h 1033030"/>
                <a:gd name="connsiteX13" fmla="*/ 591493 w 1206976"/>
                <a:gd name="connsiteY13" fmla="*/ 936460 h 1033030"/>
                <a:gd name="connsiteX14" fmla="*/ 1029077 w 1206976"/>
                <a:gd name="connsiteY14" fmla="*/ 1033030 h 1033030"/>
                <a:gd name="connsiteX15" fmla="*/ 1071327 w 1206976"/>
                <a:gd name="connsiteY15" fmla="*/ 731248 h 1033030"/>
                <a:gd name="connsiteX16" fmla="*/ 1107541 w 1206976"/>
                <a:gd name="connsiteY16" fmla="*/ 661838 h 1033030"/>
                <a:gd name="connsiteX17" fmla="*/ 1092452 w 1206976"/>
                <a:gd name="connsiteY17" fmla="*/ 631660 h 1033030"/>
                <a:gd name="connsiteX18" fmla="*/ 1083398 w 1206976"/>
                <a:gd name="connsiteY18" fmla="*/ 634678 h 1033030"/>
                <a:gd name="connsiteX19" fmla="*/ 1083398 w 1206976"/>
                <a:gd name="connsiteY19" fmla="*/ 562250 h 1033030"/>
                <a:gd name="connsiteX20" fmla="*/ 1134701 w 1206976"/>
                <a:gd name="connsiteY20" fmla="*/ 538107 h 1033030"/>
                <a:gd name="connsiteX21" fmla="*/ 1149790 w 1206976"/>
                <a:gd name="connsiteY21" fmla="*/ 438519 h 1033030"/>
                <a:gd name="connsiteX22" fmla="*/ 1206976 w 1206976"/>
                <a:gd name="connsiteY22" fmla="*/ 411359 h 1033030"/>
                <a:gd name="connsiteX23" fmla="*/ 1204592 w 1206976"/>
                <a:gd name="connsiteY23" fmla="*/ 341949 h 1033030"/>
                <a:gd name="connsiteX24" fmla="*/ 1182986 w 1206976"/>
                <a:gd name="connsiteY24" fmla="*/ 311771 h 1033030"/>
                <a:gd name="connsiteX25" fmla="*/ 1164879 w 1206976"/>
                <a:gd name="connsiteY25" fmla="*/ 311771 h 1033030"/>
                <a:gd name="connsiteX26" fmla="*/ 1131683 w 1206976"/>
                <a:gd name="connsiteY26" fmla="*/ 290646 h 1033030"/>
                <a:gd name="connsiteX27" fmla="*/ 1089434 w 1206976"/>
                <a:gd name="connsiteY27" fmla="*/ 290646 h 1033030"/>
                <a:gd name="connsiteX28" fmla="*/ 1059256 w 1206976"/>
                <a:gd name="connsiteY28" fmla="*/ 287628 h 1033030"/>
                <a:gd name="connsiteX29" fmla="*/ 998899 w 1206976"/>
                <a:gd name="connsiteY29" fmla="*/ 254432 h 1033030"/>
                <a:gd name="connsiteX30" fmla="*/ 968721 w 1206976"/>
                <a:gd name="connsiteY30" fmla="*/ 266503 h 1033030"/>
                <a:gd name="connsiteX31" fmla="*/ 908364 w 1206976"/>
                <a:gd name="connsiteY31" fmla="*/ 239343 h 1033030"/>
                <a:gd name="connsiteX32" fmla="*/ 854044 w 1206976"/>
                <a:gd name="connsiteY32" fmla="*/ 254432 h 1033030"/>
                <a:gd name="connsiteX33" fmla="*/ 823384 w 1206976"/>
                <a:gd name="connsiteY33" fmla="*/ 238237 h 1033030"/>
                <a:gd name="connsiteX34" fmla="*/ 717607 w 1206976"/>
                <a:gd name="connsiteY34" fmla="*/ 233477 h 1033030"/>
                <a:gd name="connsiteX35" fmla="*/ 648832 w 1206976"/>
                <a:gd name="connsiteY35" fmla="*/ 200111 h 1033030"/>
                <a:gd name="connsiteX36" fmla="*/ 588475 w 1206976"/>
                <a:gd name="connsiteY36" fmla="*/ 227272 h 1033030"/>
                <a:gd name="connsiteX37" fmla="*/ 531137 w 1206976"/>
                <a:gd name="connsiteY37" fmla="*/ 163897 h 1033030"/>
                <a:gd name="connsiteX38" fmla="*/ 407406 w 1206976"/>
                <a:gd name="connsiteY38" fmla="*/ 191058 h 1033030"/>
                <a:gd name="connsiteX39" fmla="*/ 392317 w 1206976"/>
                <a:gd name="connsiteY39" fmla="*/ 79398 h 1033030"/>
                <a:gd name="connsiteX40" fmla="*/ 275103 w 1206976"/>
                <a:gd name="connsiteY40" fmla="*/ 0 h 1033030"/>
                <a:gd name="connsiteX0" fmla="*/ 275103 w 1206976"/>
                <a:gd name="connsiteY0" fmla="*/ 0 h 1033030"/>
                <a:gd name="connsiteX1" fmla="*/ 250479 w 1206976"/>
                <a:gd name="connsiteY1" fmla="*/ 91470 h 1033030"/>
                <a:gd name="connsiteX2" fmla="*/ 250479 w 1206976"/>
                <a:gd name="connsiteY2" fmla="*/ 133719 h 1033030"/>
                <a:gd name="connsiteX3" fmla="*/ 232372 w 1206976"/>
                <a:gd name="connsiteY3" fmla="*/ 151826 h 1033030"/>
                <a:gd name="connsiteX4" fmla="*/ 217283 w 1206976"/>
                <a:gd name="connsiteY4" fmla="*/ 212182 h 1033030"/>
                <a:gd name="connsiteX5" fmla="*/ 172016 w 1206976"/>
                <a:gd name="connsiteY5" fmla="*/ 257450 h 1033030"/>
                <a:gd name="connsiteX6" fmla="*/ 162962 w 1206976"/>
                <a:gd name="connsiteY6" fmla="*/ 344967 h 1033030"/>
                <a:gd name="connsiteX7" fmla="*/ 54321 w 1206976"/>
                <a:gd name="connsiteY7" fmla="*/ 495858 h 1033030"/>
                <a:gd name="connsiteX8" fmla="*/ 54321 w 1206976"/>
                <a:gd name="connsiteY8" fmla="*/ 538107 h 1033030"/>
                <a:gd name="connsiteX9" fmla="*/ 21125 w 1206976"/>
                <a:gd name="connsiteY9" fmla="*/ 577339 h 1033030"/>
                <a:gd name="connsiteX10" fmla="*/ 15089 w 1206976"/>
                <a:gd name="connsiteY10" fmla="*/ 634678 h 1033030"/>
                <a:gd name="connsiteX11" fmla="*/ 0 w 1206976"/>
                <a:gd name="connsiteY11" fmla="*/ 707105 h 1033030"/>
                <a:gd name="connsiteX12" fmla="*/ 6036 w 1206976"/>
                <a:gd name="connsiteY12" fmla="*/ 767462 h 1033030"/>
                <a:gd name="connsiteX13" fmla="*/ 591493 w 1206976"/>
                <a:gd name="connsiteY13" fmla="*/ 936460 h 1033030"/>
                <a:gd name="connsiteX14" fmla="*/ 1029077 w 1206976"/>
                <a:gd name="connsiteY14" fmla="*/ 1033030 h 1033030"/>
                <a:gd name="connsiteX15" fmla="*/ 1071327 w 1206976"/>
                <a:gd name="connsiteY15" fmla="*/ 731248 h 1033030"/>
                <a:gd name="connsiteX16" fmla="*/ 1107541 w 1206976"/>
                <a:gd name="connsiteY16" fmla="*/ 661838 h 1033030"/>
                <a:gd name="connsiteX17" fmla="*/ 1092452 w 1206976"/>
                <a:gd name="connsiteY17" fmla="*/ 631660 h 1033030"/>
                <a:gd name="connsiteX18" fmla="*/ 1083398 w 1206976"/>
                <a:gd name="connsiteY18" fmla="*/ 634678 h 1033030"/>
                <a:gd name="connsiteX19" fmla="*/ 1083398 w 1206976"/>
                <a:gd name="connsiteY19" fmla="*/ 562250 h 1033030"/>
                <a:gd name="connsiteX20" fmla="*/ 1134701 w 1206976"/>
                <a:gd name="connsiteY20" fmla="*/ 538107 h 1033030"/>
                <a:gd name="connsiteX21" fmla="*/ 1149790 w 1206976"/>
                <a:gd name="connsiteY21" fmla="*/ 438519 h 1033030"/>
                <a:gd name="connsiteX22" fmla="*/ 1206976 w 1206976"/>
                <a:gd name="connsiteY22" fmla="*/ 411359 h 1033030"/>
                <a:gd name="connsiteX23" fmla="*/ 1204592 w 1206976"/>
                <a:gd name="connsiteY23" fmla="*/ 341949 h 1033030"/>
                <a:gd name="connsiteX24" fmla="*/ 1182986 w 1206976"/>
                <a:gd name="connsiteY24" fmla="*/ 311771 h 1033030"/>
                <a:gd name="connsiteX25" fmla="*/ 1164879 w 1206976"/>
                <a:gd name="connsiteY25" fmla="*/ 311771 h 1033030"/>
                <a:gd name="connsiteX26" fmla="*/ 1131683 w 1206976"/>
                <a:gd name="connsiteY26" fmla="*/ 290646 h 1033030"/>
                <a:gd name="connsiteX27" fmla="*/ 1089434 w 1206976"/>
                <a:gd name="connsiteY27" fmla="*/ 290646 h 1033030"/>
                <a:gd name="connsiteX28" fmla="*/ 1059256 w 1206976"/>
                <a:gd name="connsiteY28" fmla="*/ 287628 h 1033030"/>
                <a:gd name="connsiteX29" fmla="*/ 998899 w 1206976"/>
                <a:gd name="connsiteY29" fmla="*/ 254432 h 1033030"/>
                <a:gd name="connsiteX30" fmla="*/ 968721 w 1206976"/>
                <a:gd name="connsiteY30" fmla="*/ 266503 h 1033030"/>
                <a:gd name="connsiteX31" fmla="*/ 908364 w 1206976"/>
                <a:gd name="connsiteY31" fmla="*/ 239343 h 1033030"/>
                <a:gd name="connsiteX32" fmla="*/ 854044 w 1206976"/>
                <a:gd name="connsiteY32" fmla="*/ 254432 h 1033030"/>
                <a:gd name="connsiteX33" fmla="*/ 823384 w 1206976"/>
                <a:gd name="connsiteY33" fmla="*/ 238237 h 1033030"/>
                <a:gd name="connsiteX34" fmla="*/ 717607 w 1206976"/>
                <a:gd name="connsiteY34" fmla="*/ 233477 h 1033030"/>
                <a:gd name="connsiteX35" fmla="*/ 648832 w 1206976"/>
                <a:gd name="connsiteY35" fmla="*/ 200111 h 1033030"/>
                <a:gd name="connsiteX36" fmla="*/ 593242 w 1206976"/>
                <a:gd name="connsiteY36" fmla="*/ 215370 h 1033030"/>
                <a:gd name="connsiteX37" fmla="*/ 531137 w 1206976"/>
                <a:gd name="connsiteY37" fmla="*/ 163897 h 1033030"/>
                <a:gd name="connsiteX38" fmla="*/ 407406 w 1206976"/>
                <a:gd name="connsiteY38" fmla="*/ 191058 h 1033030"/>
                <a:gd name="connsiteX39" fmla="*/ 392317 w 1206976"/>
                <a:gd name="connsiteY39" fmla="*/ 79398 h 1033030"/>
                <a:gd name="connsiteX40" fmla="*/ 275103 w 1206976"/>
                <a:gd name="connsiteY40" fmla="*/ 0 h 1033030"/>
                <a:gd name="connsiteX0" fmla="*/ 275103 w 1206976"/>
                <a:gd name="connsiteY0" fmla="*/ 0 h 1033030"/>
                <a:gd name="connsiteX1" fmla="*/ 250479 w 1206976"/>
                <a:gd name="connsiteY1" fmla="*/ 91470 h 1033030"/>
                <a:gd name="connsiteX2" fmla="*/ 250479 w 1206976"/>
                <a:gd name="connsiteY2" fmla="*/ 133719 h 1033030"/>
                <a:gd name="connsiteX3" fmla="*/ 232372 w 1206976"/>
                <a:gd name="connsiteY3" fmla="*/ 151826 h 1033030"/>
                <a:gd name="connsiteX4" fmla="*/ 217283 w 1206976"/>
                <a:gd name="connsiteY4" fmla="*/ 212182 h 1033030"/>
                <a:gd name="connsiteX5" fmla="*/ 172016 w 1206976"/>
                <a:gd name="connsiteY5" fmla="*/ 257450 h 1033030"/>
                <a:gd name="connsiteX6" fmla="*/ 162962 w 1206976"/>
                <a:gd name="connsiteY6" fmla="*/ 344967 h 1033030"/>
                <a:gd name="connsiteX7" fmla="*/ 54321 w 1206976"/>
                <a:gd name="connsiteY7" fmla="*/ 495858 h 1033030"/>
                <a:gd name="connsiteX8" fmla="*/ 54321 w 1206976"/>
                <a:gd name="connsiteY8" fmla="*/ 538107 h 1033030"/>
                <a:gd name="connsiteX9" fmla="*/ 21125 w 1206976"/>
                <a:gd name="connsiteY9" fmla="*/ 577339 h 1033030"/>
                <a:gd name="connsiteX10" fmla="*/ 15089 w 1206976"/>
                <a:gd name="connsiteY10" fmla="*/ 634678 h 1033030"/>
                <a:gd name="connsiteX11" fmla="*/ 0 w 1206976"/>
                <a:gd name="connsiteY11" fmla="*/ 707105 h 1033030"/>
                <a:gd name="connsiteX12" fmla="*/ 6036 w 1206976"/>
                <a:gd name="connsiteY12" fmla="*/ 767462 h 1033030"/>
                <a:gd name="connsiteX13" fmla="*/ 591493 w 1206976"/>
                <a:gd name="connsiteY13" fmla="*/ 936460 h 1033030"/>
                <a:gd name="connsiteX14" fmla="*/ 1029077 w 1206976"/>
                <a:gd name="connsiteY14" fmla="*/ 1033030 h 1033030"/>
                <a:gd name="connsiteX15" fmla="*/ 1071327 w 1206976"/>
                <a:gd name="connsiteY15" fmla="*/ 731248 h 1033030"/>
                <a:gd name="connsiteX16" fmla="*/ 1107541 w 1206976"/>
                <a:gd name="connsiteY16" fmla="*/ 661838 h 1033030"/>
                <a:gd name="connsiteX17" fmla="*/ 1092452 w 1206976"/>
                <a:gd name="connsiteY17" fmla="*/ 631660 h 1033030"/>
                <a:gd name="connsiteX18" fmla="*/ 1083398 w 1206976"/>
                <a:gd name="connsiteY18" fmla="*/ 634678 h 1033030"/>
                <a:gd name="connsiteX19" fmla="*/ 1083398 w 1206976"/>
                <a:gd name="connsiteY19" fmla="*/ 562250 h 1033030"/>
                <a:gd name="connsiteX20" fmla="*/ 1134701 w 1206976"/>
                <a:gd name="connsiteY20" fmla="*/ 538107 h 1033030"/>
                <a:gd name="connsiteX21" fmla="*/ 1149790 w 1206976"/>
                <a:gd name="connsiteY21" fmla="*/ 438519 h 1033030"/>
                <a:gd name="connsiteX22" fmla="*/ 1206976 w 1206976"/>
                <a:gd name="connsiteY22" fmla="*/ 411359 h 1033030"/>
                <a:gd name="connsiteX23" fmla="*/ 1204592 w 1206976"/>
                <a:gd name="connsiteY23" fmla="*/ 341949 h 1033030"/>
                <a:gd name="connsiteX24" fmla="*/ 1182986 w 1206976"/>
                <a:gd name="connsiteY24" fmla="*/ 311771 h 1033030"/>
                <a:gd name="connsiteX25" fmla="*/ 1164879 w 1206976"/>
                <a:gd name="connsiteY25" fmla="*/ 311771 h 1033030"/>
                <a:gd name="connsiteX26" fmla="*/ 1131683 w 1206976"/>
                <a:gd name="connsiteY26" fmla="*/ 290646 h 1033030"/>
                <a:gd name="connsiteX27" fmla="*/ 1089434 w 1206976"/>
                <a:gd name="connsiteY27" fmla="*/ 290646 h 1033030"/>
                <a:gd name="connsiteX28" fmla="*/ 1061640 w 1206976"/>
                <a:gd name="connsiteY28" fmla="*/ 275727 h 1033030"/>
                <a:gd name="connsiteX29" fmla="*/ 998899 w 1206976"/>
                <a:gd name="connsiteY29" fmla="*/ 254432 h 1033030"/>
                <a:gd name="connsiteX30" fmla="*/ 968721 w 1206976"/>
                <a:gd name="connsiteY30" fmla="*/ 266503 h 1033030"/>
                <a:gd name="connsiteX31" fmla="*/ 908364 w 1206976"/>
                <a:gd name="connsiteY31" fmla="*/ 239343 h 1033030"/>
                <a:gd name="connsiteX32" fmla="*/ 854044 w 1206976"/>
                <a:gd name="connsiteY32" fmla="*/ 254432 h 1033030"/>
                <a:gd name="connsiteX33" fmla="*/ 823384 w 1206976"/>
                <a:gd name="connsiteY33" fmla="*/ 238237 h 1033030"/>
                <a:gd name="connsiteX34" fmla="*/ 717607 w 1206976"/>
                <a:gd name="connsiteY34" fmla="*/ 233477 h 1033030"/>
                <a:gd name="connsiteX35" fmla="*/ 648832 w 1206976"/>
                <a:gd name="connsiteY35" fmla="*/ 200111 h 1033030"/>
                <a:gd name="connsiteX36" fmla="*/ 593242 w 1206976"/>
                <a:gd name="connsiteY36" fmla="*/ 215370 h 1033030"/>
                <a:gd name="connsiteX37" fmla="*/ 531137 w 1206976"/>
                <a:gd name="connsiteY37" fmla="*/ 163897 h 1033030"/>
                <a:gd name="connsiteX38" fmla="*/ 407406 w 1206976"/>
                <a:gd name="connsiteY38" fmla="*/ 191058 h 1033030"/>
                <a:gd name="connsiteX39" fmla="*/ 392317 w 1206976"/>
                <a:gd name="connsiteY39" fmla="*/ 79398 h 1033030"/>
                <a:gd name="connsiteX40" fmla="*/ 275103 w 1206976"/>
                <a:gd name="connsiteY40" fmla="*/ 0 h 1033030"/>
                <a:gd name="connsiteX0" fmla="*/ 275103 w 1206976"/>
                <a:gd name="connsiteY0" fmla="*/ 0 h 1033030"/>
                <a:gd name="connsiteX1" fmla="*/ 250479 w 1206976"/>
                <a:gd name="connsiteY1" fmla="*/ 91470 h 1033030"/>
                <a:gd name="connsiteX2" fmla="*/ 250479 w 1206976"/>
                <a:gd name="connsiteY2" fmla="*/ 133719 h 1033030"/>
                <a:gd name="connsiteX3" fmla="*/ 232372 w 1206976"/>
                <a:gd name="connsiteY3" fmla="*/ 151826 h 1033030"/>
                <a:gd name="connsiteX4" fmla="*/ 217283 w 1206976"/>
                <a:gd name="connsiteY4" fmla="*/ 212182 h 1033030"/>
                <a:gd name="connsiteX5" fmla="*/ 172016 w 1206976"/>
                <a:gd name="connsiteY5" fmla="*/ 257450 h 1033030"/>
                <a:gd name="connsiteX6" fmla="*/ 162962 w 1206976"/>
                <a:gd name="connsiteY6" fmla="*/ 344967 h 1033030"/>
                <a:gd name="connsiteX7" fmla="*/ 54321 w 1206976"/>
                <a:gd name="connsiteY7" fmla="*/ 495858 h 1033030"/>
                <a:gd name="connsiteX8" fmla="*/ 54321 w 1206976"/>
                <a:gd name="connsiteY8" fmla="*/ 538107 h 1033030"/>
                <a:gd name="connsiteX9" fmla="*/ 21125 w 1206976"/>
                <a:gd name="connsiteY9" fmla="*/ 577339 h 1033030"/>
                <a:gd name="connsiteX10" fmla="*/ 15089 w 1206976"/>
                <a:gd name="connsiteY10" fmla="*/ 634678 h 1033030"/>
                <a:gd name="connsiteX11" fmla="*/ 0 w 1206976"/>
                <a:gd name="connsiteY11" fmla="*/ 707105 h 1033030"/>
                <a:gd name="connsiteX12" fmla="*/ 6036 w 1206976"/>
                <a:gd name="connsiteY12" fmla="*/ 767462 h 1033030"/>
                <a:gd name="connsiteX13" fmla="*/ 591493 w 1206976"/>
                <a:gd name="connsiteY13" fmla="*/ 936460 h 1033030"/>
                <a:gd name="connsiteX14" fmla="*/ 1029077 w 1206976"/>
                <a:gd name="connsiteY14" fmla="*/ 1033030 h 1033030"/>
                <a:gd name="connsiteX15" fmla="*/ 1071327 w 1206976"/>
                <a:gd name="connsiteY15" fmla="*/ 731248 h 1033030"/>
                <a:gd name="connsiteX16" fmla="*/ 1107541 w 1206976"/>
                <a:gd name="connsiteY16" fmla="*/ 661838 h 1033030"/>
                <a:gd name="connsiteX17" fmla="*/ 1092452 w 1206976"/>
                <a:gd name="connsiteY17" fmla="*/ 631660 h 1033030"/>
                <a:gd name="connsiteX18" fmla="*/ 1083398 w 1206976"/>
                <a:gd name="connsiteY18" fmla="*/ 634678 h 1033030"/>
                <a:gd name="connsiteX19" fmla="*/ 1083398 w 1206976"/>
                <a:gd name="connsiteY19" fmla="*/ 562250 h 1033030"/>
                <a:gd name="connsiteX20" fmla="*/ 1134701 w 1206976"/>
                <a:gd name="connsiteY20" fmla="*/ 538107 h 1033030"/>
                <a:gd name="connsiteX21" fmla="*/ 1149790 w 1206976"/>
                <a:gd name="connsiteY21" fmla="*/ 438519 h 1033030"/>
                <a:gd name="connsiteX22" fmla="*/ 1206976 w 1206976"/>
                <a:gd name="connsiteY22" fmla="*/ 411359 h 1033030"/>
                <a:gd name="connsiteX23" fmla="*/ 1204592 w 1206976"/>
                <a:gd name="connsiteY23" fmla="*/ 341949 h 1033030"/>
                <a:gd name="connsiteX24" fmla="*/ 1182986 w 1206976"/>
                <a:gd name="connsiteY24" fmla="*/ 311771 h 1033030"/>
                <a:gd name="connsiteX25" fmla="*/ 1164879 w 1206976"/>
                <a:gd name="connsiteY25" fmla="*/ 311771 h 1033030"/>
                <a:gd name="connsiteX26" fmla="*/ 1131683 w 1206976"/>
                <a:gd name="connsiteY26" fmla="*/ 290646 h 1033030"/>
                <a:gd name="connsiteX27" fmla="*/ 1089434 w 1206976"/>
                <a:gd name="connsiteY27" fmla="*/ 290646 h 1033030"/>
                <a:gd name="connsiteX28" fmla="*/ 1061640 w 1206976"/>
                <a:gd name="connsiteY28" fmla="*/ 275727 h 1033030"/>
                <a:gd name="connsiteX29" fmla="*/ 1006050 w 1206976"/>
                <a:gd name="connsiteY29" fmla="*/ 247291 h 1033030"/>
                <a:gd name="connsiteX30" fmla="*/ 968721 w 1206976"/>
                <a:gd name="connsiteY30" fmla="*/ 266503 h 1033030"/>
                <a:gd name="connsiteX31" fmla="*/ 908364 w 1206976"/>
                <a:gd name="connsiteY31" fmla="*/ 239343 h 1033030"/>
                <a:gd name="connsiteX32" fmla="*/ 854044 w 1206976"/>
                <a:gd name="connsiteY32" fmla="*/ 254432 h 1033030"/>
                <a:gd name="connsiteX33" fmla="*/ 823384 w 1206976"/>
                <a:gd name="connsiteY33" fmla="*/ 238237 h 1033030"/>
                <a:gd name="connsiteX34" fmla="*/ 717607 w 1206976"/>
                <a:gd name="connsiteY34" fmla="*/ 233477 h 1033030"/>
                <a:gd name="connsiteX35" fmla="*/ 648832 w 1206976"/>
                <a:gd name="connsiteY35" fmla="*/ 200111 h 1033030"/>
                <a:gd name="connsiteX36" fmla="*/ 593242 w 1206976"/>
                <a:gd name="connsiteY36" fmla="*/ 215370 h 1033030"/>
                <a:gd name="connsiteX37" fmla="*/ 531137 w 1206976"/>
                <a:gd name="connsiteY37" fmla="*/ 163897 h 1033030"/>
                <a:gd name="connsiteX38" fmla="*/ 407406 w 1206976"/>
                <a:gd name="connsiteY38" fmla="*/ 191058 h 1033030"/>
                <a:gd name="connsiteX39" fmla="*/ 392317 w 1206976"/>
                <a:gd name="connsiteY39" fmla="*/ 79398 h 1033030"/>
                <a:gd name="connsiteX40" fmla="*/ 275103 w 1206976"/>
                <a:gd name="connsiteY40" fmla="*/ 0 h 1033030"/>
                <a:gd name="connsiteX0" fmla="*/ 275103 w 1206976"/>
                <a:gd name="connsiteY0" fmla="*/ 0 h 1033030"/>
                <a:gd name="connsiteX1" fmla="*/ 250479 w 1206976"/>
                <a:gd name="connsiteY1" fmla="*/ 91470 h 1033030"/>
                <a:gd name="connsiteX2" fmla="*/ 250479 w 1206976"/>
                <a:gd name="connsiteY2" fmla="*/ 133719 h 1033030"/>
                <a:gd name="connsiteX3" fmla="*/ 232372 w 1206976"/>
                <a:gd name="connsiteY3" fmla="*/ 151826 h 1033030"/>
                <a:gd name="connsiteX4" fmla="*/ 217283 w 1206976"/>
                <a:gd name="connsiteY4" fmla="*/ 212182 h 1033030"/>
                <a:gd name="connsiteX5" fmla="*/ 172016 w 1206976"/>
                <a:gd name="connsiteY5" fmla="*/ 257450 h 1033030"/>
                <a:gd name="connsiteX6" fmla="*/ 162962 w 1206976"/>
                <a:gd name="connsiteY6" fmla="*/ 344967 h 1033030"/>
                <a:gd name="connsiteX7" fmla="*/ 54321 w 1206976"/>
                <a:gd name="connsiteY7" fmla="*/ 495858 h 1033030"/>
                <a:gd name="connsiteX8" fmla="*/ 54321 w 1206976"/>
                <a:gd name="connsiteY8" fmla="*/ 538107 h 1033030"/>
                <a:gd name="connsiteX9" fmla="*/ 21125 w 1206976"/>
                <a:gd name="connsiteY9" fmla="*/ 577339 h 1033030"/>
                <a:gd name="connsiteX10" fmla="*/ 15089 w 1206976"/>
                <a:gd name="connsiteY10" fmla="*/ 634678 h 1033030"/>
                <a:gd name="connsiteX11" fmla="*/ 0 w 1206976"/>
                <a:gd name="connsiteY11" fmla="*/ 707105 h 1033030"/>
                <a:gd name="connsiteX12" fmla="*/ 6036 w 1206976"/>
                <a:gd name="connsiteY12" fmla="*/ 767462 h 1033030"/>
                <a:gd name="connsiteX13" fmla="*/ 591493 w 1206976"/>
                <a:gd name="connsiteY13" fmla="*/ 936460 h 1033030"/>
                <a:gd name="connsiteX14" fmla="*/ 1029077 w 1206976"/>
                <a:gd name="connsiteY14" fmla="*/ 1033030 h 1033030"/>
                <a:gd name="connsiteX15" fmla="*/ 1071327 w 1206976"/>
                <a:gd name="connsiteY15" fmla="*/ 731248 h 1033030"/>
                <a:gd name="connsiteX16" fmla="*/ 1107541 w 1206976"/>
                <a:gd name="connsiteY16" fmla="*/ 661838 h 1033030"/>
                <a:gd name="connsiteX17" fmla="*/ 1092452 w 1206976"/>
                <a:gd name="connsiteY17" fmla="*/ 631660 h 1033030"/>
                <a:gd name="connsiteX18" fmla="*/ 1083398 w 1206976"/>
                <a:gd name="connsiteY18" fmla="*/ 634678 h 1033030"/>
                <a:gd name="connsiteX19" fmla="*/ 1083398 w 1206976"/>
                <a:gd name="connsiteY19" fmla="*/ 562250 h 1033030"/>
                <a:gd name="connsiteX20" fmla="*/ 1134701 w 1206976"/>
                <a:gd name="connsiteY20" fmla="*/ 538107 h 1033030"/>
                <a:gd name="connsiteX21" fmla="*/ 1149790 w 1206976"/>
                <a:gd name="connsiteY21" fmla="*/ 438519 h 1033030"/>
                <a:gd name="connsiteX22" fmla="*/ 1206976 w 1206976"/>
                <a:gd name="connsiteY22" fmla="*/ 411359 h 1033030"/>
                <a:gd name="connsiteX23" fmla="*/ 1204592 w 1206976"/>
                <a:gd name="connsiteY23" fmla="*/ 341949 h 1033030"/>
                <a:gd name="connsiteX24" fmla="*/ 1182986 w 1206976"/>
                <a:gd name="connsiteY24" fmla="*/ 311771 h 1033030"/>
                <a:gd name="connsiteX25" fmla="*/ 1164879 w 1206976"/>
                <a:gd name="connsiteY25" fmla="*/ 311771 h 1033030"/>
                <a:gd name="connsiteX26" fmla="*/ 1131683 w 1206976"/>
                <a:gd name="connsiteY26" fmla="*/ 290646 h 1033030"/>
                <a:gd name="connsiteX27" fmla="*/ 1089434 w 1206976"/>
                <a:gd name="connsiteY27" fmla="*/ 290646 h 1033030"/>
                <a:gd name="connsiteX28" fmla="*/ 1061640 w 1206976"/>
                <a:gd name="connsiteY28" fmla="*/ 275727 h 1033030"/>
                <a:gd name="connsiteX29" fmla="*/ 1006050 w 1206976"/>
                <a:gd name="connsiteY29" fmla="*/ 247291 h 1033030"/>
                <a:gd name="connsiteX30" fmla="*/ 968721 w 1206976"/>
                <a:gd name="connsiteY30" fmla="*/ 266503 h 1033030"/>
                <a:gd name="connsiteX31" fmla="*/ 966217 w 1206976"/>
                <a:gd name="connsiteY31" fmla="*/ 261034 h 1033030"/>
                <a:gd name="connsiteX32" fmla="*/ 908364 w 1206976"/>
                <a:gd name="connsiteY32" fmla="*/ 239343 h 1033030"/>
                <a:gd name="connsiteX33" fmla="*/ 854044 w 1206976"/>
                <a:gd name="connsiteY33" fmla="*/ 254432 h 1033030"/>
                <a:gd name="connsiteX34" fmla="*/ 823384 w 1206976"/>
                <a:gd name="connsiteY34" fmla="*/ 238237 h 1033030"/>
                <a:gd name="connsiteX35" fmla="*/ 717607 w 1206976"/>
                <a:gd name="connsiteY35" fmla="*/ 233477 h 1033030"/>
                <a:gd name="connsiteX36" fmla="*/ 648832 w 1206976"/>
                <a:gd name="connsiteY36" fmla="*/ 200111 h 1033030"/>
                <a:gd name="connsiteX37" fmla="*/ 593242 w 1206976"/>
                <a:gd name="connsiteY37" fmla="*/ 215370 h 1033030"/>
                <a:gd name="connsiteX38" fmla="*/ 531137 w 1206976"/>
                <a:gd name="connsiteY38" fmla="*/ 163897 h 1033030"/>
                <a:gd name="connsiteX39" fmla="*/ 407406 w 1206976"/>
                <a:gd name="connsiteY39" fmla="*/ 191058 h 1033030"/>
                <a:gd name="connsiteX40" fmla="*/ 392317 w 1206976"/>
                <a:gd name="connsiteY40" fmla="*/ 79398 h 1033030"/>
                <a:gd name="connsiteX41" fmla="*/ 275103 w 1206976"/>
                <a:gd name="connsiteY41" fmla="*/ 0 h 1033030"/>
                <a:gd name="connsiteX0" fmla="*/ 275103 w 1206976"/>
                <a:gd name="connsiteY0" fmla="*/ 0 h 1033030"/>
                <a:gd name="connsiteX1" fmla="*/ 250479 w 1206976"/>
                <a:gd name="connsiteY1" fmla="*/ 91470 h 1033030"/>
                <a:gd name="connsiteX2" fmla="*/ 250479 w 1206976"/>
                <a:gd name="connsiteY2" fmla="*/ 133719 h 1033030"/>
                <a:gd name="connsiteX3" fmla="*/ 232372 w 1206976"/>
                <a:gd name="connsiteY3" fmla="*/ 151826 h 1033030"/>
                <a:gd name="connsiteX4" fmla="*/ 217283 w 1206976"/>
                <a:gd name="connsiteY4" fmla="*/ 212182 h 1033030"/>
                <a:gd name="connsiteX5" fmla="*/ 172016 w 1206976"/>
                <a:gd name="connsiteY5" fmla="*/ 257450 h 1033030"/>
                <a:gd name="connsiteX6" fmla="*/ 162962 w 1206976"/>
                <a:gd name="connsiteY6" fmla="*/ 344967 h 1033030"/>
                <a:gd name="connsiteX7" fmla="*/ 54321 w 1206976"/>
                <a:gd name="connsiteY7" fmla="*/ 495858 h 1033030"/>
                <a:gd name="connsiteX8" fmla="*/ 54321 w 1206976"/>
                <a:gd name="connsiteY8" fmla="*/ 538107 h 1033030"/>
                <a:gd name="connsiteX9" fmla="*/ 21125 w 1206976"/>
                <a:gd name="connsiteY9" fmla="*/ 577339 h 1033030"/>
                <a:gd name="connsiteX10" fmla="*/ 15089 w 1206976"/>
                <a:gd name="connsiteY10" fmla="*/ 634678 h 1033030"/>
                <a:gd name="connsiteX11" fmla="*/ 0 w 1206976"/>
                <a:gd name="connsiteY11" fmla="*/ 707105 h 1033030"/>
                <a:gd name="connsiteX12" fmla="*/ 6036 w 1206976"/>
                <a:gd name="connsiteY12" fmla="*/ 767462 h 1033030"/>
                <a:gd name="connsiteX13" fmla="*/ 591493 w 1206976"/>
                <a:gd name="connsiteY13" fmla="*/ 936460 h 1033030"/>
                <a:gd name="connsiteX14" fmla="*/ 1029077 w 1206976"/>
                <a:gd name="connsiteY14" fmla="*/ 1033030 h 1033030"/>
                <a:gd name="connsiteX15" fmla="*/ 1071327 w 1206976"/>
                <a:gd name="connsiteY15" fmla="*/ 731248 h 1033030"/>
                <a:gd name="connsiteX16" fmla="*/ 1107541 w 1206976"/>
                <a:gd name="connsiteY16" fmla="*/ 661838 h 1033030"/>
                <a:gd name="connsiteX17" fmla="*/ 1092452 w 1206976"/>
                <a:gd name="connsiteY17" fmla="*/ 631660 h 1033030"/>
                <a:gd name="connsiteX18" fmla="*/ 1083398 w 1206976"/>
                <a:gd name="connsiteY18" fmla="*/ 634678 h 1033030"/>
                <a:gd name="connsiteX19" fmla="*/ 1083398 w 1206976"/>
                <a:gd name="connsiteY19" fmla="*/ 562250 h 1033030"/>
                <a:gd name="connsiteX20" fmla="*/ 1134701 w 1206976"/>
                <a:gd name="connsiteY20" fmla="*/ 538107 h 1033030"/>
                <a:gd name="connsiteX21" fmla="*/ 1149790 w 1206976"/>
                <a:gd name="connsiteY21" fmla="*/ 438519 h 1033030"/>
                <a:gd name="connsiteX22" fmla="*/ 1206976 w 1206976"/>
                <a:gd name="connsiteY22" fmla="*/ 411359 h 1033030"/>
                <a:gd name="connsiteX23" fmla="*/ 1204592 w 1206976"/>
                <a:gd name="connsiteY23" fmla="*/ 341949 h 1033030"/>
                <a:gd name="connsiteX24" fmla="*/ 1182986 w 1206976"/>
                <a:gd name="connsiteY24" fmla="*/ 311771 h 1033030"/>
                <a:gd name="connsiteX25" fmla="*/ 1167263 w 1206976"/>
                <a:gd name="connsiteY25" fmla="*/ 287969 h 1033030"/>
                <a:gd name="connsiteX26" fmla="*/ 1131683 w 1206976"/>
                <a:gd name="connsiteY26" fmla="*/ 290646 h 1033030"/>
                <a:gd name="connsiteX27" fmla="*/ 1089434 w 1206976"/>
                <a:gd name="connsiteY27" fmla="*/ 290646 h 1033030"/>
                <a:gd name="connsiteX28" fmla="*/ 1061640 w 1206976"/>
                <a:gd name="connsiteY28" fmla="*/ 275727 h 1033030"/>
                <a:gd name="connsiteX29" fmla="*/ 1006050 w 1206976"/>
                <a:gd name="connsiteY29" fmla="*/ 247291 h 1033030"/>
                <a:gd name="connsiteX30" fmla="*/ 968721 w 1206976"/>
                <a:gd name="connsiteY30" fmla="*/ 266503 h 1033030"/>
                <a:gd name="connsiteX31" fmla="*/ 966217 w 1206976"/>
                <a:gd name="connsiteY31" fmla="*/ 261034 h 1033030"/>
                <a:gd name="connsiteX32" fmla="*/ 908364 w 1206976"/>
                <a:gd name="connsiteY32" fmla="*/ 239343 h 1033030"/>
                <a:gd name="connsiteX33" fmla="*/ 854044 w 1206976"/>
                <a:gd name="connsiteY33" fmla="*/ 254432 h 1033030"/>
                <a:gd name="connsiteX34" fmla="*/ 823384 w 1206976"/>
                <a:gd name="connsiteY34" fmla="*/ 238237 h 1033030"/>
                <a:gd name="connsiteX35" fmla="*/ 717607 w 1206976"/>
                <a:gd name="connsiteY35" fmla="*/ 233477 h 1033030"/>
                <a:gd name="connsiteX36" fmla="*/ 648832 w 1206976"/>
                <a:gd name="connsiteY36" fmla="*/ 200111 h 1033030"/>
                <a:gd name="connsiteX37" fmla="*/ 593242 w 1206976"/>
                <a:gd name="connsiteY37" fmla="*/ 215370 h 1033030"/>
                <a:gd name="connsiteX38" fmla="*/ 531137 w 1206976"/>
                <a:gd name="connsiteY38" fmla="*/ 163897 h 1033030"/>
                <a:gd name="connsiteX39" fmla="*/ 407406 w 1206976"/>
                <a:gd name="connsiteY39" fmla="*/ 191058 h 1033030"/>
                <a:gd name="connsiteX40" fmla="*/ 392317 w 1206976"/>
                <a:gd name="connsiteY40" fmla="*/ 79398 h 1033030"/>
                <a:gd name="connsiteX41" fmla="*/ 275103 w 1206976"/>
                <a:gd name="connsiteY41" fmla="*/ 0 h 1033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206976" h="1033030">
                  <a:moveTo>
                    <a:pt x="275103" y="0"/>
                  </a:moveTo>
                  <a:lnTo>
                    <a:pt x="250479" y="91470"/>
                  </a:lnTo>
                  <a:lnTo>
                    <a:pt x="250479" y="133719"/>
                  </a:lnTo>
                  <a:lnTo>
                    <a:pt x="232372" y="151826"/>
                  </a:lnTo>
                  <a:lnTo>
                    <a:pt x="217283" y="212182"/>
                  </a:lnTo>
                  <a:lnTo>
                    <a:pt x="172016" y="257450"/>
                  </a:lnTo>
                  <a:lnTo>
                    <a:pt x="162962" y="344967"/>
                  </a:lnTo>
                  <a:lnTo>
                    <a:pt x="54321" y="495858"/>
                  </a:lnTo>
                  <a:lnTo>
                    <a:pt x="54321" y="538107"/>
                  </a:lnTo>
                  <a:lnTo>
                    <a:pt x="21125" y="577339"/>
                  </a:lnTo>
                  <a:lnTo>
                    <a:pt x="15089" y="634678"/>
                  </a:lnTo>
                  <a:lnTo>
                    <a:pt x="0" y="707105"/>
                  </a:lnTo>
                  <a:lnTo>
                    <a:pt x="6036" y="767462"/>
                  </a:lnTo>
                  <a:lnTo>
                    <a:pt x="591493" y="936460"/>
                  </a:lnTo>
                  <a:lnTo>
                    <a:pt x="1029077" y="1033030"/>
                  </a:lnTo>
                  <a:lnTo>
                    <a:pt x="1071327" y="731248"/>
                  </a:lnTo>
                  <a:lnTo>
                    <a:pt x="1107541" y="661838"/>
                  </a:lnTo>
                  <a:lnTo>
                    <a:pt x="1092452" y="631660"/>
                  </a:lnTo>
                  <a:lnTo>
                    <a:pt x="1083398" y="634678"/>
                  </a:lnTo>
                  <a:lnTo>
                    <a:pt x="1083398" y="562250"/>
                  </a:lnTo>
                  <a:lnTo>
                    <a:pt x="1134701" y="538107"/>
                  </a:lnTo>
                  <a:lnTo>
                    <a:pt x="1149790" y="438519"/>
                  </a:lnTo>
                  <a:lnTo>
                    <a:pt x="1206976" y="411359"/>
                  </a:lnTo>
                  <a:cubicBezTo>
                    <a:pt x="1206181" y="388222"/>
                    <a:pt x="1205387" y="365086"/>
                    <a:pt x="1204592" y="341949"/>
                  </a:cubicBezTo>
                  <a:lnTo>
                    <a:pt x="1182986" y="311771"/>
                  </a:lnTo>
                  <a:lnTo>
                    <a:pt x="1167263" y="287969"/>
                  </a:lnTo>
                  <a:lnTo>
                    <a:pt x="1131683" y="290646"/>
                  </a:lnTo>
                  <a:lnTo>
                    <a:pt x="1089434" y="290646"/>
                  </a:lnTo>
                  <a:lnTo>
                    <a:pt x="1061640" y="275727"/>
                  </a:lnTo>
                  <a:lnTo>
                    <a:pt x="1006050" y="247291"/>
                  </a:lnTo>
                  <a:lnTo>
                    <a:pt x="968721" y="266503"/>
                  </a:lnTo>
                  <a:cubicBezTo>
                    <a:pt x="965502" y="266267"/>
                    <a:pt x="969436" y="261270"/>
                    <a:pt x="966217" y="261034"/>
                  </a:cubicBezTo>
                  <a:lnTo>
                    <a:pt x="908364" y="239343"/>
                  </a:lnTo>
                  <a:lnTo>
                    <a:pt x="854044" y="254432"/>
                  </a:lnTo>
                  <a:lnTo>
                    <a:pt x="823384" y="238237"/>
                  </a:lnTo>
                  <a:lnTo>
                    <a:pt x="717607" y="233477"/>
                  </a:lnTo>
                  <a:lnTo>
                    <a:pt x="648832" y="200111"/>
                  </a:lnTo>
                  <a:lnTo>
                    <a:pt x="593242" y="215370"/>
                  </a:lnTo>
                  <a:lnTo>
                    <a:pt x="531137" y="163897"/>
                  </a:lnTo>
                  <a:lnTo>
                    <a:pt x="407406" y="191058"/>
                  </a:lnTo>
                  <a:lnTo>
                    <a:pt x="392317" y="79398"/>
                  </a:lnTo>
                  <a:lnTo>
                    <a:pt x="275103" y="0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 dirty="0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1600149" y="2665821"/>
              <a:ext cx="890708" cy="1360921"/>
            </a:xfrm>
            <a:custGeom>
              <a:avLst/>
              <a:gdLst>
                <a:gd name="connsiteX0" fmla="*/ 111660 w 965703"/>
                <a:gd name="connsiteY0" fmla="*/ 0 h 1481751"/>
                <a:gd name="connsiteX1" fmla="*/ 0 w 965703"/>
                <a:gd name="connsiteY1" fmla="*/ 552262 h 1481751"/>
                <a:gd name="connsiteX2" fmla="*/ 669957 w 965703"/>
                <a:gd name="connsiteY2" fmla="*/ 1481751 h 1481751"/>
                <a:gd name="connsiteX3" fmla="*/ 700135 w 965703"/>
                <a:gd name="connsiteY3" fmla="*/ 1421394 h 1481751"/>
                <a:gd name="connsiteX4" fmla="*/ 688064 w 965703"/>
                <a:gd name="connsiteY4" fmla="*/ 1351984 h 1481751"/>
                <a:gd name="connsiteX5" fmla="*/ 712206 w 965703"/>
                <a:gd name="connsiteY5" fmla="*/ 1276539 h 1481751"/>
                <a:gd name="connsiteX6" fmla="*/ 808777 w 965703"/>
                <a:gd name="connsiteY6" fmla="*/ 1309735 h 1481751"/>
                <a:gd name="connsiteX7" fmla="*/ 965703 w 965703"/>
                <a:gd name="connsiteY7" fmla="*/ 178052 h 1481751"/>
                <a:gd name="connsiteX8" fmla="*/ 111660 w 965703"/>
                <a:gd name="connsiteY8" fmla="*/ 0 h 1481751"/>
                <a:gd name="connsiteX0" fmla="*/ 125955 w 979998"/>
                <a:gd name="connsiteY0" fmla="*/ 0 h 1481751"/>
                <a:gd name="connsiteX1" fmla="*/ 0 w 979998"/>
                <a:gd name="connsiteY1" fmla="*/ 552491 h 1481751"/>
                <a:gd name="connsiteX2" fmla="*/ 684252 w 979998"/>
                <a:gd name="connsiteY2" fmla="*/ 1481751 h 1481751"/>
                <a:gd name="connsiteX3" fmla="*/ 714430 w 979998"/>
                <a:gd name="connsiteY3" fmla="*/ 1421394 h 1481751"/>
                <a:gd name="connsiteX4" fmla="*/ 702359 w 979998"/>
                <a:gd name="connsiteY4" fmla="*/ 1351984 h 1481751"/>
                <a:gd name="connsiteX5" fmla="*/ 726501 w 979998"/>
                <a:gd name="connsiteY5" fmla="*/ 1276539 h 1481751"/>
                <a:gd name="connsiteX6" fmla="*/ 823072 w 979998"/>
                <a:gd name="connsiteY6" fmla="*/ 1309735 h 1481751"/>
                <a:gd name="connsiteX7" fmla="*/ 979998 w 979998"/>
                <a:gd name="connsiteY7" fmla="*/ 178052 h 1481751"/>
                <a:gd name="connsiteX8" fmla="*/ 125955 w 979998"/>
                <a:gd name="connsiteY8" fmla="*/ 0 h 1481751"/>
                <a:gd name="connsiteX0" fmla="*/ 125955 w 979998"/>
                <a:gd name="connsiteY0" fmla="*/ 0 h 1496659"/>
                <a:gd name="connsiteX1" fmla="*/ 0 w 979998"/>
                <a:gd name="connsiteY1" fmla="*/ 552491 h 1496659"/>
                <a:gd name="connsiteX2" fmla="*/ 684608 w 979998"/>
                <a:gd name="connsiteY2" fmla="*/ 1496659 h 1496659"/>
                <a:gd name="connsiteX3" fmla="*/ 714430 w 979998"/>
                <a:gd name="connsiteY3" fmla="*/ 1421394 h 1496659"/>
                <a:gd name="connsiteX4" fmla="*/ 702359 w 979998"/>
                <a:gd name="connsiteY4" fmla="*/ 1351984 h 1496659"/>
                <a:gd name="connsiteX5" fmla="*/ 726501 w 979998"/>
                <a:gd name="connsiteY5" fmla="*/ 1276539 h 1496659"/>
                <a:gd name="connsiteX6" fmla="*/ 823072 w 979998"/>
                <a:gd name="connsiteY6" fmla="*/ 1309735 h 1496659"/>
                <a:gd name="connsiteX7" fmla="*/ 979998 w 979998"/>
                <a:gd name="connsiteY7" fmla="*/ 178052 h 1496659"/>
                <a:gd name="connsiteX8" fmla="*/ 125955 w 979998"/>
                <a:gd name="connsiteY8" fmla="*/ 0 h 1496659"/>
                <a:gd name="connsiteX0" fmla="*/ 125955 w 979998"/>
                <a:gd name="connsiteY0" fmla="*/ 0 h 1496659"/>
                <a:gd name="connsiteX1" fmla="*/ 0 w 979998"/>
                <a:gd name="connsiteY1" fmla="*/ 552491 h 1496659"/>
                <a:gd name="connsiteX2" fmla="*/ 684608 w 979998"/>
                <a:gd name="connsiteY2" fmla="*/ 1496659 h 1496659"/>
                <a:gd name="connsiteX3" fmla="*/ 714430 w 979998"/>
                <a:gd name="connsiteY3" fmla="*/ 1421394 h 1496659"/>
                <a:gd name="connsiteX4" fmla="*/ 712255 w 979998"/>
                <a:gd name="connsiteY4" fmla="*/ 1359690 h 1496659"/>
                <a:gd name="connsiteX5" fmla="*/ 726501 w 979998"/>
                <a:gd name="connsiteY5" fmla="*/ 1276539 h 1496659"/>
                <a:gd name="connsiteX6" fmla="*/ 823072 w 979998"/>
                <a:gd name="connsiteY6" fmla="*/ 1309735 h 1496659"/>
                <a:gd name="connsiteX7" fmla="*/ 979998 w 979998"/>
                <a:gd name="connsiteY7" fmla="*/ 178052 h 1496659"/>
                <a:gd name="connsiteX8" fmla="*/ 125955 w 979998"/>
                <a:gd name="connsiteY8" fmla="*/ 0 h 1496659"/>
                <a:gd name="connsiteX0" fmla="*/ 125955 w 979998"/>
                <a:gd name="connsiteY0" fmla="*/ 0 h 1496659"/>
                <a:gd name="connsiteX1" fmla="*/ 0 w 979998"/>
                <a:gd name="connsiteY1" fmla="*/ 552491 h 1496659"/>
                <a:gd name="connsiteX2" fmla="*/ 684608 w 979998"/>
                <a:gd name="connsiteY2" fmla="*/ 1496659 h 1496659"/>
                <a:gd name="connsiteX3" fmla="*/ 714430 w 979998"/>
                <a:gd name="connsiteY3" fmla="*/ 1421394 h 1496659"/>
                <a:gd name="connsiteX4" fmla="*/ 712255 w 979998"/>
                <a:gd name="connsiteY4" fmla="*/ 1359690 h 1496659"/>
                <a:gd name="connsiteX5" fmla="*/ 743557 w 979998"/>
                <a:gd name="connsiteY5" fmla="*/ 1288979 h 1496659"/>
                <a:gd name="connsiteX6" fmla="*/ 823072 w 979998"/>
                <a:gd name="connsiteY6" fmla="*/ 1309735 h 1496659"/>
                <a:gd name="connsiteX7" fmla="*/ 979998 w 979998"/>
                <a:gd name="connsiteY7" fmla="*/ 178052 h 1496659"/>
                <a:gd name="connsiteX8" fmla="*/ 125955 w 979998"/>
                <a:gd name="connsiteY8" fmla="*/ 0 h 1496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9998" h="1496659">
                  <a:moveTo>
                    <a:pt x="125955" y="0"/>
                  </a:moveTo>
                  <a:lnTo>
                    <a:pt x="0" y="552491"/>
                  </a:lnTo>
                  <a:lnTo>
                    <a:pt x="684608" y="1496659"/>
                  </a:lnTo>
                  <a:lnTo>
                    <a:pt x="714430" y="1421394"/>
                  </a:lnTo>
                  <a:lnTo>
                    <a:pt x="712255" y="1359690"/>
                  </a:lnTo>
                  <a:lnTo>
                    <a:pt x="743557" y="1288979"/>
                  </a:lnTo>
                  <a:lnTo>
                    <a:pt x="823072" y="1309735"/>
                  </a:lnTo>
                  <a:lnTo>
                    <a:pt x="979998" y="178052"/>
                  </a:lnTo>
                  <a:lnTo>
                    <a:pt x="125955" y="0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2369594" y="2827457"/>
              <a:ext cx="760782" cy="978478"/>
            </a:xfrm>
            <a:custGeom>
              <a:avLst/>
              <a:gdLst>
                <a:gd name="connsiteX0" fmla="*/ 132784 w 835937"/>
                <a:gd name="connsiteY0" fmla="*/ 0 h 1059255"/>
                <a:gd name="connsiteX1" fmla="*/ 0 w 835937"/>
                <a:gd name="connsiteY1" fmla="*/ 956649 h 1059255"/>
                <a:gd name="connsiteX2" fmla="*/ 775580 w 835937"/>
                <a:gd name="connsiteY2" fmla="*/ 1059255 h 1059255"/>
                <a:gd name="connsiteX3" fmla="*/ 835937 w 835937"/>
                <a:gd name="connsiteY3" fmla="*/ 286693 h 1059255"/>
                <a:gd name="connsiteX4" fmla="*/ 540190 w 835937"/>
                <a:gd name="connsiteY4" fmla="*/ 250479 h 1059255"/>
                <a:gd name="connsiteX5" fmla="*/ 555279 w 835937"/>
                <a:gd name="connsiteY5" fmla="*/ 69410 h 1059255"/>
                <a:gd name="connsiteX6" fmla="*/ 132784 w 835937"/>
                <a:gd name="connsiteY6" fmla="*/ 0 h 1059255"/>
                <a:gd name="connsiteX0" fmla="*/ 132784 w 835937"/>
                <a:gd name="connsiteY0" fmla="*/ 0 h 1075929"/>
                <a:gd name="connsiteX1" fmla="*/ 0 w 835937"/>
                <a:gd name="connsiteY1" fmla="*/ 956649 h 1075929"/>
                <a:gd name="connsiteX2" fmla="*/ 763683 w 835937"/>
                <a:gd name="connsiteY2" fmla="*/ 1075929 h 1075929"/>
                <a:gd name="connsiteX3" fmla="*/ 835937 w 835937"/>
                <a:gd name="connsiteY3" fmla="*/ 286693 h 1075929"/>
                <a:gd name="connsiteX4" fmla="*/ 540190 w 835937"/>
                <a:gd name="connsiteY4" fmla="*/ 250479 h 1075929"/>
                <a:gd name="connsiteX5" fmla="*/ 555279 w 835937"/>
                <a:gd name="connsiteY5" fmla="*/ 69410 h 1075929"/>
                <a:gd name="connsiteX6" fmla="*/ 132784 w 835937"/>
                <a:gd name="connsiteY6" fmla="*/ 0 h 1075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5937" h="1075929">
                  <a:moveTo>
                    <a:pt x="132784" y="0"/>
                  </a:moveTo>
                  <a:lnTo>
                    <a:pt x="0" y="956649"/>
                  </a:lnTo>
                  <a:lnTo>
                    <a:pt x="763683" y="1075929"/>
                  </a:lnTo>
                  <a:lnTo>
                    <a:pt x="835937" y="286693"/>
                  </a:lnTo>
                  <a:lnTo>
                    <a:pt x="540190" y="250479"/>
                  </a:lnTo>
                  <a:lnTo>
                    <a:pt x="555279" y="69410"/>
                  </a:lnTo>
                  <a:lnTo>
                    <a:pt x="132784" y="0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2167489" y="3699140"/>
              <a:ext cx="902256" cy="1092489"/>
            </a:xfrm>
            <a:custGeom>
              <a:avLst/>
              <a:gdLst>
                <a:gd name="connsiteX0" fmla="*/ 223319 w 995882"/>
                <a:gd name="connsiteY0" fmla="*/ 0 h 1201093"/>
                <a:gd name="connsiteX1" fmla="*/ 199177 w 995882"/>
                <a:gd name="connsiteY1" fmla="*/ 172016 h 1201093"/>
                <a:gd name="connsiteX2" fmla="*/ 108642 w 995882"/>
                <a:gd name="connsiteY2" fmla="*/ 147873 h 1201093"/>
                <a:gd name="connsiteX3" fmla="*/ 75446 w 995882"/>
                <a:gd name="connsiteY3" fmla="*/ 223319 h 1201093"/>
                <a:gd name="connsiteX4" fmla="*/ 84499 w 995882"/>
                <a:gd name="connsiteY4" fmla="*/ 286693 h 1201093"/>
                <a:gd name="connsiteX5" fmla="*/ 66392 w 995882"/>
                <a:gd name="connsiteY5" fmla="*/ 344032 h 1201093"/>
                <a:gd name="connsiteX6" fmla="*/ 78464 w 995882"/>
                <a:gd name="connsiteY6" fmla="*/ 383264 h 1201093"/>
                <a:gd name="connsiteX7" fmla="*/ 132785 w 995882"/>
                <a:gd name="connsiteY7" fmla="*/ 510012 h 1201093"/>
                <a:gd name="connsiteX8" fmla="*/ 132785 w 995882"/>
                <a:gd name="connsiteY8" fmla="*/ 528119 h 1201093"/>
                <a:gd name="connsiteX9" fmla="*/ 78464 w 995882"/>
                <a:gd name="connsiteY9" fmla="*/ 552262 h 1201093"/>
                <a:gd name="connsiteX10" fmla="*/ 66392 w 995882"/>
                <a:gd name="connsiteY10" fmla="*/ 633743 h 1201093"/>
                <a:gd name="connsiteX11" fmla="*/ 15089 w 995882"/>
                <a:gd name="connsiteY11" fmla="*/ 715224 h 1201093"/>
                <a:gd name="connsiteX12" fmla="*/ 45268 w 995882"/>
                <a:gd name="connsiteY12" fmla="*/ 802741 h 1201093"/>
                <a:gd name="connsiteX13" fmla="*/ 21125 w 995882"/>
                <a:gd name="connsiteY13" fmla="*/ 787652 h 1201093"/>
                <a:gd name="connsiteX14" fmla="*/ 0 w 995882"/>
                <a:gd name="connsiteY14" fmla="*/ 811794 h 1201093"/>
                <a:gd name="connsiteX15" fmla="*/ 0 w 995882"/>
                <a:gd name="connsiteY15" fmla="*/ 838955 h 1201093"/>
                <a:gd name="connsiteX16" fmla="*/ 576404 w 995882"/>
                <a:gd name="connsiteY16" fmla="*/ 1170915 h 1201093"/>
                <a:gd name="connsiteX17" fmla="*/ 908365 w 995882"/>
                <a:gd name="connsiteY17" fmla="*/ 1201093 h 1201093"/>
                <a:gd name="connsiteX18" fmla="*/ 995882 w 995882"/>
                <a:gd name="connsiteY18" fmla="*/ 102606 h 1201093"/>
                <a:gd name="connsiteX19" fmla="*/ 223319 w 995882"/>
                <a:gd name="connsiteY19" fmla="*/ 0 h 1201093"/>
                <a:gd name="connsiteX0" fmla="*/ 223319 w 995882"/>
                <a:gd name="connsiteY0" fmla="*/ 0 h 1201093"/>
                <a:gd name="connsiteX1" fmla="*/ 199177 w 995882"/>
                <a:gd name="connsiteY1" fmla="*/ 172016 h 1201093"/>
                <a:gd name="connsiteX2" fmla="*/ 108642 w 995882"/>
                <a:gd name="connsiteY2" fmla="*/ 147873 h 1201093"/>
                <a:gd name="connsiteX3" fmla="*/ 75446 w 995882"/>
                <a:gd name="connsiteY3" fmla="*/ 223319 h 1201093"/>
                <a:gd name="connsiteX4" fmla="*/ 84499 w 995882"/>
                <a:gd name="connsiteY4" fmla="*/ 286693 h 1201093"/>
                <a:gd name="connsiteX5" fmla="*/ 66392 w 995882"/>
                <a:gd name="connsiteY5" fmla="*/ 344032 h 1201093"/>
                <a:gd name="connsiteX6" fmla="*/ 78464 w 995882"/>
                <a:gd name="connsiteY6" fmla="*/ 383264 h 1201093"/>
                <a:gd name="connsiteX7" fmla="*/ 132785 w 995882"/>
                <a:gd name="connsiteY7" fmla="*/ 510012 h 1201093"/>
                <a:gd name="connsiteX8" fmla="*/ 132785 w 995882"/>
                <a:gd name="connsiteY8" fmla="*/ 528119 h 1201093"/>
                <a:gd name="connsiteX9" fmla="*/ 78464 w 995882"/>
                <a:gd name="connsiteY9" fmla="*/ 552262 h 1201093"/>
                <a:gd name="connsiteX10" fmla="*/ 66392 w 995882"/>
                <a:gd name="connsiteY10" fmla="*/ 633743 h 1201093"/>
                <a:gd name="connsiteX11" fmla="*/ 15089 w 995882"/>
                <a:gd name="connsiteY11" fmla="*/ 715224 h 1201093"/>
                <a:gd name="connsiteX12" fmla="*/ 21125 w 995882"/>
                <a:gd name="connsiteY12" fmla="*/ 787652 h 1201093"/>
                <a:gd name="connsiteX13" fmla="*/ 0 w 995882"/>
                <a:gd name="connsiteY13" fmla="*/ 811794 h 1201093"/>
                <a:gd name="connsiteX14" fmla="*/ 0 w 995882"/>
                <a:gd name="connsiteY14" fmla="*/ 838955 h 1201093"/>
                <a:gd name="connsiteX15" fmla="*/ 576404 w 995882"/>
                <a:gd name="connsiteY15" fmla="*/ 1170915 h 1201093"/>
                <a:gd name="connsiteX16" fmla="*/ 908365 w 995882"/>
                <a:gd name="connsiteY16" fmla="*/ 1201093 h 1201093"/>
                <a:gd name="connsiteX17" fmla="*/ 995882 w 995882"/>
                <a:gd name="connsiteY17" fmla="*/ 102606 h 1201093"/>
                <a:gd name="connsiteX18" fmla="*/ 223319 w 995882"/>
                <a:gd name="connsiteY18" fmla="*/ 0 h 1201093"/>
                <a:gd name="connsiteX0" fmla="*/ 223319 w 991638"/>
                <a:gd name="connsiteY0" fmla="*/ 0 h 1201093"/>
                <a:gd name="connsiteX1" fmla="*/ 199177 w 991638"/>
                <a:gd name="connsiteY1" fmla="*/ 172016 h 1201093"/>
                <a:gd name="connsiteX2" fmla="*/ 108642 w 991638"/>
                <a:gd name="connsiteY2" fmla="*/ 147873 h 1201093"/>
                <a:gd name="connsiteX3" fmla="*/ 75446 w 991638"/>
                <a:gd name="connsiteY3" fmla="*/ 223319 h 1201093"/>
                <a:gd name="connsiteX4" fmla="*/ 84499 w 991638"/>
                <a:gd name="connsiteY4" fmla="*/ 286693 h 1201093"/>
                <a:gd name="connsiteX5" fmla="*/ 66392 w 991638"/>
                <a:gd name="connsiteY5" fmla="*/ 344032 h 1201093"/>
                <a:gd name="connsiteX6" fmla="*/ 78464 w 991638"/>
                <a:gd name="connsiteY6" fmla="*/ 383264 h 1201093"/>
                <a:gd name="connsiteX7" fmla="*/ 132785 w 991638"/>
                <a:gd name="connsiteY7" fmla="*/ 510012 h 1201093"/>
                <a:gd name="connsiteX8" fmla="*/ 132785 w 991638"/>
                <a:gd name="connsiteY8" fmla="*/ 528119 h 1201093"/>
                <a:gd name="connsiteX9" fmla="*/ 78464 w 991638"/>
                <a:gd name="connsiteY9" fmla="*/ 552262 h 1201093"/>
                <a:gd name="connsiteX10" fmla="*/ 66392 w 991638"/>
                <a:gd name="connsiteY10" fmla="*/ 633743 h 1201093"/>
                <a:gd name="connsiteX11" fmla="*/ 15089 w 991638"/>
                <a:gd name="connsiteY11" fmla="*/ 715224 h 1201093"/>
                <a:gd name="connsiteX12" fmla="*/ 21125 w 991638"/>
                <a:gd name="connsiteY12" fmla="*/ 787652 h 1201093"/>
                <a:gd name="connsiteX13" fmla="*/ 0 w 991638"/>
                <a:gd name="connsiteY13" fmla="*/ 811794 h 1201093"/>
                <a:gd name="connsiteX14" fmla="*/ 0 w 991638"/>
                <a:gd name="connsiteY14" fmla="*/ 838955 h 1201093"/>
                <a:gd name="connsiteX15" fmla="*/ 576404 w 991638"/>
                <a:gd name="connsiteY15" fmla="*/ 1170915 h 1201093"/>
                <a:gd name="connsiteX16" fmla="*/ 908365 w 991638"/>
                <a:gd name="connsiteY16" fmla="*/ 1201093 h 1201093"/>
                <a:gd name="connsiteX17" fmla="*/ 991638 w 991638"/>
                <a:gd name="connsiteY17" fmla="*/ 112071 h 1201093"/>
                <a:gd name="connsiteX18" fmla="*/ 223319 w 991638"/>
                <a:gd name="connsiteY18" fmla="*/ 0 h 1201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91638" h="1201093">
                  <a:moveTo>
                    <a:pt x="223319" y="0"/>
                  </a:moveTo>
                  <a:lnTo>
                    <a:pt x="199177" y="172016"/>
                  </a:lnTo>
                  <a:lnTo>
                    <a:pt x="108642" y="147873"/>
                  </a:lnTo>
                  <a:lnTo>
                    <a:pt x="75446" y="223319"/>
                  </a:lnTo>
                  <a:lnTo>
                    <a:pt x="84499" y="286693"/>
                  </a:lnTo>
                  <a:lnTo>
                    <a:pt x="66392" y="344032"/>
                  </a:lnTo>
                  <a:lnTo>
                    <a:pt x="78464" y="383264"/>
                  </a:lnTo>
                  <a:lnTo>
                    <a:pt x="132785" y="510012"/>
                  </a:lnTo>
                  <a:lnTo>
                    <a:pt x="132785" y="528119"/>
                  </a:lnTo>
                  <a:lnTo>
                    <a:pt x="78464" y="552262"/>
                  </a:lnTo>
                  <a:lnTo>
                    <a:pt x="66392" y="633743"/>
                  </a:lnTo>
                  <a:lnTo>
                    <a:pt x="15089" y="715224"/>
                  </a:lnTo>
                  <a:lnTo>
                    <a:pt x="21125" y="787652"/>
                  </a:lnTo>
                  <a:lnTo>
                    <a:pt x="0" y="811794"/>
                  </a:lnTo>
                  <a:lnTo>
                    <a:pt x="0" y="838955"/>
                  </a:lnTo>
                  <a:lnTo>
                    <a:pt x="576404" y="1170915"/>
                  </a:lnTo>
                  <a:lnTo>
                    <a:pt x="908365" y="1201093"/>
                  </a:lnTo>
                  <a:lnTo>
                    <a:pt x="991638" y="112071"/>
                  </a:lnTo>
                  <a:lnTo>
                    <a:pt x="223319" y="0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2987460" y="3798719"/>
              <a:ext cx="932573" cy="1005899"/>
            </a:xfrm>
            <a:custGeom>
              <a:avLst/>
              <a:gdLst>
                <a:gd name="connsiteX0" fmla="*/ 87517 w 1026059"/>
                <a:gd name="connsiteY0" fmla="*/ 0 h 1107540"/>
                <a:gd name="connsiteX1" fmla="*/ 0 w 1026059"/>
                <a:gd name="connsiteY1" fmla="*/ 1098487 h 1107540"/>
                <a:gd name="connsiteX2" fmla="*/ 165980 w 1026059"/>
                <a:gd name="connsiteY2" fmla="*/ 1107540 h 1107540"/>
                <a:gd name="connsiteX3" fmla="*/ 172016 w 1026059"/>
                <a:gd name="connsiteY3" fmla="*/ 1029077 h 1107540"/>
                <a:gd name="connsiteX4" fmla="*/ 416459 w 1026059"/>
                <a:gd name="connsiteY4" fmla="*/ 1032095 h 1107540"/>
                <a:gd name="connsiteX5" fmla="*/ 425513 w 1026059"/>
                <a:gd name="connsiteY5" fmla="*/ 992863 h 1107540"/>
                <a:gd name="connsiteX6" fmla="*/ 1010970 w 1026059"/>
                <a:gd name="connsiteY6" fmla="*/ 1020023 h 1107540"/>
                <a:gd name="connsiteX7" fmla="*/ 1026059 w 1026059"/>
                <a:gd name="connsiteY7" fmla="*/ 54321 h 1107540"/>
                <a:gd name="connsiteX8" fmla="*/ 377228 w 1026059"/>
                <a:gd name="connsiteY8" fmla="*/ 24142 h 1107540"/>
                <a:gd name="connsiteX9" fmla="*/ 238408 w 1026059"/>
                <a:gd name="connsiteY9" fmla="*/ 9053 h 1107540"/>
                <a:gd name="connsiteX10" fmla="*/ 87517 w 1026059"/>
                <a:gd name="connsiteY10" fmla="*/ 0 h 1107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26059" h="1107540">
                  <a:moveTo>
                    <a:pt x="87517" y="0"/>
                  </a:moveTo>
                  <a:lnTo>
                    <a:pt x="0" y="1098487"/>
                  </a:lnTo>
                  <a:lnTo>
                    <a:pt x="165980" y="1107540"/>
                  </a:lnTo>
                  <a:lnTo>
                    <a:pt x="172016" y="1029077"/>
                  </a:lnTo>
                  <a:lnTo>
                    <a:pt x="416459" y="1032095"/>
                  </a:lnTo>
                  <a:lnTo>
                    <a:pt x="425513" y="992863"/>
                  </a:lnTo>
                  <a:lnTo>
                    <a:pt x="1010970" y="1020023"/>
                  </a:lnTo>
                  <a:lnTo>
                    <a:pt x="1026059" y="54321"/>
                  </a:lnTo>
                  <a:lnTo>
                    <a:pt x="377228" y="24142"/>
                  </a:lnTo>
                  <a:lnTo>
                    <a:pt x="238408" y="9053"/>
                  </a:lnTo>
                  <a:lnTo>
                    <a:pt x="87517" y="0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3065415" y="3087230"/>
              <a:ext cx="997535" cy="763443"/>
            </a:xfrm>
            <a:custGeom>
              <a:avLst/>
              <a:gdLst>
                <a:gd name="connsiteX0" fmla="*/ 54321 w 1083398"/>
                <a:gd name="connsiteY0" fmla="*/ 0 h 838954"/>
                <a:gd name="connsiteX1" fmla="*/ 0 w 1083398"/>
                <a:gd name="connsiteY1" fmla="*/ 778598 h 838954"/>
                <a:gd name="connsiteX2" fmla="*/ 359121 w 1083398"/>
                <a:gd name="connsiteY2" fmla="*/ 811794 h 838954"/>
                <a:gd name="connsiteX3" fmla="*/ 926471 w 1083398"/>
                <a:gd name="connsiteY3" fmla="*/ 838954 h 838954"/>
                <a:gd name="connsiteX4" fmla="*/ 1071327 w 1083398"/>
                <a:gd name="connsiteY4" fmla="*/ 832919 h 838954"/>
                <a:gd name="connsiteX5" fmla="*/ 1083398 w 1083398"/>
                <a:gd name="connsiteY5" fmla="*/ 69410 h 838954"/>
                <a:gd name="connsiteX6" fmla="*/ 639778 w 1083398"/>
                <a:gd name="connsiteY6" fmla="*/ 45267 h 838954"/>
                <a:gd name="connsiteX7" fmla="*/ 416460 w 1083398"/>
                <a:gd name="connsiteY7" fmla="*/ 27160 h 838954"/>
                <a:gd name="connsiteX8" fmla="*/ 54321 w 1083398"/>
                <a:gd name="connsiteY8" fmla="*/ 0 h 838954"/>
                <a:gd name="connsiteX0" fmla="*/ 68618 w 1097695"/>
                <a:gd name="connsiteY0" fmla="*/ 0 h 838954"/>
                <a:gd name="connsiteX1" fmla="*/ 0 w 1097695"/>
                <a:gd name="connsiteY1" fmla="*/ 780977 h 838954"/>
                <a:gd name="connsiteX2" fmla="*/ 373418 w 1097695"/>
                <a:gd name="connsiteY2" fmla="*/ 811794 h 838954"/>
                <a:gd name="connsiteX3" fmla="*/ 940768 w 1097695"/>
                <a:gd name="connsiteY3" fmla="*/ 838954 h 838954"/>
                <a:gd name="connsiteX4" fmla="*/ 1085624 w 1097695"/>
                <a:gd name="connsiteY4" fmla="*/ 832919 h 838954"/>
                <a:gd name="connsiteX5" fmla="*/ 1097695 w 1097695"/>
                <a:gd name="connsiteY5" fmla="*/ 69410 h 838954"/>
                <a:gd name="connsiteX6" fmla="*/ 654075 w 1097695"/>
                <a:gd name="connsiteY6" fmla="*/ 45267 h 838954"/>
                <a:gd name="connsiteX7" fmla="*/ 430757 w 1097695"/>
                <a:gd name="connsiteY7" fmla="*/ 27160 h 838954"/>
                <a:gd name="connsiteX8" fmla="*/ 68618 w 1097695"/>
                <a:gd name="connsiteY8" fmla="*/ 0 h 838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97695" h="838954">
                  <a:moveTo>
                    <a:pt x="68618" y="0"/>
                  </a:moveTo>
                  <a:lnTo>
                    <a:pt x="0" y="780977"/>
                  </a:lnTo>
                  <a:lnTo>
                    <a:pt x="373418" y="811794"/>
                  </a:lnTo>
                  <a:lnTo>
                    <a:pt x="940768" y="838954"/>
                  </a:lnTo>
                  <a:lnTo>
                    <a:pt x="1085624" y="832919"/>
                  </a:lnTo>
                  <a:lnTo>
                    <a:pt x="1097695" y="69410"/>
                  </a:lnTo>
                  <a:lnTo>
                    <a:pt x="654075" y="45267"/>
                  </a:lnTo>
                  <a:lnTo>
                    <a:pt x="430757" y="27160"/>
                  </a:lnTo>
                  <a:lnTo>
                    <a:pt x="68618" y="0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866196" y="2368525"/>
              <a:ext cx="952783" cy="773546"/>
            </a:xfrm>
            <a:custGeom>
              <a:avLst/>
              <a:gdLst>
                <a:gd name="connsiteX0" fmla="*/ 81481 w 1047184"/>
                <a:gd name="connsiteY0" fmla="*/ 0 h 851025"/>
                <a:gd name="connsiteX1" fmla="*/ 12071 w 1047184"/>
                <a:gd name="connsiteY1" fmla="*/ 576404 h 851025"/>
                <a:gd name="connsiteX2" fmla="*/ 0 w 1047184"/>
                <a:gd name="connsiteY2" fmla="*/ 751437 h 851025"/>
                <a:gd name="connsiteX3" fmla="*/ 289711 w 1047184"/>
                <a:gd name="connsiteY3" fmla="*/ 796705 h 851025"/>
                <a:gd name="connsiteX4" fmla="*/ 1017006 w 1047184"/>
                <a:gd name="connsiteY4" fmla="*/ 851025 h 851025"/>
                <a:gd name="connsiteX5" fmla="*/ 1047184 w 1047184"/>
                <a:gd name="connsiteY5" fmla="*/ 78463 h 851025"/>
                <a:gd name="connsiteX6" fmla="*/ 81481 w 1047184"/>
                <a:gd name="connsiteY6" fmla="*/ 0 h 85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184" h="851025">
                  <a:moveTo>
                    <a:pt x="81481" y="0"/>
                  </a:moveTo>
                  <a:lnTo>
                    <a:pt x="12071" y="576404"/>
                  </a:lnTo>
                  <a:lnTo>
                    <a:pt x="0" y="751437"/>
                  </a:lnTo>
                  <a:lnTo>
                    <a:pt x="289711" y="796705"/>
                  </a:lnTo>
                  <a:lnTo>
                    <a:pt x="1017006" y="851025"/>
                  </a:lnTo>
                  <a:lnTo>
                    <a:pt x="1047184" y="78463"/>
                  </a:lnTo>
                  <a:lnTo>
                    <a:pt x="81481" y="0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423007" y="1594980"/>
              <a:ext cx="1432062" cy="865910"/>
            </a:xfrm>
            <a:custGeom>
              <a:avLst/>
              <a:gdLst>
                <a:gd name="connsiteX0" fmla="*/ 27160 w 1572285"/>
                <a:gd name="connsiteY0" fmla="*/ 0 h 944578"/>
                <a:gd name="connsiteX1" fmla="*/ 24142 w 1572285"/>
                <a:gd name="connsiteY1" fmla="*/ 63374 h 944578"/>
                <a:gd name="connsiteX2" fmla="*/ 0 w 1572285"/>
                <a:gd name="connsiteY2" fmla="*/ 129766 h 944578"/>
                <a:gd name="connsiteX3" fmla="*/ 12071 w 1572285"/>
                <a:gd name="connsiteY3" fmla="*/ 301782 h 944578"/>
                <a:gd name="connsiteX4" fmla="*/ 69410 w 1572285"/>
                <a:gd name="connsiteY4" fmla="*/ 374210 h 944578"/>
                <a:gd name="connsiteX5" fmla="*/ 93552 w 1572285"/>
                <a:gd name="connsiteY5" fmla="*/ 422495 h 944578"/>
                <a:gd name="connsiteX6" fmla="*/ 132784 w 1572285"/>
                <a:gd name="connsiteY6" fmla="*/ 455691 h 944578"/>
                <a:gd name="connsiteX7" fmla="*/ 162962 w 1572285"/>
                <a:gd name="connsiteY7" fmla="*/ 485869 h 944578"/>
                <a:gd name="connsiteX8" fmla="*/ 135802 w 1572285"/>
                <a:gd name="connsiteY8" fmla="*/ 567350 h 944578"/>
                <a:gd name="connsiteX9" fmla="*/ 144855 w 1572285"/>
                <a:gd name="connsiteY9" fmla="*/ 618653 h 944578"/>
                <a:gd name="connsiteX10" fmla="*/ 111659 w 1572285"/>
                <a:gd name="connsiteY10" fmla="*/ 645814 h 944578"/>
                <a:gd name="connsiteX11" fmla="*/ 117695 w 1572285"/>
                <a:gd name="connsiteY11" fmla="*/ 679010 h 944578"/>
                <a:gd name="connsiteX12" fmla="*/ 190122 w 1572285"/>
                <a:gd name="connsiteY12" fmla="*/ 675992 h 944578"/>
                <a:gd name="connsiteX13" fmla="*/ 208229 w 1572285"/>
                <a:gd name="connsiteY13" fmla="*/ 739366 h 944578"/>
                <a:gd name="connsiteX14" fmla="*/ 214265 w 1572285"/>
                <a:gd name="connsiteY14" fmla="*/ 775580 h 944578"/>
                <a:gd name="connsiteX15" fmla="*/ 235390 w 1572285"/>
                <a:gd name="connsiteY15" fmla="*/ 817830 h 944578"/>
                <a:gd name="connsiteX16" fmla="*/ 235390 w 1572285"/>
                <a:gd name="connsiteY16" fmla="*/ 848008 h 944578"/>
                <a:gd name="connsiteX17" fmla="*/ 307817 w 1572285"/>
                <a:gd name="connsiteY17" fmla="*/ 935525 h 944578"/>
                <a:gd name="connsiteX18" fmla="*/ 404388 w 1572285"/>
                <a:gd name="connsiteY18" fmla="*/ 917418 h 944578"/>
                <a:gd name="connsiteX19" fmla="*/ 422495 w 1572285"/>
                <a:gd name="connsiteY19" fmla="*/ 938542 h 944578"/>
                <a:gd name="connsiteX20" fmla="*/ 506994 w 1572285"/>
                <a:gd name="connsiteY20" fmla="*/ 899311 h 944578"/>
                <a:gd name="connsiteX21" fmla="*/ 546225 w 1572285"/>
                <a:gd name="connsiteY21" fmla="*/ 944578 h 944578"/>
                <a:gd name="connsiteX22" fmla="*/ 564332 w 1572285"/>
                <a:gd name="connsiteY22" fmla="*/ 844990 h 944578"/>
                <a:gd name="connsiteX23" fmla="*/ 1530035 w 1572285"/>
                <a:gd name="connsiteY23" fmla="*/ 935525 h 944578"/>
                <a:gd name="connsiteX24" fmla="*/ 1572285 w 1572285"/>
                <a:gd name="connsiteY24" fmla="*/ 190123 h 944578"/>
                <a:gd name="connsiteX25" fmla="*/ 1189021 w 1572285"/>
                <a:gd name="connsiteY25" fmla="*/ 156927 h 944578"/>
                <a:gd name="connsiteX26" fmla="*/ 1007952 w 1572285"/>
                <a:gd name="connsiteY26" fmla="*/ 141837 h 944578"/>
                <a:gd name="connsiteX27" fmla="*/ 908364 w 1572285"/>
                <a:gd name="connsiteY27" fmla="*/ 138820 h 944578"/>
                <a:gd name="connsiteX28" fmla="*/ 742384 w 1572285"/>
                <a:gd name="connsiteY28" fmla="*/ 111659 h 944578"/>
                <a:gd name="connsiteX29" fmla="*/ 597528 w 1572285"/>
                <a:gd name="connsiteY29" fmla="*/ 93552 h 944578"/>
                <a:gd name="connsiteX30" fmla="*/ 27160 w 1572285"/>
                <a:gd name="connsiteY30" fmla="*/ 0 h 944578"/>
                <a:gd name="connsiteX0" fmla="*/ 27160 w 1572285"/>
                <a:gd name="connsiteY0" fmla="*/ 0 h 944594"/>
                <a:gd name="connsiteX1" fmla="*/ 24142 w 1572285"/>
                <a:gd name="connsiteY1" fmla="*/ 63374 h 944594"/>
                <a:gd name="connsiteX2" fmla="*/ 0 w 1572285"/>
                <a:gd name="connsiteY2" fmla="*/ 129766 h 944594"/>
                <a:gd name="connsiteX3" fmla="*/ 12071 w 1572285"/>
                <a:gd name="connsiteY3" fmla="*/ 301782 h 944594"/>
                <a:gd name="connsiteX4" fmla="*/ 69410 w 1572285"/>
                <a:gd name="connsiteY4" fmla="*/ 374210 h 944594"/>
                <a:gd name="connsiteX5" fmla="*/ 93552 w 1572285"/>
                <a:gd name="connsiteY5" fmla="*/ 422495 h 944594"/>
                <a:gd name="connsiteX6" fmla="*/ 132784 w 1572285"/>
                <a:gd name="connsiteY6" fmla="*/ 455691 h 944594"/>
                <a:gd name="connsiteX7" fmla="*/ 162962 w 1572285"/>
                <a:gd name="connsiteY7" fmla="*/ 485869 h 944594"/>
                <a:gd name="connsiteX8" fmla="*/ 135802 w 1572285"/>
                <a:gd name="connsiteY8" fmla="*/ 567350 h 944594"/>
                <a:gd name="connsiteX9" fmla="*/ 144855 w 1572285"/>
                <a:gd name="connsiteY9" fmla="*/ 618653 h 944594"/>
                <a:gd name="connsiteX10" fmla="*/ 111659 w 1572285"/>
                <a:gd name="connsiteY10" fmla="*/ 645814 h 944594"/>
                <a:gd name="connsiteX11" fmla="*/ 117695 w 1572285"/>
                <a:gd name="connsiteY11" fmla="*/ 679010 h 944594"/>
                <a:gd name="connsiteX12" fmla="*/ 190122 w 1572285"/>
                <a:gd name="connsiteY12" fmla="*/ 675992 h 944594"/>
                <a:gd name="connsiteX13" fmla="*/ 208229 w 1572285"/>
                <a:gd name="connsiteY13" fmla="*/ 739366 h 944594"/>
                <a:gd name="connsiteX14" fmla="*/ 214265 w 1572285"/>
                <a:gd name="connsiteY14" fmla="*/ 775580 h 944594"/>
                <a:gd name="connsiteX15" fmla="*/ 235390 w 1572285"/>
                <a:gd name="connsiteY15" fmla="*/ 817830 h 944594"/>
                <a:gd name="connsiteX16" fmla="*/ 235390 w 1572285"/>
                <a:gd name="connsiteY16" fmla="*/ 848008 h 944594"/>
                <a:gd name="connsiteX17" fmla="*/ 307817 w 1572285"/>
                <a:gd name="connsiteY17" fmla="*/ 935525 h 944594"/>
                <a:gd name="connsiteX18" fmla="*/ 404388 w 1572285"/>
                <a:gd name="connsiteY18" fmla="*/ 917418 h 944594"/>
                <a:gd name="connsiteX19" fmla="*/ 422495 w 1572285"/>
                <a:gd name="connsiteY19" fmla="*/ 938542 h 944594"/>
                <a:gd name="connsiteX20" fmla="*/ 506994 w 1572285"/>
                <a:gd name="connsiteY20" fmla="*/ 899311 h 944594"/>
                <a:gd name="connsiteX21" fmla="*/ 557802 w 1572285"/>
                <a:gd name="connsiteY21" fmla="*/ 944594 h 944594"/>
                <a:gd name="connsiteX22" fmla="*/ 564332 w 1572285"/>
                <a:gd name="connsiteY22" fmla="*/ 844990 h 944594"/>
                <a:gd name="connsiteX23" fmla="*/ 1530035 w 1572285"/>
                <a:gd name="connsiteY23" fmla="*/ 935525 h 944594"/>
                <a:gd name="connsiteX24" fmla="*/ 1572285 w 1572285"/>
                <a:gd name="connsiteY24" fmla="*/ 190123 h 944594"/>
                <a:gd name="connsiteX25" fmla="*/ 1189021 w 1572285"/>
                <a:gd name="connsiteY25" fmla="*/ 156927 h 944594"/>
                <a:gd name="connsiteX26" fmla="*/ 1007952 w 1572285"/>
                <a:gd name="connsiteY26" fmla="*/ 141837 h 944594"/>
                <a:gd name="connsiteX27" fmla="*/ 908364 w 1572285"/>
                <a:gd name="connsiteY27" fmla="*/ 138820 h 944594"/>
                <a:gd name="connsiteX28" fmla="*/ 742384 w 1572285"/>
                <a:gd name="connsiteY28" fmla="*/ 111659 h 944594"/>
                <a:gd name="connsiteX29" fmla="*/ 597528 w 1572285"/>
                <a:gd name="connsiteY29" fmla="*/ 93552 h 944594"/>
                <a:gd name="connsiteX30" fmla="*/ 27160 w 1572285"/>
                <a:gd name="connsiteY30" fmla="*/ 0 h 944594"/>
                <a:gd name="connsiteX0" fmla="*/ 29375 w 1574500"/>
                <a:gd name="connsiteY0" fmla="*/ 0 h 944594"/>
                <a:gd name="connsiteX1" fmla="*/ 26357 w 1574500"/>
                <a:gd name="connsiteY1" fmla="*/ 63374 h 944594"/>
                <a:gd name="connsiteX2" fmla="*/ 2215 w 1574500"/>
                <a:gd name="connsiteY2" fmla="*/ 129766 h 944594"/>
                <a:gd name="connsiteX3" fmla="*/ 0 w 1574500"/>
                <a:gd name="connsiteY3" fmla="*/ 308931 h 944594"/>
                <a:gd name="connsiteX4" fmla="*/ 71625 w 1574500"/>
                <a:gd name="connsiteY4" fmla="*/ 374210 h 944594"/>
                <a:gd name="connsiteX5" fmla="*/ 95767 w 1574500"/>
                <a:gd name="connsiteY5" fmla="*/ 422495 h 944594"/>
                <a:gd name="connsiteX6" fmla="*/ 134999 w 1574500"/>
                <a:gd name="connsiteY6" fmla="*/ 455691 h 944594"/>
                <a:gd name="connsiteX7" fmla="*/ 165177 w 1574500"/>
                <a:gd name="connsiteY7" fmla="*/ 485869 h 944594"/>
                <a:gd name="connsiteX8" fmla="*/ 138017 w 1574500"/>
                <a:gd name="connsiteY8" fmla="*/ 567350 h 944594"/>
                <a:gd name="connsiteX9" fmla="*/ 147070 w 1574500"/>
                <a:gd name="connsiteY9" fmla="*/ 618653 h 944594"/>
                <a:gd name="connsiteX10" fmla="*/ 113874 w 1574500"/>
                <a:gd name="connsiteY10" fmla="*/ 645814 h 944594"/>
                <a:gd name="connsiteX11" fmla="*/ 119910 w 1574500"/>
                <a:gd name="connsiteY11" fmla="*/ 679010 h 944594"/>
                <a:gd name="connsiteX12" fmla="*/ 192337 w 1574500"/>
                <a:gd name="connsiteY12" fmla="*/ 675992 h 944594"/>
                <a:gd name="connsiteX13" fmla="*/ 210444 w 1574500"/>
                <a:gd name="connsiteY13" fmla="*/ 739366 h 944594"/>
                <a:gd name="connsiteX14" fmla="*/ 216480 w 1574500"/>
                <a:gd name="connsiteY14" fmla="*/ 775580 h 944594"/>
                <a:gd name="connsiteX15" fmla="*/ 237605 w 1574500"/>
                <a:gd name="connsiteY15" fmla="*/ 817830 h 944594"/>
                <a:gd name="connsiteX16" fmla="*/ 237605 w 1574500"/>
                <a:gd name="connsiteY16" fmla="*/ 848008 h 944594"/>
                <a:gd name="connsiteX17" fmla="*/ 310032 w 1574500"/>
                <a:gd name="connsiteY17" fmla="*/ 935525 h 944594"/>
                <a:gd name="connsiteX18" fmla="*/ 406603 w 1574500"/>
                <a:gd name="connsiteY18" fmla="*/ 917418 h 944594"/>
                <a:gd name="connsiteX19" fmla="*/ 424710 w 1574500"/>
                <a:gd name="connsiteY19" fmla="*/ 938542 h 944594"/>
                <a:gd name="connsiteX20" fmla="*/ 509209 w 1574500"/>
                <a:gd name="connsiteY20" fmla="*/ 899311 h 944594"/>
                <a:gd name="connsiteX21" fmla="*/ 560017 w 1574500"/>
                <a:gd name="connsiteY21" fmla="*/ 944594 h 944594"/>
                <a:gd name="connsiteX22" fmla="*/ 566547 w 1574500"/>
                <a:gd name="connsiteY22" fmla="*/ 844990 h 944594"/>
                <a:gd name="connsiteX23" fmla="*/ 1532250 w 1574500"/>
                <a:gd name="connsiteY23" fmla="*/ 935525 h 944594"/>
                <a:gd name="connsiteX24" fmla="*/ 1574500 w 1574500"/>
                <a:gd name="connsiteY24" fmla="*/ 190123 h 944594"/>
                <a:gd name="connsiteX25" fmla="*/ 1191236 w 1574500"/>
                <a:gd name="connsiteY25" fmla="*/ 156927 h 944594"/>
                <a:gd name="connsiteX26" fmla="*/ 1010167 w 1574500"/>
                <a:gd name="connsiteY26" fmla="*/ 141837 h 944594"/>
                <a:gd name="connsiteX27" fmla="*/ 910579 w 1574500"/>
                <a:gd name="connsiteY27" fmla="*/ 138820 h 944594"/>
                <a:gd name="connsiteX28" fmla="*/ 744599 w 1574500"/>
                <a:gd name="connsiteY28" fmla="*/ 111659 h 944594"/>
                <a:gd name="connsiteX29" fmla="*/ 599743 w 1574500"/>
                <a:gd name="connsiteY29" fmla="*/ 93552 h 944594"/>
                <a:gd name="connsiteX30" fmla="*/ 29375 w 1574500"/>
                <a:gd name="connsiteY30" fmla="*/ 0 h 944594"/>
                <a:gd name="connsiteX0" fmla="*/ 29375 w 1574500"/>
                <a:gd name="connsiteY0" fmla="*/ 0 h 944594"/>
                <a:gd name="connsiteX1" fmla="*/ 26357 w 1574500"/>
                <a:gd name="connsiteY1" fmla="*/ 63374 h 944594"/>
                <a:gd name="connsiteX2" fmla="*/ 2215 w 1574500"/>
                <a:gd name="connsiteY2" fmla="*/ 129766 h 944594"/>
                <a:gd name="connsiteX3" fmla="*/ 0 w 1574500"/>
                <a:gd name="connsiteY3" fmla="*/ 308931 h 944594"/>
                <a:gd name="connsiteX4" fmla="*/ 95767 w 1574500"/>
                <a:gd name="connsiteY4" fmla="*/ 422495 h 944594"/>
                <a:gd name="connsiteX5" fmla="*/ 134999 w 1574500"/>
                <a:gd name="connsiteY5" fmla="*/ 455691 h 944594"/>
                <a:gd name="connsiteX6" fmla="*/ 165177 w 1574500"/>
                <a:gd name="connsiteY6" fmla="*/ 485869 h 944594"/>
                <a:gd name="connsiteX7" fmla="*/ 138017 w 1574500"/>
                <a:gd name="connsiteY7" fmla="*/ 567350 h 944594"/>
                <a:gd name="connsiteX8" fmla="*/ 147070 w 1574500"/>
                <a:gd name="connsiteY8" fmla="*/ 618653 h 944594"/>
                <a:gd name="connsiteX9" fmla="*/ 113874 w 1574500"/>
                <a:gd name="connsiteY9" fmla="*/ 645814 h 944594"/>
                <a:gd name="connsiteX10" fmla="*/ 119910 w 1574500"/>
                <a:gd name="connsiteY10" fmla="*/ 679010 h 944594"/>
                <a:gd name="connsiteX11" fmla="*/ 192337 w 1574500"/>
                <a:gd name="connsiteY11" fmla="*/ 675992 h 944594"/>
                <a:gd name="connsiteX12" fmla="*/ 210444 w 1574500"/>
                <a:gd name="connsiteY12" fmla="*/ 739366 h 944594"/>
                <a:gd name="connsiteX13" fmla="*/ 216480 w 1574500"/>
                <a:gd name="connsiteY13" fmla="*/ 775580 h 944594"/>
                <a:gd name="connsiteX14" fmla="*/ 237605 w 1574500"/>
                <a:gd name="connsiteY14" fmla="*/ 817830 h 944594"/>
                <a:gd name="connsiteX15" fmla="*/ 237605 w 1574500"/>
                <a:gd name="connsiteY15" fmla="*/ 848008 h 944594"/>
                <a:gd name="connsiteX16" fmla="*/ 310032 w 1574500"/>
                <a:gd name="connsiteY16" fmla="*/ 935525 h 944594"/>
                <a:gd name="connsiteX17" fmla="*/ 406603 w 1574500"/>
                <a:gd name="connsiteY17" fmla="*/ 917418 h 944594"/>
                <a:gd name="connsiteX18" fmla="*/ 424710 w 1574500"/>
                <a:gd name="connsiteY18" fmla="*/ 938542 h 944594"/>
                <a:gd name="connsiteX19" fmla="*/ 509209 w 1574500"/>
                <a:gd name="connsiteY19" fmla="*/ 899311 h 944594"/>
                <a:gd name="connsiteX20" fmla="*/ 560017 w 1574500"/>
                <a:gd name="connsiteY20" fmla="*/ 944594 h 944594"/>
                <a:gd name="connsiteX21" fmla="*/ 566547 w 1574500"/>
                <a:gd name="connsiteY21" fmla="*/ 844990 h 944594"/>
                <a:gd name="connsiteX22" fmla="*/ 1532250 w 1574500"/>
                <a:gd name="connsiteY22" fmla="*/ 935525 h 944594"/>
                <a:gd name="connsiteX23" fmla="*/ 1574500 w 1574500"/>
                <a:gd name="connsiteY23" fmla="*/ 190123 h 944594"/>
                <a:gd name="connsiteX24" fmla="*/ 1191236 w 1574500"/>
                <a:gd name="connsiteY24" fmla="*/ 156927 h 944594"/>
                <a:gd name="connsiteX25" fmla="*/ 1010167 w 1574500"/>
                <a:gd name="connsiteY25" fmla="*/ 141837 h 944594"/>
                <a:gd name="connsiteX26" fmla="*/ 910579 w 1574500"/>
                <a:gd name="connsiteY26" fmla="*/ 138820 h 944594"/>
                <a:gd name="connsiteX27" fmla="*/ 744599 w 1574500"/>
                <a:gd name="connsiteY27" fmla="*/ 111659 h 944594"/>
                <a:gd name="connsiteX28" fmla="*/ 599743 w 1574500"/>
                <a:gd name="connsiteY28" fmla="*/ 93552 h 944594"/>
                <a:gd name="connsiteX29" fmla="*/ 29375 w 1574500"/>
                <a:gd name="connsiteY29" fmla="*/ 0 h 944594"/>
                <a:gd name="connsiteX0" fmla="*/ 29375 w 1574500"/>
                <a:gd name="connsiteY0" fmla="*/ 0 h 944594"/>
                <a:gd name="connsiteX1" fmla="*/ 26357 w 1574500"/>
                <a:gd name="connsiteY1" fmla="*/ 63374 h 944594"/>
                <a:gd name="connsiteX2" fmla="*/ 2215 w 1574500"/>
                <a:gd name="connsiteY2" fmla="*/ 129766 h 944594"/>
                <a:gd name="connsiteX3" fmla="*/ 0 w 1574500"/>
                <a:gd name="connsiteY3" fmla="*/ 308931 h 944594"/>
                <a:gd name="connsiteX4" fmla="*/ 95767 w 1574500"/>
                <a:gd name="connsiteY4" fmla="*/ 422495 h 944594"/>
                <a:gd name="connsiteX5" fmla="*/ 165177 w 1574500"/>
                <a:gd name="connsiteY5" fmla="*/ 485869 h 944594"/>
                <a:gd name="connsiteX6" fmla="*/ 138017 w 1574500"/>
                <a:gd name="connsiteY6" fmla="*/ 567350 h 944594"/>
                <a:gd name="connsiteX7" fmla="*/ 147070 w 1574500"/>
                <a:gd name="connsiteY7" fmla="*/ 618653 h 944594"/>
                <a:gd name="connsiteX8" fmla="*/ 113874 w 1574500"/>
                <a:gd name="connsiteY8" fmla="*/ 645814 h 944594"/>
                <a:gd name="connsiteX9" fmla="*/ 119910 w 1574500"/>
                <a:gd name="connsiteY9" fmla="*/ 679010 h 944594"/>
                <a:gd name="connsiteX10" fmla="*/ 192337 w 1574500"/>
                <a:gd name="connsiteY10" fmla="*/ 675992 h 944594"/>
                <a:gd name="connsiteX11" fmla="*/ 210444 w 1574500"/>
                <a:gd name="connsiteY11" fmla="*/ 739366 h 944594"/>
                <a:gd name="connsiteX12" fmla="*/ 216480 w 1574500"/>
                <a:gd name="connsiteY12" fmla="*/ 775580 h 944594"/>
                <a:gd name="connsiteX13" fmla="*/ 237605 w 1574500"/>
                <a:gd name="connsiteY13" fmla="*/ 817830 h 944594"/>
                <a:gd name="connsiteX14" fmla="*/ 237605 w 1574500"/>
                <a:gd name="connsiteY14" fmla="*/ 848008 h 944594"/>
                <a:gd name="connsiteX15" fmla="*/ 310032 w 1574500"/>
                <a:gd name="connsiteY15" fmla="*/ 935525 h 944594"/>
                <a:gd name="connsiteX16" fmla="*/ 406603 w 1574500"/>
                <a:gd name="connsiteY16" fmla="*/ 917418 h 944594"/>
                <a:gd name="connsiteX17" fmla="*/ 424710 w 1574500"/>
                <a:gd name="connsiteY17" fmla="*/ 938542 h 944594"/>
                <a:gd name="connsiteX18" fmla="*/ 509209 w 1574500"/>
                <a:gd name="connsiteY18" fmla="*/ 899311 h 944594"/>
                <a:gd name="connsiteX19" fmla="*/ 560017 w 1574500"/>
                <a:gd name="connsiteY19" fmla="*/ 944594 h 944594"/>
                <a:gd name="connsiteX20" fmla="*/ 566547 w 1574500"/>
                <a:gd name="connsiteY20" fmla="*/ 844990 h 944594"/>
                <a:gd name="connsiteX21" fmla="*/ 1532250 w 1574500"/>
                <a:gd name="connsiteY21" fmla="*/ 935525 h 944594"/>
                <a:gd name="connsiteX22" fmla="*/ 1574500 w 1574500"/>
                <a:gd name="connsiteY22" fmla="*/ 190123 h 944594"/>
                <a:gd name="connsiteX23" fmla="*/ 1191236 w 1574500"/>
                <a:gd name="connsiteY23" fmla="*/ 156927 h 944594"/>
                <a:gd name="connsiteX24" fmla="*/ 1010167 w 1574500"/>
                <a:gd name="connsiteY24" fmla="*/ 141837 h 944594"/>
                <a:gd name="connsiteX25" fmla="*/ 910579 w 1574500"/>
                <a:gd name="connsiteY25" fmla="*/ 138820 h 944594"/>
                <a:gd name="connsiteX26" fmla="*/ 744599 w 1574500"/>
                <a:gd name="connsiteY26" fmla="*/ 111659 h 944594"/>
                <a:gd name="connsiteX27" fmla="*/ 599743 w 1574500"/>
                <a:gd name="connsiteY27" fmla="*/ 93552 h 944594"/>
                <a:gd name="connsiteX28" fmla="*/ 29375 w 1574500"/>
                <a:gd name="connsiteY28" fmla="*/ 0 h 944594"/>
                <a:gd name="connsiteX0" fmla="*/ 29375 w 1574500"/>
                <a:gd name="connsiteY0" fmla="*/ 0 h 944594"/>
                <a:gd name="connsiteX1" fmla="*/ 26357 w 1574500"/>
                <a:gd name="connsiteY1" fmla="*/ 63374 h 944594"/>
                <a:gd name="connsiteX2" fmla="*/ 2215 w 1574500"/>
                <a:gd name="connsiteY2" fmla="*/ 129766 h 944594"/>
                <a:gd name="connsiteX3" fmla="*/ 0 w 1574500"/>
                <a:gd name="connsiteY3" fmla="*/ 308931 h 944594"/>
                <a:gd name="connsiteX4" fmla="*/ 86191 w 1574500"/>
                <a:gd name="connsiteY4" fmla="*/ 429646 h 944594"/>
                <a:gd name="connsiteX5" fmla="*/ 165177 w 1574500"/>
                <a:gd name="connsiteY5" fmla="*/ 485869 h 944594"/>
                <a:gd name="connsiteX6" fmla="*/ 138017 w 1574500"/>
                <a:gd name="connsiteY6" fmla="*/ 567350 h 944594"/>
                <a:gd name="connsiteX7" fmla="*/ 147070 w 1574500"/>
                <a:gd name="connsiteY7" fmla="*/ 618653 h 944594"/>
                <a:gd name="connsiteX8" fmla="*/ 113874 w 1574500"/>
                <a:gd name="connsiteY8" fmla="*/ 645814 h 944594"/>
                <a:gd name="connsiteX9" fmla="*/ 119910 w 1574500"/>
                <a:gd name="connsiteY9" fmla="*/ 679010 h 944594"/>
                <a:gd name="connsiteX10" fmla="*/ 192337 w 1574500"/>
                <a:gd name="connsiteY10" fmla="*/ 675992 h 944594"/>
                <a:gd name="connsiteX11" fmla="*/ 210444 w 1574500"/>
                <a:gd name="connsiteY11" fmla="*/ 739366 h 944594"/>
                <a:gd name="connsiteX12" fmla="*/ 216480 w 1574500"/>
                <a:gd name="connsiteY12" fmla="*/ 775580 h 944594"/>
                <a:gd name="connsiteX13" fmla="*/ 237605 w 1574500"/>
                <a:gd name="connsiteY13" fmla="*/ 817830 h 944594"/>
                <a:gd name="connsiteX14" fmla="*/ 237605 w 1574500"/>
                <a:gd name="connsiteY14" fmla="*/ 848008 h 944594"/>
                <a:gd name="connsiteX15" fmla="*/ 310032 w 1574500"/>
                <a:gd name="connsiteY15" fmla="*/ 935525 h 944594"/>
                <a:gd name="connsiteX16" fmla="*/ 406603 w 1574500"/>
                <a:gd name="connsiteY16" fmla="*/ 917418 h 944594"/>
                <a:gd name="connsiteX17" fmla="*/ 424710 w 1574500"/>
                <a:gd name="connsiteY17" fmla="*/ 938542 h 944594"/>
                <a:gd name="connsiteX18" fmla="*/ 509209 w 1574500"/>
                <a:gd name="connsiteY18" fmla="*/ 899311 h 944594"/>
                <a:gd name="connsiteX19" fmla="*/ 560017 w 1574500"/>
                <a:gd name="connsiteY19" fmla="*/ 944594 h 944594"/>
                <a:gd name="connsiteX20" fmla="*/ 566547 w 1574500"/>
                <a:gd name="connsiteY20" fmla="*/ 844990 h 944594"/>
                <a:gd name="connsiteX21" fmla="*/ 1532250 w 1574500"/>
                <a:gd name="connsiteY21" fmla="*/ 935525 h 944594"/>
                <a:gd name="connsiteX22" fmla="*/ 1574500 w 1574500"/>
                <a:gd name="connsiteY22" fmla="*/ 190123 h 944594"/>
                <a:gd name="connsiteX23" fmla="*/ 1191236 w 1574500"/>
                <a:gd name="connsiteY23" fmla="*/ 156927 h 944594"/>
                <a:gd name="connsiteX24" fmla="*/ 1010167 w 1574500"/>
                <a:gd name="connsiteY24" fmla="*/ 141837 h 944594"/>
                <a:gd name="connsiteX25" fmla="*/ 910579 w 1574500"/>
                <a:gd name="connsiteY25" fmla="*/ 138820 h 944594"/>
                <a:gd name="connsiteX26" fmla="*/ 744599 w 1574500"/>
                <a:gd name="connsiteY26" fmla="*/ 111659 h 944594"/>
                <a:gd name="connsiteX27" fmla="*/ 599743 w 1574500"/>
                <a:gd name="connsiteY27" fmla="*/ 93552 h 944594"/>
                <a:gd name="connsiteX28" fmla="*/ 29375 w 1574500"/>
                <a:gd name="connsiteY28" fmla="*/ 0 h 944594"/>
                <a:gd name="connsiteX0" fmla="*/ 29375 w 1574500"/>
                <a:gd name="connsiteY0" fmla="*/ 0 h 944594"/>
                <a:gd name="connsiteX1" fmla="*/ 26357 w 1574500"/>
                <a:gd name="connsiteY1" fmla="*/ 63374 h 944594"/>
                <a:gd name="connsiteX2" fmla="*/ 2215 w 1574500"/>
                <a:gd name="connsiteY2" fmla="*/ 129766 h 944594"/>
                <a:gd name="connsiteX3" fmla="*/ 0 w 1574500"/>
                <a:gd name="connsiteY3" fmla="*/ 308931 h 944594"/>
                <a:gd name="connsiteX4" fmla="*/ 86191 w 1574500"/>
                <a:gd name="connsiteY4" fmla="*/ 429646 h 944594"/>
                <a:gd name="connsiteX5" fmla="*/ 148421 w 1574500"/>
                <a:gd name="connsiteY5" fmla="*/ 485877 h 944594"/>
                <a:gd name="connsiteX6" fmla="*/ 138017 w 1574500"/>
                <a:gd name="connsiteY6" fmla="*/ 567350 h 944594"/>
                <a:gd name="connsiteX7" fmla="*/ 147070 w 1574500"/>
                <a:gd name="connsiteY7" fmla="*/ 618653 h 944594"/>
                <a:gd name="connsiteX8" fmla="*/ 113874 w 1574500"/>
                <a:gd name="connsiteY8" fmla="*/ 645814 h 944594"/>
                <a:gd name="connsiteX9" fmla="*/ 119910 w 1574500"/>
                <a:gd name="connsiteY9" fmla="*/ 679010 h 944594"/>
                <a:gd name="connsiteX10" fmla="*/ 192337 w 1574500"/>
                <a:gd name="connsiteY10" fmla="*/ 675992 h 944594"/>
                <a:gd name="connsiteX11" fmla="*/ 210444 w 1574500"/>
                <a:gd name="connsiteY11" fmla="*/ 739366 h 944594"/>
                <a:gd name="connsiteX12" fmla="*/ 216480 w 1574500"/>
                <a:gd name="connsiteY12" fmla="*/ 775580 h 944594"/>
                <a:gd name="connsiteX13" fmla="*/ 237605 w 1574500"/>
                <a:gd name="connsiteY13" fmla="*/ 817830 h 944594"/>
                <a:gd name="connsiteX14" fmla="*/ 237605 w 1574500"/>
                <a:gd name="connsiteY14" fmla="*/ 848008 h 944594"/>
                <a:gd name="connsiteX15" fmla="*/ 310032 w 1574500"/>
                <a:gd name="connsiteY15" fmla="*/ 935525 h 944594"/>
                <a:gd name="connsiteX16" fmla="*/ 406603 w 1574500"/>
                <a:gd name="connsiteY16" fmla="*/ 917418 h 944594"/>
                <a:gd name="connsiteX17" fmla="*/ 424710 w 1574500"/>
                <a:gd name="connsiteY17" fmla="*/ 938542 h 944594"/>
                <a:gd name="connsiteX18" fmla="*/ 509209 w 1574500"/>
                <a:gd name="connsiteY18" fmla="*/ 899311 h 944594"/>
                <a:gd name="connsiteX19" fmla="*/ 560017 w 1574500"/>
                <a:gd name="connsiteY19" fmla="*/ 944594 h 944594"/>
                <a:gd name="connsiteX20" fmla="*/ 566547 w 1574500"/>
                <a:gd name="connsiteY20" fmla="*/ 844990 h 944594"/>
                <a:gd name="connsiteX21" fmla="*/ 1532250 w 1574500"/>
                <a:gd name="connsiteY21" fmla="*/ 935525 h 944594"/>
                <a:gd name="connsiteX22" fmla="*/ 1574500 w 1574500"/>
                <a:gd name="connsiteY22" fmla="*/ 190123 h 944594"/>
                <a:gd name="connsiteX23" fmla="*/ 1191236 w 1574500"/>
                <a:gd name="connsiteY23" fmla="*/ 156927 h 944594"/>
                <a:gd name="connsiteX24" fmla="*/ 1010167 w 1574500"/>
                <a:gd name="connsiteY24" fmla="*/ 141837 h 944594"/>
                <a:gd name="connsiteX25" fmla="*/ 910579 w 1574500"/>
                <a:gd name="connsiteY25" fmla="*/ 138820 h 944594"/>
                <a:gd name="connsiteX26" fmla="*/ 744599 w 1574500"/>
                <a:gd name="connsiteY26" fmla="*/ 111659 h 944594"/>
                <a:gd name="connsiteX27" fmla="*/ 599743 w 1574500"/>
                <a:gd name="connsiteY27" fmla="*/ 93552 h 944594"/>
                <a:gd name="connsiteX28" fmla="*/ 29375 w 1574500"/>
                <a:gd name="connsiteY28" fmla="*/ 0 h 944594"/>
                <a:gd name="connsiteX0" fmla="*/ 29375 w 1574500"/>
                <a:gd name="connsiteY0" fmla="*/ 0 h 944594"/>
                <a:gd name="connsiteX1" fmla="*/ 26357 w 1574500"/>
                <a:gd name="connsiteY1" fmla="*/ 63374 h 944594"/>
                <a:gd name="connsiteX2" fmla="*/ 2215 w 1574500"/>
                <a:gd name="connsiteY2" fmla="*/ 129766 h 944594"/>
                <a:gd name="connsiteX3" fmla="*/ 0 w 1574500"/>
                <a:gd name="connsiteY3" fmla="*/ 308931 h 944594"/>
                <a:gd name="connsiteX4" fmla="*/ 86191 w 1574500"/>
                <a:gd name="connsiteY4" fmla="*/ 429646 h 944594"/>
                <a:gd name="connsiteX5" fmla="*/ 148421 w 1574500"/>
                <a:gd name="connsiteY5" fmla="*/ 485877 h 944594"/>
                <a:gd name="connsiteX6" fmla="*/ 123656 w 1574500"/>
                <a:gd name="connsiteY6" fmla="*/ 567360 h 944594"/>
                <a:gd name="connsiteX7" fmla="*/ 147070 w 1574500"/>
                <a:gd name="connsiteY7" fmla="*/ 618653 h 944594"/>
                <a:gd name="connsiteX8" fmla="*/ 113874 w 1574500"/>
                <a:gd name="connsiteY8" fmla="*/ 645814 h 944594"/>
                <a:gd name="connsiteX9" fmla="*/ 119910 w 1574500"/>
                <a:gd name="connsiteY9" fmla="*/ 679010 h 944594"/>
                <a:gd name="connsiteX10" fmla="*/ 192337 w 1574500"/>
                <a:gd name="connsiteY10" fmla="*/ 675992 h 944594"/>
                <a:gd name="connsiteX11" fmla="*/ 210444 w 1574500"/>
                <a:gd name="connsiteY11" fmla="*/ 739366 h 944594"/>
                <a:gd name="connsiteX12" fmla="*/ 216480 w 1574500"/>
                <a:gd name="connsiteY12" fmla="*/ 775580 h 944594"/>
                <a:gd name="connsiteX13" fmla="*/ 237605 w 1574500"/>
                <a:gd name="connsiteY13" fmla="*/ 817830 h 944594"/>
                <a:gd name="connsiteX14" fmla="*/ 237605 w 1574500"/>
                <a:gd name="connsiteY14" fmla="*/ 848008 h 944594"/>
                <a:gd name="connsiteX15" fmla="*/ 310032 w 1574500"/>
                <a:gd name="connsiteY15" fmla="*/ 935525 h 944594"/>
                <a:gd name="connsiteX16" fmla="*/ 406603 w 1574500"/>
                <a:gd name="connsiteY16" fmla="*/ 917418 h 944594"/>
                <a:gd name="connsiteX17" fmla="*/ 424710 w 1574500"/>
                <a:gd name="connsiteY17" fmla="*/ 938542 h 944594"/>
                <a:gd name="connsiteX18" fmla="*/ 509209 w 1574500"/>
                <a:gd name="connsiteY18" fmla="*/ 899311 h 944594"/>
                <a:gd name="connsiteX19" fmla="*/ 560017 w 1574500"/>
                <a:gd name="connsiteY19" fmla="*/ 944594 h 944594"/>
                <a:gd name="connsiteX20" fmla="*/ 566547 w 1574500"/>
                <a:gd name="connsiteY20" fmla="*/ 844990 h 944594"/>
                <a:gd name="connsiteX21" fmla="*/ 1532250 w 1574500"/>
                <a:gd name="connsiteY21" fmla="*/ 935525 h 944594"/>
                <a:gd name="connsiteX22" fmla="*/ 1574500 w 1574500"/>
                <a:gd name="connsiteY22" fmla="*/ 190123 h 944594"/>
                <a:gd name="connsiteX23" fmla="*/ 1191236 w 1574500"/>
                <a:gd name="connsiteY23" fmla="*/ 156927 h 944594"/>
                <a:gd name="connsiteX24" fmla="*/ 1010167 w 1574500"/>
                <a:gd name="connsiteY24" fmla="*/ 141837 h 944594"/>
                <a:gd name="connsiteX25" fmla="*/ 910579 w 1574500"/>
                <a:gd name="connsiteY25" fmla="*/ 138820 h 944594"/>
                <a:gd name="connsiteX26" fmla="*/ 744599 w 1574500"/>
                <a:gd name="connsiteY26" fmla="*/ 111659 h 944594"/>
                <a:gd name="connsiteX27" fmla="*/ 599743 w 1574500"/>
                <a:gd name="connsiteY27" fmla="*/ 93552 h 944594"/>
                <a:gd name="connsiteX28" fmla="*/ 29375 w 1574500"/>
                <a:gd name="connsiteY28" fmla="*/ 0 h 944594"/>
                <a:gd name="connsiteX0" fmla="*/ 29375 w 1574500"/>
                <a:gd name="connsiteY0" fmla="*/ 0 h 944594"/>
                <a:gd name="connsiteX1" fmla="*/ 26357 w 1574500"/>
                <a:gd name="connsiteY1" fmla="*/ 63374 h 944594"/>
                <a:gd name="connsiteX2" fmla="*/ 2215 w 1574500"/>
                <a:gd name="connsiteY2" fmla="*/ 129766 h 944594"/>
                <a:gd name="connsiteX3" fmla="*/ 0 w 1574500"/>
                <a:gd name="connsiteY3" fmla="*/ 308931 h 944594"/>
                <a:gd name="connsiteX4" fmla="*/ 86191 w 1574500"/>
                <a:gd name="connsiteY4" fmla="*/ 429646 h 944594"/>
                <a:gd name="connsiteX5" fmla="*/ 148421 w 1574500"/>
                <a:gd name="connsiteY5" fmla="*/ 485877 h 944594"/>
                <a:gd name="connsiteX6" fmla="*/ 123656 w 1574500"/>
                <a:gd name="connsiteY6" fmla="*/ 567360 h 944594"/>
                <a:gd name="connsiteX7" fmla="*/ 132705 w 1574500"/>
                <a:gd name="connsiteY7" fmla="*/ 618663 h 944594"/>
                <a:gd name="connsiteX8" fmla="*/ 113874 w 1574500"/>
                <a:gd name="connsiteY8" fmla="*/ 645814 h 944594"/>
                <a:gd name="connsiteX9" fmla="*/ 119910 w 1574500"/>
                <a:gd name="connsiteY9" fmla="*/ 679010 h 944594"/>
                <a:gd name="connsiteX10" fmla="*/ 192337 w 1574500"/>
                <a:gd name="connsiteY10" fmla="*/ 675992 h 944594"/>
                <a:gd name="connsiteX11" fmla="*/ 210444 w 1574500"/>
                <a:gd name="connsiteY11" fmla="*/ 739366 h 944594"/>
                <a:gd name="connsiteX12" fmla="*/ 216480 w 1574500"/>
                <a:gd name="connsiteY12" fmla="*/ 775580 h 944594"/>
                <a:gd name="connsiteX13" fmla="*/ 237605 w 1574500"/>
                <a:gd name="connsiteY13" fmla="*/ 817830 h 944594"/>
                <a:gd name="connsiteX14" fmla="*/ 237605 w 1574500"/>
                <a:gd name="connsiteY14" fmla="*/ 848008 h 944594"/>
                <a:gd name="connsiteX15" fmla="*/ 310032 w 1574500"/>
                <a:gd name="connsiteY15" fmla="*/ 935525 h 944594"/>
                <a:gd name="connsiteX16" fmla="*/ 406603 w 1574500"/>
                <a:gd name="connsiteY16" fmla="*/ 917418 h 944594"/>
                <a:gd name="connsiteX17" fmla="*/ 424710 w 1574500"/>
                <a:gd name="connsiteY17" fmla="*/ 938542 h 944594"/>
                <a:gd name="connsiteX18" fmla="*/ 509209 w 1574500"/>
                <a:gd name="connsiteY18" fmla="*/ 899311 h 944594"/>
                <a:gd name="connsiteX19" fmla="*/ 560017 w 1574500"/>
                <a:gd name="connsiteY19" fmla="*/ 944594 h 944594"/>
                <a:gd name="connsiteX20" fmla="*/ 566547 w 1574500"/>
                <a:gd name="connsiteY20" fmla="*/ 844990 h 944594"/>
                <a:gd name="connsiteX21" fmla="*/ 1532250 w 1574500"/>
                <a:gd name="connsiteY21" fmla="*/ 935525 h 944594"/>
                <a:gd name="connsiteX22" fmla="*/ 1574500 w 1574500"/>
                <a:gd name="connsiteY22" fmla="*/ 190123 h 944594"/>
                <a:gd name="connsiteX23" fmla="*/ 1191236 w 1574500"/>
                <a:gd name="connsiteY23" fmla="*/ 156927 h 944594"/>
                <a:gd name="connsiteX24" fmla="*/ 1010167 w 1574500"/>
                <a:gd name="connsiteY24" fmla="*/ 141837 h 944594"/>
                <a:gd name="connsiteX25" fmla="*/ 910579 w 1574500"/>
                <a:gd name="connsiteY25" fmla="*/ 138820 h 944594"/>
                <a:gd name="connsiteX26" fmla="*/ 744599 w 1574500"/>
                <a:gd name="connsiteY26" fmla="*/ 111659 h 944594"/>
                <a:gd name="connsiteX27" fmla="*/ 599743 w 1574500"/>
                <a:gd name="connsiteY27" fmla="*/ 93552 h 944594"/>
                <a:gd name="connsiteX28" fmla="*/ 29375 w 1574500"/>
                <a:gd name="connsiteY28" fmla="*/ 0 h 944594"/>
                <a:gd name="connsiteX0" fmla="*/ 29375 w 1574500"/>
                <a:gd name="connsiteY0" fmla="*/ 0 h 944594"/>
                <a:gd name="connsiteX1" fmla="*/ 26357 w 1574500"/>
                <a:gd name="connsiteY1" fmla="*/ 63374 h 944594"/>
                <a:gd name="connsiteX2" fmla="*/ 2215 w 1574500"/>
                <a:gd name="connsiteY2" fmla="*/ 129766 h 944594"/>
                <a:gd name="connsiteX3" fmla="*/ 0 w 1574500"/>
                <a:gd name="connsiteY3" fmla="*/ 308931 h 944594"/>
                <a:gd name="connsiteX4" fmla="*/ 86191 w 1574500"/>
                <a:gd name="connsiteY4" fmla="*/ 429646 h 944594"/>
                <a:gd name="connsiteX5" fmla="*/ 148421 w 1574500"/>
                <a:gd name="connsiteY5" fmla="*/ 485877 h 944594"/>
                <a:gd name="connsiteX6" fmla="*/ 123656 w 1574500"/>
                <a:gd name="connsiteY6" fmla="*/ 567360 h 944594"/>
                <a:gd name="connsiteX7" fmla="*/ 132705 w 1574500"/>
                <a:gd name="connsiteY7" fmla="*/ 618663 h 944594"/>
                <a:gd name="connsiteX8" fmla="*/ 113874 w 1574500"/>
                <a:gd name="connsiteY8" fmla="*/ 645814 h 944594"/>
                <a:gd name="connsiteX9" fmla="*/ 119910 w 1574500"/>
                <a:gd name="connsiteY9" fmla="*/ 679010 h 944594"/>
                <a:gd name="connsiteX10" fmla="*/ 192337 w 1574500"/>
                <a:gd name="connsiteY10" fmla="*/ 675992 h 944594"/>
                <a:gd name="connsiteX11" fmla="*/ 210444 w 1574500"/>
                <a:gd name="connsiteY11" fmla="*/ 739366 h 944594"/>
                <a:gd name="connsiteX12" fmla="*/ 216480 w 1574500"/>
                <a:gd name="connsiteY12" fmla="*/ 775580 h 944594"/>
                <a:gd name="connsiteX13" fmla="*/ 237605 w 1574500"/>
                <a:gd name="connsiteY13" fmla="*/ 817830 h 944594"/>
                <a:gd name="connsiteX14" fmla="*/ 227946 w 1574500"/>
                <a:gd name="connsiteY14" fmla="*/ 874216 h 944594"/>
                <a:gd name="connsiteX15" fmla="*/ 310032 w 1574500"/>
                <a:gd name="connsiteY15" fmla="*/ 935525 h 944594"/>
                <a:gd name="connsiteX16" fmla="*/ 406603 w 1574500"/>
                <a:gd name="connsiteY16" fmla="*/ 917418 h 944594"/>
                <a:gd name="connsiteX17" fmla="*/ 424710 w 1574500"/>
                <a:gd name="connsiteY17" fmla="*/ 938542 h 944594"/>
                <a:gd name="connsiteX18" fmla="*/ 509209 w 1574500"/>
                <a:gd name="connsiteY18" fmla="*/ 899311 h 944594"/>
                <a:gd name="connsiteX19" fmla="*/ 560017 w 1574500"/>
                <a:gd name="connsiteY19" fmla="*/ 944594 h 944594"/>
                <a:gd name="connsiteX20" fmla="*/ 566547 w 1574500"/>
                <a:gd name="connsiteY20" fmla="*/ 844990 h 944594"/>
                <a:gd name="connsiteX21" fmla="*/ 1532250 w 1574500"/>
                <a:gd name="connsiteY21" fmla="*/ 935525 h 944594"/>
                <a:gd name="connsiteX22" fmla="*/ 1574500 w 1574500"/>
                <a:gd name="connsiteY22" fmla="*/ 190123 h 944594"/>
                <a:gd name="connsiteX23" fmla="*/ 1191236 w 1574500"/>
                <a:gd name="connsiteY23" fmla="*/ 156927 h 944594"/>
                <a:gd name="connsiteX24" fmla="*/ 1010167 w 1574500"/>
                <a:gd name="connsiteY24" fmla="*/ 141837 h 944594"/>
                <a:gd name="connsiteX25" fmla="*/ 910579 w 1574500"/>
                <a:gd name="connsiteY25" fmla="*/ 138820 h 944594"/>
                <a:gd name="connsiteX26" fmla="*/ 744599 w 1574500"/>
                <a:gd name="connsiteY26" fmla="*/ 111659 h 944594"/>
                <a:gd name="connsiteX27" fmla="*/ 599743 w 1574500"/>
                <a:gd name="connsiteY27" fmla="*/ 93552 h 944594"/>
                <a:gd name="connsiteX28" fmla="*/ 29375 w 1574500"/>
                <a:gd name="connsiteY28" fmla="*/ 0 h 944594"/>
                <a:gd name="connsiteX0" fmla="*/ 29375 w 1574500"/>
                <a:gd name="connsiteY0" fmla="*/ 0 h 952209"/>
                <a:gd name="connsiteX1" fmla="*/ 26357 w 1574500"/>
                <a:gd name="connsiteY1" fmla="*/ 63374 h 952209"/>
                <a:gd name="connsiteX2" fmla="*/ 2215 w 1574500"/>
                <a:gd name="connsiteY2" fmla="*/ 129766 h 952209"/>
                <a:gd name="connsiteX3" fmla="*/ 0 w 1574500"/>
                <a:gd name="connsiteY3" fmla="*/ 308931 h 952209"/>
                <a:gd name="connsiteX4" fmla="*/ 86191 w 1574500"/>
                <a:gd name="connsiteY4" fmla="*/ 429646 h 952209"/>
                <a:gd name="connsiteX5" fmla="*/ 148421 w 1574500"/>
                <a:gd name="connsiteY5" fmla="*/ 485877 h 952209"/>
                <a:gd name="connsiteX6" fmla="*/ 123656 w 1574500"/>
                <a:gd name="connsiteY6" fmla="*/ 567360 h 952209"/>
                <a:gd name="connsiteX7" fmla="*/ 132705 w 1574500"/>
                <a:gd name="connsiteY7" fmla="*/ 618663 h 952209"/>
                <a:gd name="connsiteX8" fmla="*/ 113874 w 1574500"/>
                <a:gd name="connsiteY8" fmla="*/ 645814 h 952209"/>
                <a:gd name="connsiteX9" fmla="*/ 119910 w 1574500"/>
                <a:gd name="connsiteY9" fmla="*/ 679010 h 952209"/>
                <a:gd name="connsiteX10" fmla="*/ 192337 w 1574500"/>
                <a:gd name="connsiteY10" fmla="*/ 675992 h 952209"/>
                <a:gd name="connsiteX11" fmla="*/ 210444 w 1574500"/>
                <a:gd name="connsiteY11" fmla="*/ 739366 h 952209"/>
                <a:gd name="connsiteX12" fmla="*/ 216480 w 1574500"/>
                <a:gd name="connsiteY12" fmla="*/ 775580 h 952209"/>
                <a:gd name="connsiteX13" fmla="*/ 237605 w 1574500"/>
                <a:gd name="connsiteY13" fmla="*/ 817830 h 952209"/>
                <a:gd name="connsiteX14" fmla="*/ 227946 w 1574500"/>
                <a:gd name="connsiteY14" fmla="*/ 874216 h 952209"/>
                <a:gd name="connsiteX15" fmla="*/ 312230 w 1574500"/>
                <a:gd name="connsiteY15" fmla="*/ 952209 h 952209"/>
                <a:gd name="connsiteX16" fmla="*/ 406603 w 1574500"/>
                <a:gd name="connsiteY16" fmla="*/ 917418 h 952209"/>
                <a:gd name="connsiteX17" fmla="*/ 424710 w 1574500"/>
                <a:gd name="connsiteY17" fmla="*/ 938542 h 952209"/>
                <a:gd name="connsiteX18" fmla="*/ 509209 w 1574500"/>
                <a:gd name="connsiteY18" fmla="*/ 899311 h 952209"/>
                <a:gd name="connsiteX19" fmla="*/ 560017 w 1574500"/>
                <a:gd name="connsiteY19" fmla="*/ 944594 h 952209"/>
                <a:gd name="connsiteX20" fmla="*/ 566547 w 1574500"/>
                <a:gd name="connsiteY20" fmla="*/ 844990 h 952209"/>
                <a:gd name="connsiteX21" fmla="*/ 1532250 w 1574500"/>
                <a:gd name="connsiteY21" fmla="*/ 935525 h 952209"/>
                <a:gd name="connsiteX22" fmla="*/ 1574500 w 1574500"/>
                <a:gd name="connsiteY22" fmla="*/ 190123 h 952209"/>
                <a:gd name="connsiteX23" fmla="*/ 1191236 w 1574500"/>
                <a:gd name="connsiteY23" fmla="*/ 156927 h 952209"/>
                <a:gd name="connsiteX24" fmla="*/ 1010167 w 1574500"/>
                <a:gd name="connsiteY24" fmla="*/ 141837 h 952209"/>
                <a:gd name="connsiteX25" fmla="*/ 910579 w 1574500"/>
                <a:gd name="connsiteY25" fmla="*/ 138820 h 952209"/>
                <a:gd name="connsiteX26" fmla="*/ 744599 w 1574500"/>
                <a:gd name="connsiteY26" fmla="*/ 111659 h 952209"/>
                <a:gd name="connsiteX27" fmla="*/ 599743 w 1574500"/>
                <a:gd name="connsiteY27" fmla="*/ 93552 h 952209"/>
                <a:gd name="connsiteX28" fmla="*/ 29375 w 1574500"/>
                <a:gd name="connsiteY28" fmla="*/ 0 h 952209"/>
                <a:gd name="connsiteX0" fmla="*/ 29375 w 1574500"/>
                <a:gd name="connsiteY0" fmla="*/ 0 h 952845"/>
                <a:gd name="connsiteX1" fmla="*/ 26357 w 1574500"/>
                <a:gd name="connsiteY1" fmla="*/ 63374 h 952845"/>
                <a:gd name="connsiteX2" fmla="*/ 2215 w 1574500"/>
                <a:gd name="connsiteY2" fmla="*/ 129766 h 952845"/>
                <a:gd name="connsiteX3" fmla="*/ 0 w 1574500"/>
                <a:gd name="connsiteY3" fmla="*/ 308931 h 952845"/>
                <a:gd name="connsiteX4" fmla="*/ 86191 w 1574500"/>
                <a:gd name="connsiteY4" fmla="*/ 429646 h 952845"/>
                <a:gd name="connsiteX5" fmla="*/ 148421 w 1574500"/>
                <a:gd name="connsiteY5" fmla="*/ 485877 h 952845"/>
                <a:gd name="connsiteX6" fmla="*/ 123656 w 1574500"/>
                <a:gd name="connsiteY6" fmla="*/ 567360 h 952845"/>
                <a:gd name="connsiteX7" fmla="*/ 132705 w 1574500"/>
                <a:gd name="connsiteY7" fmla="*/ 618663 h 952845"/>
                <a:gd name="connsiteX8" fmla="*/ 113874 w 1574500"/>
                <a:gd name="connsiteY8" fmla="*/ 645814 h 952845"/>
                <a:gd name="connsiteX9" fmla="*/ 119910 w 1574500"/>
                <a:gd name="connsiteY9" fmla="*/ 679010 h 952845"/>
                <a:gd name="connsiteX10" fmla="*/ 192337 w 1574500"/>
                <a:gd name="connsiteY10" fmla="*/ 675992 h 952845"/>
                <a:gd name="connsiteX11" fmla="*/ 210444 w 1574500"/>
                <a:gd name="connsiteY11" fmla="*/ 739366 h 952845"/>
                <a:gd name="connsiteX12" fmla="*/ 216480 w 1574500"/>
                <a:gd name="connsiteY12" fmla="*/ 775580 h 952845"/>
                <a:gd name="connsiteX13" fmla="*/ 237605 w 1574500"/>
                <a:gd name="connsiteY13" fmla="*/ 817830 h 952845"/>
                <a:gd name="connsiteX14" fmla="*/ 227946 w 1574500"/>
                <a:gd name="connsiteY14" fmla="*/ 874216 h 952845"/>
                <a:gd name="connsiteX15" fmla="*/ 312230 w 1574500"/>
                <a:gd name="connsiteY15" fmla="*/ 952209 h 952845"/>
                <a:gd name="connsiteX16" fmla="*/ 406603 w 1574500"/>
                <a:gd name="connsiteY16" fmla="*/ 917418 h 952845"/>
                <a:gd name="connsiteX17" fmla="*/ 455399 w 1574500"/>
                <a:gd name="connsiteY17" fmla="*/ 952845 h 952845"/>
                <a:gd name="connsiteX18" fmla="*/ 509209 w 1574500"/>
                <a:gd name="connsiteY18" fmla="*/ 899311 h 952845"/>
                <a:gd name="connsiteX19" fmla="*/ 560017 w 1574500"/>
                <a:gd name="connsiteY19" fmla="*/ 944594 h 952845"/>
                <a:gd name="connsiteX20" fmla="*/ 566547 w 1574500"/>
                <a:gd name="connsiteY20" fmla="*/ 844990 h 952845"/>
                <a:gd name="connsiteX21" fmla="*/ 1532250 w 1574500"/>
                <a:gd name="connsiteY21" fmla="*/ 935525 h 952845"/>
                <a:gd name="connsiteX22" fmla="*/ 1574500 w 1574500"/>
                <a:gd name="connsiteY22" fmla="*/ 190123 h 952845"/>
                <a:gd name="connsiteX23" fmla="*/ 1191236 w 1574500"/>
                <a:gd name="connsiteY23" fmla="*/ 156927 h 952845"/>
                <a:gd name="connsiteX24" fmla="*/ 1010167 w 1574500"/>
                <a:gd name="connsiteY24" fmla="*/ 141837 h 952845"/>
                <a:gd name="connsiteX25" fmla="*/ 910579 w 1574500"/>
                <a:gd name="connsiteY25" fmla="*/ 138820 h 952845"/>
                <a:gd name="connsiteX26" fmla="*/ 744599 w 1574500"/>
                <a:gd name="connsiteY26" fmla="*/ 111659 h 952845"/>
                <a:gd name="connsiteX27" fmla="*/ 599743 w 1574500"/>
                <a:gd name="connsiteY27" fmla="*/ 93552 h 952845"/>
                <a:gd name="connsiteX28" fmla="*/ 29375 w 1574500"/>
                <a:gd name="connsiteY28" fmla="*/ 0 h 952845"/>
                <a:gd name="connsiteX0" fmla="*/ 29375 w 1574500"/>
                <a:gd name="connsiteY0" fmla="*/ 0 h 952845"/>
                <a:gd name="connsiteX1" fmla="*/ 26357 w 1574500"/>
                <a:gd name="connsiteY1" fmla="*/ 63374 h 952845"/>
                <a:gd name="connsiteX2" fmla="*/ 2215 w 1574500"/>
                <a:gd name="connsiteY2" fmla="*/ 129766 h 952845"/>
                <a:gd name="connsiteX3" fmla="*/ 0 w 1574500"/>
                <a:gd name="connsiteY3" fmla="*/ 308931 h 952845"/>
                <a:gd name="connsiteX4" fmla="*/ 86191 w 1574500"/>
                <a:gd name="connsiteY4" fmla="*/ 429646 h 952845"/>
                <a:gd name="connsiteX5" fmla="*/ 148421 w 1574500"/>
                <a:gd name="connsiteY5" fmla="*/ 485877 h 952845"/>
                <a:gd name="connsiteX6" fmla="*/ 123656 w 1574500"/>
                <a:gd name="connsiteY6" fmla="*/ 567360 h 952845"/>
                <a:gd name="connsiteX7" fmla="*/ 132705 w 1574500"/>
                <a:gd name="connsiteY7" fmla="*/ 618663 h 952845"/>
                <a:gd name="connsiteX8" fmla="*/ 113874 w 1574500"/>
                <a:gd name="connsiteY8" fmla="*/ 645814 h 952845"/>
                <a:gd name="connsiteX9" fmla="*/ 119910 w 1574500"/>
                <a:gd name="connsiteY9" fmla="*/ 679010 h 952845"/>
                <a:gd name="connsiteX10" fmla="*/ 192337 w 1574500"/>
                <a:gd name="connsiteY10" fmla="*/ 675992 h 952845"/>
                <a:gd name="connsiteX11" fmla="*/ 210444 w 1574500"/>
                <a:gd name="connsiteY11" fmla="*/ 739366 h 952845"/>
                <a:gd name="connsiteX12" fmla="*/ 216480 w 1574500"/>
                <a:gd name="connsiteY12" fmla="*/ 775580 h 952845"/>
                <a:gd name="connsiteX13" fmla="*/ 237605 w 1574500"/>
                <a:gd name="connsiteY13" fmla="*/ 817830 h 952845"/>
                <a:gd name="connsiteX14" fmla="*/ 227946 w 1574500"/>
                <a:gd name="connsiteY14" fmla="*/ 874216 h 952845"/>
                <a:gd name="connsiteX15" fmla="*/ 312230 w 1574500"/>
                <a:gd name="connsiteY15" fmla="*/ 952209 h 952845"/>
                <a:gd name="connsiteX16" fmla="*/ 396844 w 1574500"/>
                <a:gd name="connsiteY16" fmla="*/ 938866 h 952845"/>
                <a:gd name="connsiteX17" fmla="*/ 455399 w 1574500"/>
                <a:gd name="connsiteY17" fmla="*/ 952845 h 952845"/>
                <a:gd name="connsiteX18" fmla="*/ 509209 w 1574500"/>
                <a:gd name="connsiteY18" fmla="*/ 899311 h 952845"/>
                <a:gd name="connsiteX19" fmla="*/ 560017 w 1574500"/>
                <a:gd name="connsiteY19" fmla="*/ 944594 h 952845"/>
                <a:gd name="connsiteX20" fmla="*/ 566547 w 1574500"/>
                <a:gd name="connsiteY20" fmla="*/ 844990 h 952845"/>
                <a:gd name="connsiteX21" fmla="*/ 1532250 w 1574500"/>
                <a:gd name="connsiteY21" fmla="*/ 935525 h 952845"/>
                <a:gd name="connsiteX22" fmla="*/ 1574500 w 1574500"/>
                <a:gd name="connsiteY22" fmla="*/ 190123 h 952845"/>
                <a:gd name="connsiteX23" fmla="*/ 1191236 w 1574500"/>
                <a:gd name="connsiteY23" fmla="*/ 156927 h 952845"/>
                <a:gd name="connsiteX24" fmla="*/ 1010167 w 1574500"/>
                <a:gd name="connsiteY24" fmla="*/ 141837 h 952845"/>
                <a:gd name="connsiteX25" fmla="*/ 910579 w 1574500"/>
                <a:gd name="connsiteY25" fmla="*/ 138820 h 952845"/>
                <a:gd name="connsiteX26" fmla="*/ 744599 w 1574500"/>
                <a:gd name="connsiteY26" fmla="*/ 111659 h 952845"/>
                <a:gd name="connsiteX27" fmla="*/ 599743 w 1574500"/>
                <a:gd name="connsiteY27" fmla="*/ 93552 h 952845"/>
                <a:gd name="connsiteX28" fmla="*/ 29375 w 1574500"/>
                <a:gd name="connsiteY28" fmla="*/ 0 h 952845"/>
                <a:gd name="connsiteX0" fmla="*/ 29375 w 1574500"/>
                <a:gd name="connsiteY0" fmla="*/ 0 h 952845"/>
                <a:gd name="connsiteX1" fmla="*/ 26357 w 1574500"/>
                <a:gd name="connsiteY1" fmla="*/ 63374 h 952845"/>
                <a:gd name="connsiteX2" fmla="*/ 2215 w 1574500"/>
                <a:gd name="connsiteY2" fmla="*/ 129766 h 952845"/>
                <a:gd name="connsiteX3" fmla="*/ 0 w 1574500"/>
                <a:gd name="connsiteY3" fmla="*/ 308931 h 952845"/>
                <a:gd name="connsiteX4" fmla="*/ 86191 w 1574500"/>
                <a:gd name="connsiteY4" fmla="*/ 429646 h 952845"/>
                <a:gd name="connsiteX5" fmla="*/ 148421 w 1574500"/>
                <a:gd name="connsiteY5" fmla="*/ 485877 h 952845"/>
                <a:gd name="connsiteX6" fmla="*/ 123656 w 1574500"/>
                <a:gd name="connsiteY6" fmla="*/ 567360 h 952845"/>
                <a:gd name="connsiteX7" fmla="*/ 132705 w 1574500"/>
                <a:gd name="connsiteY7" fmla="*/ 618663 h 952845"/>
                <a:gd name="connsiteX8" fmla="*/ 113874 w 1574500"/>
                <a:gd name="connsiteY8" fmla="*/ 645814 h 952845"/>
                <a:gd name="connsiteX9" fmla="*/ 119910 w 1574500"/>
                <a:gd name="connsiteY9" fmla="*/ 679010 h 952845"/>
                <a:gd name="connsiteX10" fmla="*/ 192337 w 1574500"/>
                <a:gd name="connsiteY10" fmla="*/ 675992 h 952845"/>
                <a:gd name="connsiteX11" fmla="*/ 210444 w 1574500"/>
                <a:gd name="connsiteY11" fmla="*/ 739366 h 952845"/>
                <a:gd name="connsiteX12" fmla="*/ 216480 w 1574500"/>
                <a:gd name="connsiteY12" fmla="*/ 775580 h 952845"/>
                <a:gd name="connsiteX13" fmla="*/ 237605 w 1574500"/>
                <a:gd name="connsiteY13" fmla="*/ 817830 h 952845"/>
                <a:gd name="connsiteX14" fmla="*/ 227946 w 1574500"/>
                <a:gd name="connsiteY14" fmla="*/ 874216 h 952845"/>
                <a:gd name="connsiteX15" fmla="*/ 312230 w 1574500"/>
                <a:gd name="connsiteY15" fmla="*/ 952209 h 952845"/>
                <a:gd name="connsiteX16" fmla="*/ 396844 w 1574500"/>
                <a:gd name="connsiteY16" fmla="*/ 938866 h 952845"/>
                <a:gd name="connsiteX17" fmla="*/ 455399 w 1574500"/>
                <a:gd name="connsiteY17" fmla="*/ 952845 h 952845"/>
                <a:gd name="connsiteX18" fmla="*/ 513669 w 1574500"/>
                <a:gd name="connsiteY18" fmla="*/ 904089 h 952845"/>
                <a:gd name="connsiteX19" fmla="*/ 560017 w 1574500"/>
                <a:gd name="connsiteY19" fmla="*/ 944594 h 952845"/>
                <a:gd name="connsiteX20" fmla="*/ 566547 w 1574500"/>
                <a:gd name="connsiteY20" fmla="*/ 844990 h 952845"/>
                <a:gd name="connsiteX21" fmla="*/ 1532250 w 1574500"/>
                <a:gd name="connsiteY21" fmla="*/ 935525 h 952845"/>
                <a:gd name="connsiteX22" fmla="*/ 1574500 w 1574500"/>
                <a:gd name="connsiteY22" fmla="*/ 190123 h 952845"/>
                <a:gd name="connsiteX23" fmla="*/ 1191236 w 1574500"/>
                <a:gd name="connsiteY23" fmla="*/ 156927 h 952845"/>
                <a:gd name="connsiteX24" fmla="*/ 1010167 w 1574500"/>
                <a:gd name="connsiteY24" fmla="*/ 141837 h 952845"/>
                <a:gd name="connsiteX25" fmla="*/ 910579 w 1574500"/>
                <a:gd name="connsiteY25" fmla="*/ 138820 h 952845"/>
                <a:gd name="connsiteX26" fmla="*/ 744599 w 1574500"/>
                <a:gd name="connsiteY26" fmla="*/ 111659 h 952845"/>
                <a:gd name="connsiteX27" fmla="*/ 599743 w 1574500"/>
                <a:gd name="connsiteY27" fmla="*/ 93552 h 952845"/>
                <a:gd name="connsiteX28" fmla="*/ 29375 w 1574500"/>
                <a:gd name="connsiteY28" fmla="*/ 0 h 952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574500" h="952845">
                  <a:moveTo>
                    <a:pt x="29375" y="0"/>
                  </a:moveTo>
                  <a:lnTo>
                    <a:pt x="26357" y="63374"/>
                  </a:lnTo>
                  <a:lnTo>
                    <a:pt x="2215" y="129766"/>
                  </a:lnTo>
                  <a:cubicBezTo>
                    <a:pt x="1477" y="189488"/>
                    <a:pt x="738" y="249209"/>
                    <a:pt x="0" y="308931"/>
                  </a:cubicBezTo>
                  <a:lnTo>
                    <a:pt x="86191" y="429646"/>
                  </a:lnTo>
                  <a:lnTo>
                    <a:pt x="148421" y="485877"/>
                  </a:lnTo>
                  <a:lnTo>
                    <a:pt x="123656" y="567360"/>
                  </a:lnTo>
                  <a:lnTo>
                    <a:pt x="132705" y="618663"/>
                  </a:lnTo>
                  <a:lnTo>
                    <a:pt x="113874" y="645814"/>
                  </a:lnTo>
                  <a:lnTo>
                    <a:pt x="119910" y="679010"/>
                  </a:lnTo>
                  <a:lnTo>
                    <a:pt x="192337" y="675992"/>
                  </a:lnTo>
                  <a:lnTo>
                    <a:pt x="210444" y="739366"/>
                  </a:lnTo>
                  <a:lnTo>
                    <a:pt x="216480" y="775580"/>
                  </a:lnTo>
                  <a:lnTo>
                    <a:pt x="237605" y="817830"/>
                  </a:lnTo>
                  <a:lnTo>
                    <a:pt x="227946" y="874216"/>
                  </a:lnTo>
                  <a:lnTo>
                    <a:pt x="312230" y="952209"/>
                  </a:lnTo>
                  <a:lnTo>
                    <a:pt x="396844" y="938866"/>
                  </a:lnTo>
                  <a:lnTo>
                    <a:pt x="455399" y="952845"/>
                  </a:lnTo>
                  <a:lnTo>
                    <a:pt x="513669" y="904089"/>
                  </a:lnTo>
                  <a:lnTo>
                    <a:pt x="560017" y="944594"/>
                  </a:lnTo>
                  <a:lnTo>
                    <a:pt x="566547" y="844990"/>
                  </a:lnTo>
                  <a:lnTo>
                    <a:pt x="1532250" y="935525"/>
                  </a:lnTo>
                  <a:lnTo>
                    <a:pt x="1574500" y="190123"/>
                  </a:lnTo>
                  <a:lnTo>
                    <a:pt x="1191236" y="156927"/>
                  </a:lnTo>
                  <a:lnTo>
                    <a:pt x="1010167" y="141837"/>
                  </a:lnTo>
                  <a:lnTo>
                    <a:pt x="910579" y="138820"/>
                  </a:lnTo>
                  <a:lnTo>
                    <a:pt x="744599" y="111659"/>
                  </a:lnTo>
                  <a:lnTo>
                    <a:pt x="599743" y="93552"/>
                  </a:lnTo>
                  <a:lnTo>
                    <a:pt x="29375" y="0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3827641" y="1746513"/>
              <a:ext cx="910918" cy="542637"/>
            </a:xfrm>
            <a:custGeom>
              <a:avLst/>
              <a:gdLst>
                <a:gd name="connsiteX0" fmla="*/ 27160 w 1001916"/>
                <a:gd name="connsiteY0" fmla="*/ 18107 h 597529"/>
                <a:gd name="connsiteX1" fmla="*/ 0 w 1001916"/>
                <a:gd name="connsiteY1" fmla="*/ 597529 h 597529"/>
                <a:gd name="connsiteX2" fmla="*/ 998899 w 1001916"/>
                <a:gd name="connsiteY2" fmla="*/ 588475 h 597529"/>
                <a:gd name="connsiteX3" fmla="*/ 1001916 w 1001916"/>
                <a:gd name="connsiteY3" fmla="*/ 537172 h 597529"/>
                <a:gd name="connsiteX4" fmla="*/ 974756 w 1001916"/>
                <a:gd name="connsiteY4" fmla="*/ 416459 h 597529"/>
                <a:gd name="connsiteX5" fmla="*/ 971738 w 1001916"/>
                <a:gd name="connsiteY5" fmla="*/ 316871 h 597529"/>
                <a:gd name="connsiteX6" fmla="*/ 932506 w 1001916"/>
                <a:gd name="connsiteY6" fmla="*/ 223319 h 597529"/>
                <a:gd name="connsiteX7" fmla="*/ 905346 w 1001916"/>
                <a:gd name="connsiteY7" fmla="*/ 196158 h 597529"/>
                <a:gd name="connsiteX8" fmla="*/ 911382 w 1001916"/>
                <a:gd name="connsiteY8" fmla="*/ 78463 h 597529"/>
                <a:gd name="connsiteX9" fmla="*/ 878186 w 1001916"/>
                <a:gd name="connsiteY9" fmla="*/ 0 h 597529"/>
                <a:gd name="connsiteX10" fmla="*/ 485869 w 1001916"/>
                <a:gd name="connsiteY10" fmla="*/ 27160 h 597529"/>
                <a:gd name="connsiteX11" fmla="*/ 350067 w 1001916"/>
                <a:gd name="connsiteY11" fmla="*/ 30178 h 597529"/>
                <a:gd name="connsiteX12" fmla="*/ 27160 w 1001916"/>
                <a:gd name="connsiteY12" fmla="*/ 18107 h 597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1916" h="597529">
                  <a:moveTo>
                    <a:pt x="27160" y="18107"/>
                  </a:moveTo>
                  <a:lnTo>
                    <a:pt x="0" y="597529"/>
                  </a:lnTo>
                  <a:lnTo>
                    <a:pt x="998899" y="588475"/>
                  </a:lnTo>
                  <a:lnTo>
                    <a:pt x="1001916" y="537172"/>
                  </a:lnTo>
                  <a:lnTo>
                    <a:pt x="974756" y="416459"/>
                  </a:lnTo>
                  <a:lnTo>
                    <a:pt x="971738" y="316871"/>
                  </a:lnTo>
                  <a:lnTo>
                    <a:pt x="932506" y="223319"/>
                  </a:lnTo>
                  <a:lnTo>
                    <a:pt x="905346" y="196158"/>
                  </a:lnTo>
                  <a:lnTo>
                    <a:pt x="911382" y="78463"/>
                  </a:lnTo>
                  <a:lnTo>
                    <a:pt x="878186" y="0"/>
                  </a:lnTo>
                  <a:lnTo>
                    <a:pt x="485869" y="27160"/>
                  </a:lnTo>
                  <a:lnTo>
                    <a:pt x="350067" y="30178"/>
                  </a:lnTo>
                  <a:lnTo>
                    <a:pt x="27160" y="18107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>
              <a:off x="3800212" y="2273275"/>
              <a:ext cx="998979" cy="591705"/>
            </a:xfrm>
            <a:custGeom>
              <a:avLst/>
              <a:gdLst>
                <a:gd name="connsiteX0" fmla="*/ 36214 w 1095470"/>
                <a:gd name="connsiteY0" fmla="*/ 12071 h 636760"/>
                <a:gd name="connsiteX1" fmla="*/ 0 w 1095470"/>
                <a:gd name="connsiteY1" fmla="*/ 555279 h 636760"/>
                <a:gd name="connsiteX2" fmla="*/ 437584 w 1095470"/>
                <a:gd name="connsiteY2" fmla="*/ 570368 h 636760"/>
                <a:gd name="connsiteX3" fmla="*/ 642796 w 1095470"/>
                <a:gd name="connsiteY3" fmla="*/ 567350 h 636760"/>
                <a:gd name="connsiteX4" fmla="*/ 772563 w 1095470"/>
                <a:gd name="connsiteY4" fmla="*/ 564333 h 636760"/>
                <a:gd name="connsiteX5" fmla="*/ 811794 w 1095470"/>
                <a:gd name="connsiteY5" fmla="*/ 570368 h 636760"/>
                <a:gd name="connsiteX6" fmla="*/ 863097 w 1095470"/>
                <a:gd name="connsiteY6" fmla="*/ 588475 h 636760"/>
                <a:gd name="connsiteX7" fmla="*/ 923454 w 1095470"/>
                <a:gd name="connsiteY7" fmla="*/ 567350 h 636760"/>
                <a:gd name="connsiteX8" fmla="*/ 974757 w 1095470"/>
                <a:gd name="connsiteY8" fmla="*/ 588475 h 636760"/>
                <a:gd name="connsiteX9" fmla="*/ 989846 w 1095470"/>
                <a:gd name="connsiteY9" fmla="*/ 609600 h 636760"/>
                <a:gd name="connsiteX10" fmla="*/ 1035113 w 1095470"/>
                <a:gd name="connsiteY10" fmla="*/ 603564 h 636760"/>
                <a:gd name="connsiteX11" fmla="*/ 1095470 w 1095470"/>
                <a:gd name="connsiteY11" fmla="*/ 636760 h 636760"/>
                <a:gd name="connsiteX12" fmla="*/ 1086416 w 1095470"/>
                <a:gd name="connsiteY12" fmla="*/ 585457 h 636760"/>
                <a:gd name="connsiteX13" fmla="*/ 1095470 w 1095470"/>
                <a:gd name="connsiteY13" fmla="*/ 528119 h 636760"/>
                <a:gd name="connsiteX14" fmla="*/ 1077363 w 1095470"/>
                <a:gd name="connsiteY14" fmla="*/ 461727 h 636760"/>
                <a:gd name="connsiteX15" fmla="*/ 1065291 w 1095470"/>
                <a:gd name="connsiteY15" fmla="*/ 111659 h 636760"/>
                <a:gd name="connsiteX16" fmla="*/ 1020024 w 1095470"/>
                <a:gd name="connsiteY16" fmla="*/ 81481 h 636760"/>
                <a:gd name="connsiteX17" fmla="*/ 1023042 w 1095470"/>
                <a:gd name="connsiteY17" fmla="*/ 45267 h 636760"/>
                <a:gd name="connsiteX18" fmla="*/ 1032095 w 1095470"/>
                <a:gd name="connsiteY18" fmla="*/ 0 h 636760"/>
                <a:gd name="connsiteX19" fmla="*/ 36214 w 1095470"/>
                <a:gd name="connsiteY19" fmla="*/ 12071 h 636760"/>
                <a:gd name="connsiteX0" fmla="*/ 26691 w 1095470"/>
                <a:gd name="connsiteY0" fmla="*/ 4928 h 636760"/>
                <a:gd name="connsiteX1" fmla="*/ 0 w 1095470"/>
                <a:gd name="connsiteY1" fmla="*/ 555279 h 636760"/>
                <a:gd name="connsiteX2" fmla="*/ 437584 w 1095470"/>
                <a:gd name="connsiteY2" fmla="*/ 570368 h 636760"/>
                <a:gd name="connsiteX3" fmla="*/ 642796 w 1095470"/>
                <a:gd name="connsiteY3" fmla="*/ 567350 h 636760"/>
                <a:gd name="connsiteX4" fmla="*/ 772563 w 1095470"/>
                <a:gd name="connsiteY4" fmla="*/ 564333 h 636760"/>
                <a:gd name="connsiteX5" fmla="*/ 811794 w 1095470"/>
                <a:gd name="connsiteY5" fmla="*/ 570368 h 636760"/>
                <a:gd name="connsiteX6" fmla="*/ 863097 w 1095470"/>
                <a:gd name="connsiteY6" fmla="*/ 588475 h 636760"/>
                <a:gd name="connsiteX7" fmla="*/ 923454 w 1095470"/>
                <a:gd name="connsiteY7" fmla="*/ 567350 h 636760"/>
                <a:gd name="connsiteX8" fmla="*/ 974757 w 1095470"/>
                <a:gd name="connsiteY8" fmla="*/ 588475 h 636760"/>
                <a:gd name="connsiteX9" fmla="*/ 989846 w 1095470"/>
                <a:gd name="connsiteY9" fmla="*/ 609600 h 636760"/>
                <a:gd name="connsiteX10" fmla="*/ 1035113 w 1095470"/>
                <a:gd name="connsiteY10" fmla="*/ 603564 h 636760"/>
                <a:gd name="connsiteX11" fmla="*/ 1095470 w 1095470"/>
                <a:gd name="connsiteY11" fmla="*/ 636760 h 636760"/>
                <a:gd name="connsiteX12" fmla="*/ 1086416 w 1095470"/>
                <a:gd name="connsiteY12" fmla="*/ 585457 h 636760"/>
                <a:gd name="connsiteX13" fmla="*/ 1095470 w 1095470"/>
                <a:gd name="connsiteY13" fmla="*/ 528119 h 636760"/>
                <a:gd name="connsiteX14" fmla="*/ 1077363 w 1095470"/>
                <a:gd name="connsiteY14" fmla="*/ 461727 h 636760"/>
                <a:gd name="connsiteX15" fmla="*/ 1065291 w 1095470"/>
                <a:gd name="connsiteY15" fmla="*/ 111659 h 636760"/>
                <a:gd name="connsiteX16" fmla="*/ 1020024 w 1095470"/>
                <a:gd name="connsiteY16" fmla="*/ 81481 h 636760"/>
                <a:gd name="connsiteX17" fmla="*/ 1023042 w 1095470"/>
                <a:gd name="connsiteY17" fmla="*/ 45267 h 636760"/>
                <a:gd name="connsiteX18" fmla="*/ 1032095 w 1095470"/>
                <a:gd name="connsiteY18" fmla="*/ 0 h 636760"/>
                <a:gd name="connsiteX19" fmla="*/ 26691 w 1095470"/>
                <a:gd name="connsiteY19" fmla="*/ 4928 h 636760"/>
                <a:gd name="connsiteX0" fmla="*/ 26691 w 1095470"/>
                <a:gd name="connsiteY0" fmla="*/ 16837 h 648669"/>
                <a:gd name="connsiteX1" fmla="*/ 0 w 1095470"/>
                <a:gd name="connsiteY1" fmla="*/ 567188 h 648669"/>
                <a:gd name="connsiteX2" fmla="*/ 437584 w 1095470"/>
                <a:gd name="connsiteY2" fmla="*/ 582277 h 648669"/>
                <a:gd name="connsiteX3" fmla="*/ 642796 w 1095470"/>
                <a:gd name="connsiteY3" fmla="*/ 579259 h 648669"/>
                <a:gd name="connsiteX4" fmla="*/ 772563 w 1095470"/>
                <a:gd name="connsiteY4" fmla="*/ 576242 h 648669"/>
                <a:gd name="connsiteX5" fmla="*/ 811794 w 1095470"/>
                <a:gd name="connsiteY5" fmla="*/ 582277 h 648669"/>
                <a:gd name="connsiteX6" fmla="*/ 863097 w 1095470"/>
                <a:gd name="connsiteY6" fmla="*/ 600384 h 648669"/>
                <a:gd name="connsiteX7" fmla="*/ 923454 w 1095470"/>
                <a:gd name="connsiteY7" fmla="*/ 579259 h 648669"/>
                <a:gd name="connsiteX8" fmla="*/ 974757 w 1095470"/>
                <a:gd name="connsiteY8" fmla="*/ 600384 h 648669"/>
                <a:gd name="connsiteX9" fmla="*/ 989846 w 1095470"/>
                <a:gd name="connsiteY9" fmla="*/ 621509 h 648669"/>
                <a:gd name="connsiteX10" fmla="*/ 1035113 w 1095470"/>
                <a:gd name="connsiteY10" fmla="*/ 615473 h 648669"/>
                <a:gd name="connsiteX11" fmla="*/ 1095470 w 1095470"/>
                <a:gd name="connsiteY11" fmla="*/ 648669 h 648669"/>
                <a:gd name="connsiteX12" fmla="*/ 1086416 w 1095470"/>
                <a:gd name="connsiteY12" fmla="*/ 597366 h 648669"/>
                <a:gd name="connsiteX13" fmla="*/ 1095470 w 1095470"/>
                <a:gd name="connsiteY13" fmla="*/ 540028 h 648669"/>
                <a:gd name="connsiteX14" fmla="*/ 1077363 w 1095470"/>
                <a:gd name="connsiteY14" fmla="*/ 473636 h 648669"/>
                <a:gd name="connsiteX15" fmla="*/ 1065291 w 1095470"/>
                <a:gd name="connsiteY15" fmla="*/ 123568 h 648669"/>
                <a:gd name="connsiteX16" fmla="*/ 1020024 w 1095470"/>
                <a:gd name="connsiteY16" fmla="*/ 93390 h 648669"/>
                <a:gd name="connsiteX17" fmla="*/ 1023042 w 1095470"/>
                <a:gd name="connsiteY17" fmla="*/ 57176 h 648669"/>
                <a:gd name="connsiteX18" fmla="*/ 1034566 w 1095470"/>
                <a:gd name="connsiteY18" fmla="*/ 0 h 648669"/>
                <a:gd name="connsiteX19" fmla="*/ 26691 w 1095470"/>
                <a:gd name="connsiteY19" fmla="*/ 16837 h 648669"/>
                <a:gd name="connsiteX0" fmla="*/ 26691 w 1095470"/>
                <a:gd name="connsiteY0" fmla="*/ 19220 h 651052"/>
                <a:gd name="connsiteX1" fmla="*/ 0 w 1095470"/>
                <a:gd name="connsiteY1" fmla="*/ 569571 h 651052"/>
                <a:gd name="connsiteX2" fmla="*/ 437584 w 1095470"/>
                <a:gd name="connsiteY2" fmla="*/ 584660 h 651052"/>
                <a:gd name="connsiteX3" fmla="*/ 642796 w 1095470"/>
                <a:gd name="connsiteY3" fmla="*/ 581642 h 651052"/>
                <a:gd name="connsiteX4" fmla="*/ 772563 w 1095470"/>
                <a:gd name="connsiteY4" fmla="*/ 578625 h 651052"/>
                <a:gd name="connsiteX5" fmla="*/ 811794 w 1095470"/>
                <a:gd name="connsiteY5" fmla="*/ 584660 h 651052"/>
                <a:gd name="connsiteX6" fmla="*/ 863097 w 1095470"/>
                <a:gd name="connsiteY6" fmla="*/ 602767 h 651052"/>
                <a:gd name="connsiteX7" fmla="*/ 923454 w 1095470"/>
                <a:gd name="connsiteY7" fmla="*/ 581642 h 651052"/>
                <a:gd name="connsiteX8" fmla="*/ 974757 w 1095470"/>
                <a:gd name="connsiteY8" fmla="*/ 602767 h 651052"/>
                <a:gd name="connsiteX9" fmla="*/ 989846 w 1095470"/>
                <a:gd name="connsiteY9" fmla="*/ 623892 h 651052"/>
                <a:gd name="connsiteX10" fmla="*/ 1035113 w 1095470"/>
                <a:gd name="connsiteY10" fmla="*/ 617856 h 651052"/>
                <a:gd name="connsiteX11" fmla="*/ 1095470 w 1095470"/>
                <a:gd name="connsiteY11" fmla="*/ 651052 h 651052"/>
                <a:gd name="connsiteX12" fmla="*/ 1086416 w 1095470"/>
                <a:gd name="connsiteY12" fmla="*/ 599749 h 651052"/>
                <a:gd name="connsiteX13" fmla="*/ 1095470 w 1095470"/>
                <a:gd name="connsiteY13" fmla="*/ 542411 h 651052"/>
                <a:gd name="connsiteX14" fmla="*/ 1077363 w 1095470"/>
                <a:gd name="connsiteY14" fmla="*/ 476019 h 651052"/>
                <a:gd name="connsiteX15" fmla="*/ 1065291 w 1095470"/>
                <a:gd name="connsiteY15" fmla="*/ 125951 h 651052"/>
                <a:gd name="connsiteX16" fmla="*/ 1020024 w 1095470"/>
                <a:gd name="connsiteY16" fmla="*/ 95773 h 651052"/>
                <a:gd name="connsiteX17" fmla="*/ 1023042 w 1095470"/>
                <a:gd name="connsiteY17" fmla="*/ 59559 h 651052"/>
                <a:gd name="connsiteX18" fmla="*/ 1044182 w 1095470"/>
                <a:gd name="connsiteY18" fmla="*/ 0 h 651052"/>
                <a:gd name="connsiteX19" fmla="*/ 26691 w 1095470"/>
                <a:gd name="connsiteY19" fmla="*/ 19220 h 651052"/>
                <a:gd name="connsiteX0" fmla="*/ 26691 w 1095470"/>
                <a:gd name="connsiteY0" fmla="*/ 19220 h 651052"/>
                <a:gd name="connsiteX1" fmla="*/ 0 w 1095470"/>
                <a:gd name="connsiteY1" fmla="*/ 569571 h 651052"/>
                <a:gd name="connsiteX2" fmla="*/ 437584 w 1095470"/>
                <a:gd name="connsiteY2" fmla="*/ 584660 h 651052"/>
                <a:gd name="connsiteX3" fmla="*/ 642796 w 1095470"/>
                <a:gd name="connsiteY3" fmla="*/ 581642 h 651052"/>
                <a:gd name="connsiteX4" fmla="*/ 772563 w 1095470"/>
                <a:gd name="connsiteY4" fmla="*/ 578625 h 651052"/>
                <a:gd name="connsiteX5" fmla="*/ 811794 w 1095470"/>
                <a:gd name="connsiteY5" fmla="*/ 584660 h 651052"/>
                <a:gd name="connsiteX6" fmla="*/ 863097 w 1095470"/>
                <a:gd name="connsiteY6" fmla="*/ 602767 h 651052"/>
                <a:gd name="connsiteX7" fmla="*/ 923454 w 1095470"/>
                <a:gd name="connsiteY7" fmla="*/ 581642 h 651052"/>
                <a:gd name="connsiteX8" fmla="*/ 974757 w 1095470"/>
                <a:gd name="connsiteY8" fmla="*/ 602767 h 651052"/>
                <a:gd name="connsiteX9" fmla="*/ 989846 w 1095470"/>
                <a:gd name="connsiteY9" fmla="*/ 623892 h 651052"/>
                <a:gd name="connsiteX10" fmla="*/ 1035113 w 1095470"/>
                <a:gd name="connsiteY10" fmla="*/ 617856 h 651052"/>
                <a:gd name="connsiteX11" fmla="*/ 1095470 w 1095470"/>
                <a:gd name="connsiteY11" fmla="*/ 651052 h 651052"/>
                <a:gd name="connsiteX12" fmla="*/ 1086416 w 1095470"/>
                <a:gd name="connsiteY12" fmla="*/ 599749 h 651052"/>
                <a:gd name="connsiteX13" fmla="*/ 1095470 w 1095470"/>
                <a:gd name="connsiteY13" fmla="*/ 542411 h 651052"/>
                <a:gd name="connsiteX14" fmla="*/ 1077363 w 1095470"/>
                <a:gd name="connsiteY14" fmla="*/ 476019 h 651052"/>
                <a:gd name="connsiteX15" fmla="*/ 1065291 w 1095470"/>
                <a:gd name="connsiteY15" fmla="*/ 125951 h 651052"/>
                <a:gd name="connsiteX16" fmla="*/ 1020024 w 1095470"/>
                <a:gd name="connsiteY16" fmla="*/ 95773 h 651052"/>
                <a:gd name="connsiteX17" fmla="*/ 1035038 w 1095470"/>
                <a:gd name="connsiteY17" fmla="*/ 59575 h 651052"/>
                <a:gd name="connsiteX18" fmla="*/ 1044182 w 1095470"/>
                <a:gd name="connsiteY18" fmla="*/ 0 h 651052"/>
                <a:gd name="connsiteX19" fmla="*/ 26691 w 1095470"/>
                <a:gd name="connsiteY19" fmla="*/ 19220 h 651052"/>
                <a:gd name="connsiteX0" fmla="*/ 26691 w 1095470"/>
                <a:gd name="connsiteY0" fmla="*/ 19220 h 651052"/>
                <a:gd name="connsiteX1" fmla="*/ 0 w 1095470"/>
                <a:gd name="connsiteY1" fmla="*/ 569571 h 651052"/>
                <a:gd name="connsiteX2" fmla="*/ 437584 w 1095470"/>
                <a:gd name="connsiteY2" fmla="*/ 584660 h 651052"/>
                <a:gd name="connsiteX3" fmla="*/ 642796 w 1095470"/>
                <a:gd name="connsiteY3" fmla="*/ 581642 h 651052"/>
                <a:gd name="connsiteX4" fmla="*/ 772563 w 1095470"/>
                <a:gd name="connsiteY4" fmla="*/ 578625 h 651052"/>
                <a:gd name="connsiteX5" fmla="*/ 811794 w 1095470"/>
                <a:gd name="connsiteY5" fmla="*/ 584660 h 651052"/>
                <a:gd name="connsiteX6" fmla="*/ 863097 w 1095470"/>
                <a:gd name="connsiteY6" fmla="*/ 602767 h 651052"/>
                <a:gd name="connsiteX7" fmla="*/ 923454 w 1095470"/>
                <a:gd name="connsiteY7" fmla="*/ 581642 h 651052"/>
                <a:gd name="connsiteX8" fmla="*/ 974757 w 1095470"/>
                <a:gd name="connsiteY8" fmla="*/ 602767 h 651052"/>
                <a:gd name="connsiteX9" fmla="*/ 989846 w 1095470"/>
                <a:gd name="connsiteY9" fmla="*/ 623892 h 651052"/>
                <a:gd name="connsiteX10" fmla="*/ 1035113 w 1095470"/>
                <a:gd name="connsiteY10" fmla="*/ 617856 h 651052"/>
                <a:gd name="connsiteX11" fmla="*/ 1095470 w 1095470"/>
                <a:gd name="connsiteY11" fmla="*/ 651052 h 651052"/>
                <a:gd name="connsiteX12" fmla="*/ 1086416 w 1095470"/>
                <a:gd name="connsiteY12" fmla="*/ 599749 h 651052"/>
                <a:gd name="connsiteX13" fmla="*/ 1095470 w 1095470"/>
                <a:gd name="connsiteY13" fmla="*/ 542411 h 651052"/>
                <a:gd name="connsiteX14" fmla="*/ 1077363 w 1095470"/>
                <a:gd name="connsiteY14" fmla="*/ 476019 h 651052"/>
                <a:gd name="connsiteX15" fmla="*/ 1077291 w 1095470"/>
                <a:gd name="connsiteY15" fmla="*/ 125985 h 651052"/>
                <a:gd name="connsiteX16" fmla="*/ 1020024 w 1095470"/>
                <a:gd name="connsiteY16" fmla="*/ 95773 h 651052"/>
                <a:gd name="connsiteX17" fmla="*/ 1035038 w 1095470"/>
                <a:gd name="connsiteY17" fmla="*/ 59575 h 651052"/>
                <a:gd name="connsiteX18" fmla="*/ 1044182 w 1095470"/>
                <a:gd name="connsiteY18" fmla="*/ 0 h 651052"/>
                <a:gd name="connsiteX19" fmla="*/ 26691 w 1095470"/>
                <a:gd name="connsiteY19" fmla="*/ 19220 h 651052"/>
                <a:gd name="connsiteX0" fmla="*/ 26691 w 1098889"/>
                <a:gd name="connsiteY0" fmla="*/ 19220 h 651052"/>
                <a:gd name="connsiteX1" fmla="*/ 0 w 1098889"/>
                <a:gd name="connsiteY1" fmla="*/ 569571 h 651052"/>
                <a:gd name="connsiteX2" fmla="*/ 437584 w 1098889"/>
                <a:gd name="connsiteY2" fmla="*/ 584660 h 651052"/>
                <a:gd name="connsiteX3" fmla="*/ 642796 w 1098889"/>
                <a:gd name="connsiteY3" fmla="*/ 581642 h 651052"/>
                <a:gd name="connsiteX4" fmla="*/ 772563 w 1098889"/>
                <a:gd name="connsiteY4" fmla="*/ 578625 h 651052"/>
                <a:gd name="connsiteX5" fmla="*/ 811794 w 1098889"/>
                <a:gd name="connsiteY5" fmla="*/ 584660 h 651052"/>
                <a:gd name="connsiteX6" fmla="*/ 863097 w 1098889"/>
                <a:gd name="connsiteY6" fmla="*/ 602767 h 651052"/>
                <a:gd name="connsiteX7" fmla="*/ 923454 w 1098889"/>
                <a:gd name="connsiteY7" fmla="*/ 581642 h 651052"/>
                <a:gd name="connsiteX8" fmla="*/ 974757 w 1098889"/>
                <a:gd name="connsiteY8" fmla="*/ 602767 h 651052"/>
                <a:gd name="connsiteX9" fmla="*/ 989846 w 1098889"/>
                <a:gd name="connsiteY9" fmla="*/ 623892 h 651052"/>
                <a:gd name="connsiteX10" fmla="*/ 1035113 w 1098889"/>
                <a:gd name="connsiteY10" fmla="*/ 617856 h 651052"/>
                <a:gd name="connsiteX11" fmla="*/ 1095470 w 1098889"/>
                <a:gd name="connsiteY11" fmla="*/ 651052 h 651052"/>
                <a:gd name="connsiteX12" fmla="*/ 1086416 w 1098889"/>
                <a:gd name="connsiteY12" fmla="*/ 599749 h 651052"/>
                <a:gd name="connsiteX13" fmla="*/ 1095470 w 1098889"/>
                <a:gd name="connsiteY13" fmla="*/ 542411 h 651052"/>
                <a:gd name="connsiteX14" fmla="*/ 1098889 w 1098889"/>
                <a:gd name="connsiteY14" fmla="*/ 476148 h 651052"/>
                <a:gd name="connsiteX15" fmla="*/ 1077291 w 1098889"/>
                <a:gd name="connsiteY15" fmla="*/ 125985 h 651052"/>
                <a:gd name="connsiteX16" fmla="*/ 1020024 w 1098889"/>
                <a:gd name="connsiteY16" fmla="*/ 95773 h 651052"/>
                <a:gd name="connsiteX17" fmla="*/ 1035038 w 1098889"/>
                <a:gd name="connsiteY17" fmla="*/ 59575 h 651052"/>
                <a:gd name="connsiteX18" fmla="*/ 1044182 w 1098889"/>
                <a:gd name="connsiteY18" fmla="*/ 0 h 651052"/>
                <a:gd name="connsiteX19" fmla="*/ 26691 w 1098889"/>
                <a:gd name="connsiteY19" fmla="*/ 19220 h 651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98889" h="651052">
                  <a:moveTo>
                    <a:pt x="26691" y="19220"/>
                  </a:moveTo>
                  <a:lnTo>
                    <a:pt x="0" y="569571"/>
                  </a:lnTo>
                  <a:lnTo>
                    <a:pt x="437584" y="584660"/>
                  </a:lnTo>
                  <a:lnTo>
                    <a:pt x="642796" y="581642"/>
                  </a:lnTo>
                  <a:lnTo>
                    <a:pt x="772563" y="578625"/>
                  </a:lnTo>
                  <a:lnTo>
                    <a:pt x="811794" y="584660"/>
                  </a:lnTo>
                  <a:lnTo>
                    <a:pt x="863097" y="602767"/>
                  </a:lnTo>
                  <a:lnTo>
                    <a:pt x="923454" y="581642"/>
                  </a:lnTo>
                  <a:lnTo>
                    <a:pt x="974757" y="602767"/>
                  </a:lnTo>
                  <a:lnTo>
                    <a:pt x="989846" y="623892"/>
                  </a:lnTo>
                  <a:lnTo>
                    <a:pt x="1035113" y="617856"/>
                  </a:lnTo>
                  <a:lnTo>
                    <a:pt x="1095470" y="651052"/>
                  </a:lnTo>
                  <a:lnTo>
                    <a:pt x="1086416" y="599749"/>
                  </a:lnTo>
                  <a:lnTo>
                    <a:pt x="1095470" y="542411"/>
                  </a:lnTo>
                  <a:lnTo>
                    <a:pt x="1098889" y="476148"/>
                  </a:lnTo>
                  <a:lnTo>
                    <a:pt x="1077291" y="125985"/>
                  </a:lnTo>
                  <a:lnTo>
                    <a:pt x="1020024" y="95773"/>
                  </a:lnTo>
                  <a:lnTo>
                    <a:pt x="1035038" y="59575"/>
                  </a:lnTo>
                  <a:lnTo>
                    <a:pt x="1044182" y="0"/>
                  </a:lnTo>
                  <a:lnTo>
                    <a:pt x="26691" y="19220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3788663" y="2788491"/>
              <a:ext cx="1180874" cy="523876"/>
            </a:xfrm>
            <a:custGeom>
              <a:avLst/>
              <a:gdLst>
                <a:gd name="connsiteX0" fmla="*/ 9054 w 1297663"/>
                <a:gd name="connsiteY0" fmla="*/ 0 h 567350"/>
                <a:gd name="connsiteX1" fmla="*/ 0 w 1297663"/>
                <a:gd name="connsiteY1" fmla="*/ 377227 h 567350"/>
                <a:gd name="connsiteX2" fmla="*/ 298764 w 1297663"/>
                <a:gd name="connsiteY2" fmla="*/ 404388 h 567350"/>
                <a:gd name="connsiteX3" fmla="*/ 301782 w 1297663"/>
                <a:gd name="connsiteY3" fmla="*/ 567350 h 567350"/>
                <a:gd name="connsiteX4" fmla="*/ 754455 w 1297663"/>
                <a:gd name="connsiteY4" fmla="*/ 555279 h 567350"/>
                <a:gd name="connsiteX5" fmla="*/ 838955 w 1297663"/>
                <a:gd name="connsiteY5" fmla="*/ 555279 h 567350"/>
                <a:gd name="connsiteX6" fmla="*/ 1219200 w 1297663"/>
                <a:gd name="connsiteY6" fmla="*/ 534154 h 567350"/>
                <a:gd name="connsiteX7" fmla="*/ 1282574 w 1297663"/>
                <a:gd name="connsiteY7" fmla="*/ 534154 h 567350"/>
                <a:gd name="connsiteX8" fmla="*/ 1297663 w 1297663"/>
                <a:gd name="connsiteY8" fmla="*/ 534154 h 567350"/>
                <a:gd name="connsiteX9" fmla="*/ 1249378 w 1297663"/>
                <a:gd name="connsiteY9" fmla="*/ 467762 h 567350"/>
                <a:gd name="connsiteX10" fmla="*/ 1222218 w 1297663"/>
                <a:gd name="connsiteY10" fmla="*/ 413441 h 567350"/>
                <a:gd name="connsiteX11" fmla="*/ 1222218 w 1297663"/>
                <a:gd name="connsiteY11" fmla="*/ 334978 h 567350"/>
                <a:gd name="connsiteX12" fmla="*/ 1201093 w 1297663"/>
                <a:gd name="connsiteY12" fmla="*/ 283675 h 567350"/>
                <a:gd name="connsiteX13" fmla="*/ 1201093 w 1297663"/>
                <a:gd name="connsiteY13" fmla="*/ 256515 h 567350"/>
                <a:gd name="connsiteX14" fmla="*/ 1173933 w 1297663"/>
                <a:gd name="connsiteY14" fmla="*/ 229354 h 567350"/>
                <a:gd name="connsiteX15" fmla="*/ 1170915 w 1297663"/>
                <a:gd name="connsiteY15" fmla="*/ 202194 h 567350"/>
                <a:gd name="connsiteX16" fmla="*/ 1134701 w 1297663"/>
                <a:gd name="connsiteY16" fmla="*/ 147873 h 567350"/>
                <a:gd name="connsiteX17" fmla="*/ 1113576 w 1297663"/>
                <a:gd name="connsiteY17" fmla="*/ 75445 h 567350"/>
                <a:gd name="connsiteX18" fmla="*/ 1056238 w 1297663"/>
                <a:gd name="connsiteY18" fmla="*/ 45267 h 567350"/>
                <a:gd name="connsiteX19" fmla="*/ 1001917 w 1297663"/>
                <a:gd name="connsiteY19" fmla="*/ 48285 h 567350"/>
                <a:gd name="connsiteX20" fmla="*/ 983810 w 1297663"/>
                <a:gd name="connsiteY20" fmla="*/ 27160 h 567350"/>
                <a:gd name="connsiteX21" fmla="*/ 935525 w 1297663"/>
                <a:gd name="connsiteY21" fmla="*/ 9053 h 567350"/>
                <a:gd name="connsiteX22" fmla="*/ 872151 w 1297663"/>
                <a:gd name="connsiteY22" fmla="*/ 33196 h 567350"/>
                <a:gd name="connsiteX23" fmla="*/ 802741 w 1297663"/>
                <a:gd name="connsiteY23" fmla="*/ 0 h 567350"/>
                <a:gd name="connsiteX24" fmla="*/ 9054 w 1297663"/>
                <a:gd name="connsiteY24" fmla="*/ 0 h 567350"/>
                <a:gd name="connsiteX0" fmla="*/ 13813 w 1297663"/>
                <a:gd name="connsiteY0" fmla="*/ 0 h 576885"/>
                <a:gd name="connsiteX1" fmla="*/ 0 w 1297663"/>
                <a:gd name="connsiteY1" fmla="*/ 386762 h 576885"/>
                <a:gd name="connsiteX2" fmla="*/ 298764 w 1297663"/>
                <a:gd name="connsiteY2" fmla="*/ 413923 h 576885"/>
                <a:gd name="connsiteX3" fmla="*/ 301782 w 1297663"/>
                <a:gd name="connsiteY3" fmla="*/ 576885 h 576885"/>
                <a:gd name="connsiteX4" fmla="*/ 754455 w 1297663"/>
                <a:gd name="connsiteY4" fmla="*/ 564814 h 576885"/>
                <a:gd name="connsiteX5" fmla="*/ 838955 w 1297663"/>
                <a:gd name="connsiteY5" fmla="*/ 564814 h 576885"/>
                <a:gd name="connsiteX6" fmla="*/ 1219200 w 1297663"/>
                <a:gd name="connsiteY6" fmla="*/ 543689 h 576885"/>
                <a:gd name="connsiteX7" fmla="*/ 1282574 w 1297663"/>
                <a:gd name="connsiteY7" fmla="*/ 543689 h 576885"/>
                <a:gd name="connsiteX8" fmla="*/ 1297663 w 1297663"/>
                <a:gd name="connsiteY8" fmla="*/ 543689 h 576885"/>
                <a:gd name="connsiteX9" fmla="*/ 1249378 w 1297663"/>
                <a:gd name="connsiteY9" fmla="*/ 477297 h 576885"/>
                <a:gd name="connsiteX10" fmla="*/ 1222218 w 1297663"/>
                <a:gd name="connsiteY10" fmla="*/ 422976 h 576885"/>
                <a:gd name="connsiteX11" fmla="*/ 1222218 w 1297663"/>
                <a:gd name="connsiteY11" fmla="*/ 344513 h 576885"/>
                <a:gd name="connsiteX12" fmla="*/ 1201093 w 1297663"/>
                <a:gd name="connsiteY12" fmla="*/ 293210 h 576885"/>
                <a:gd name="connsiteX13" fmla="*/ 1201093 w 1297663"/>
                <a:gd name="connsiteY13" fmla="*/ 266050 h 576885"/>
                <a:gd name="connsiteX14" fmla="*/ 1173933 w 1297663"/>
                <a:gd name="connsiteY14" fmla="*/ 238889 h 576885"/>
                <a:gd name="connsiteX15" fmla="*/ 1170915 w 1297663"/>
                <a:gd name="connsiteY15" fmla="*/ 211729 h 576885"/>
                <a:gd name="connsiteX16" fmla="*/ 1134701 w 1297663"/>
                <a:gd name="connsiteY16" fmla="*/ 157408 h 576885"/>
                <a:gd name="connsiteX17" fmla="*/ 1113576 w 1297663"/>
                <a:gd name="connsiteY17" fmla="*/ 84980 h 576885"/>
                <a:gd name="connsiteX18" fmla="*/ 1056238 w 1297663"/>
                <a:gd name="connsiteY18" fmla="*/ 54802 h 576885"/>
                <a:gd name="connsiteX19" fmla="*/ 1001917 w 1297663"/>
                <a:gd name="connsiteY19" fmla="*/ 57820 h 576885"/>
                <a:gd name="connsiteX20" fmla="*/ 983810 w 1297663"/>
                <a:gd name="connsiteY20" fmla="*/ 36695 h 576885"/>
                <a:gd name="connsiteX21" fmla="*/ 935525 w 1297663"/>
                <a:gd name="connsiteY21" fmla="*/ 18588 h 576885"/>
                <a:gd name="connsiteX22" fmla="*/ 872151 w 1297663"/>
                <a:gd name="connsiteY22" fmla="*/ 42731 h 576885"/>
                <a:gd name="connsiteX23" fmla="*/ 802741 w 1297663"/>
                <a:gd name="connsiteY23" fmla="*/ 9535 h 576885"/>
                <a:gd name="connsiteX24" fmla="*/ 13813 w 1297663"/>
                <a:gd name="connsiteY24" fmla="*/ 0 h 576885"/>
                <a:gd name="connsiteX0" fmla="*/ 13813 w 1297663"/>
                <a:gd name="connsiteY0" fmla="*/ 0 h 576885"/>
                <a:gd name="connsiteX1" fmla="*/ 0 w 1297663"/>
                <a:gd name="connsiteY1" fmla="*/ 386762 h 576885"/>
                <a:gd name="connsiteX2" fmla="*/ 298764 w 1297663"/>
                <a:gd name="connsiteY2" fmla="*/ 413923 h 576885"/>
                <a:gd name="connsiteX3" fmla="*/ 301782 w 1297663"/>
                <a:gd name="connsiteY3" fmla="*/ 576885 h 576885"/>
                <a:gd name="connsiteX4" fmla="*/ 754455 w 1297663"/>
                <a:gd name="connsiteY4" fmla="*/ 564814 h 576885"/>
                <a:gd name="connsiteX5" fmla="*/ 838955 w 1297663"/>
                <a:gd name="connsiteY5" fmla="*/ 564814 h 576885"/>
                <a:gd name="connsiteX6" fmla="*/ 1219200 w 1297663"/>
                <a:gd name="connsiteY6" fmla="*/ 543689 h 576885"/>
                <a:gd name="connsiteX7" fmla="*/ 1282574 w 1297663"/>
                <a:gd name="connsiteY7" fmla="*/ 543689 h 576885"/>
                <a:gd name="connsiteX8" fmla="*/ 1297663 w 1297663"/>
                <a:gd name="connsiteY8" fmla="*/ 543689 h 576885"/>
                <a:gd name="connsiteX9" fmla="*/ 1249378 w 1297663"/>
                <a:gd name="connsiteY9" fmla="*/ 477297 h 576885"/>
                <a:gd name="connsiteX10" fmla="*/ 1222218 w 1297663"/>
                <a:gd name="connsiteY10" fmla="*/ 422976 h 576885"/>
                <a:gd name="connsiteX11" fmla="*/ 1222218 w 1297663"/>
                <a:gd name="connsiteY11" fmla="*/ 344513 h 576885"/>
                <a:gd name="connsiteX12" fmla="*/ 1201093 w 1297663"/>
                <a:gd name="connsiteY12" fmla="*/ 293210 h 576885"/>
                <a:gd name="connsiteX13" fmla="*/ 1201093 w 1297663"/>
                <a:gd name="connsiteY13" fmla="*/ 266050 h 576885"/>
                <a:gd name="connsiteX14" fmla="*/ 1173933 w 1297663"/>
                <a:gd name="connsiteY14" fmla="*/ 238889 h 576885"/>
                <a:gd name="connsiteX15" fmla="*/ 1170915 w 1297663"/>
                <a:gd name="connsiteY15" fmla="*/ 211729 h 576885"/>
                <a:gd name="connsiteX16" fmla="*/ 1134701 w 1297663"/>
                <a:gd name="connsiteY16" fmla="*/ 157408 h 576885"/>
                <a:gd name="connsiteX17" fmla="*/ 1113576 w 1297663"/>
                <a:gd name="connsiteY17" fmla="*/ 84980 h 576885"/>
                <a:gd name="connsiteX18" fmla="*/ 1056238 w 1297663"/>
                <a:gd name="connsiteY18" fmla="*/ 54802 h 576885"/>
                <a:gd name="connsiteX19" fmla="*/ 1001917 w 1297663"/>
                <a:gd name="connsiteY19" fmla="*/ 57820 h 576885"/>
                <a:gd name="connsiteX20" fmla="*/ 983810 w 1297663"/>
                <a:gd name="connsiteY20" fmla="*/ 36695 h 576885"/>
                <a:gd name="connsiteX21" fmla="*/ 935525 w 1297663"/>
                <a:gd name="connsiteY21" fmla="*/ 18588 h 576885"/>
                <a:gd name="connsiteX22" fmla="*/ 874530 w 1297663"/>
                <a:gd name="connsiteY22" fmla="*/ 30812 h 576885"/>
                <a:gd name="connsiteX23" fmla="*/ 802741 w 1297663"/>
                <a:gd name="connsiteY23" fmla="*/ 9535 h 576885"/>
                <a:gd name="connsiteX24" fmla="*/ 13813 w 1297663"/>
                <a:gd name="connsiteY24" fmla="*/ 0 h 576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97663" h="576885">
                  <a:moveTo>
                    <a:pt x="13813" y="0"/>
                  </a:moveTo>
                  <a:lnTo>
                    <a:pt x="0" y="386762"/>
                  </a:lnTo>
                  <a:lnTo>
                    <a:pt x="298764" y="413923"/>
                  </a:lnTo>
                  <a:lnTo>
                    <a:pt x="301782" y="576885"/>
                  </a:lnTo>
                  <a:lnTo>
                    <a:pt x="754455" y="564814"/>
                  </a:lnTo>
                  <a:lnTo>
                    <a:pt x="838955" y="564814"/>
                  </a:lnTo>
                  <a:lnTo>
                    <a:pt x="1219200" y="543689"/>
                  </a:lnTo>
                  <a:lnTo>
                    <a:pt x="1282574" y="543689"/>
                  </a:lnTo>
                  <a:lnTo>
                    <a:pt x="1297663" y="543689"/>
                  </a:lnTo>
                  <a:lnTo>
                    <a:pt x="1249378" y="477297"/>
                  </a:lnTo>
                  <a:lnTo>
                    <a:pt x="1222218" y="422976"/>
                  </a:lnTo>
                  <a:lnTo>
                    <a:pt x="1222218" y="344513"/>
                  </a:lnTo>
                  <a:lnTo>
                    <a:pt x="1201093" y="293210"/>
                  </a:lnTo>
                  <a:lnTo>
                    <a:pt x="1201093" y="266050"/>
                  </a:lnTo>
                  <a:lnTo>
                    <a:pt x="1173933" y="238889"/>
                  </a:lnTo>
                  <a:lnTo>
                    <a:pt x="1170915" y="211729"/>
                  </a:lnTo>
                  <a:lnTo>
                    <a:pt x="1134701" y="157408"/>
                  </a:lnTo>
                  <a:lnTo>
                    <a:pt x="1113576" y="84980"/>
                  </a:lnTo>
                  <a:lnTo>
                    <a:pt x="1056238" y="54802"/>
                  </a:lnTo>
                  <a:lnTo>
                    <a:pt x="1001917" y="57820"/>
                  </a:lnTo>
                  <a:lnTo>
                    <a:pt x="983810" y="36695"/>
                  </a:lnTo>
                  <a:lnTo>
                    <a:pt x="935525" y="18588"/>
                  </a:lnTo>
                  <a:lnTo>
                    <a:pt x="874530" y="30812"/>
                  </a:lnTo>
                  <a:lnTo>
                    <a:pt x="802741" y="9535"/>
                  </a:lnTo>
                  <a:lnTo>
                    <a:pt x="13813" y="0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>
              <a:off x="4047070" y="3279173"/>
              <a:ext cx="1063941" cy="571500"/>
            </a:xfrm>
            <a:custGeom>
              <a:avLst/>
              <a:gdLst>
                <a:gd name="connsiteX0" fmla="*/ 15089 w 1170915"/>
                <a:gd name="connsiteY0" fmla="*/ 21125 h 618653"/>
                <a:gd name="connsiteX1" fmla="*/ 0 w 1170915"/>
                <a:gd name="connsiteY1" fmla="*/ 618653 h 618653"/>
                <a:gd name="connsiteX2" fmla="*/ 467763 w 1170915"/>
                <a:gd name="connsiteY2" fmla="*/ 615636 h 618653"/>
                <a:gd name="connsiteX3" fmla="*/ 636761 w 1170915"/>
                <a:gd name="connsiteY3" fmla="*/ 612618 h 618653"/>
                <a:gd name="connsiteX4" fmla="*/ 887240 w 1170915"/>
                <a:gd name="connsiteY4" fmla="*/ 588475 h 618653"/>
                <a:gd name="connsiteX5" fmla="*/ 1170915 w 1170915"/>
                <a:gd name="connsiteY5" fmla="*/ 561315 h 618653"/>
                <a:gd name="connsiteX6" fmla="*/ 1143755 w 1170915"/>
                <a:gd name="connsiteY6" fmla="*/ 168998 h 618653"/>
                <a:gd name="connsiteX7" fmla="*/ 1068309 w 1170915"/>
                <a:gd name="connsiteY7" fmla="*/ 93552 h 618653"/>
                <a:gd name="connsiteX8" fmla="*/ 1080380 w 1170915"/>
                <a:gd name="connsiteY8" fmla="*/ 45267 h 618653"/>
                <a:gd name="connsiteX9" fmla="*/ 1017006 w 1170915"/>
                <a:gd name="connsiteY9" fmla="*/ 0 h 618653"/>
                <a:gd name="connsiteX10" fmla="*/ 15089 w 1170915"/>
                <a:gd name="connsiteY10" fmla="*/ 21125 h 618653"/>
                <a:gd name="connsiteX0" fmla="*/ 15089 w 1170915"/>
                <a:gd name="connsiteY0" fmla="*/ 21125 h 618653"/>
                <a:gd name="connsiteX1" fmla="*/ 0 w 1170915"/>
                <a:gd name="connsiteY1" fmla="*/ 618653 h 618653"/>
                <a:gd name="connsiteX2" fmla="*/ 467763 w 1170915"/>
                <a:gd name="connsiteY2" fmla="*/ 615636 h 618653"/>
                <a:gd name="connsiteX3" fmla="*/ 636761 w 1170915"/>
                <a:gd name="connsiteY3" fmla="*/ 612618 h 618653"/>
                <a:gd name="connsiteX4" fmla="*/ 887240 w 1170915"/>
                <a:gd name="connsiteY4" fmla="*/ 588475 h 618653"/>
                <a:gd name="connsiteX5" fmla="*/ 1170915 w 1170915"/>
                <a:gd name="connsiteY5" fmla="*/ 561315 h 618653"/>
                <a:gd name="connsiteX6" fmla="*/ 1153288 w 1170915"/>
                <a:gd name="connsiteY6" fmla="*/ 168998 h 618653"/>
                <a:gd name="connsiteX7" fmla="*/ 1068309 w 1170915"/>
                <a:gd name="connsiteY7" fmla="*/ 93552 h 618653"/>
                <a:gd name="connsiteX8" fmla="*/ 1080380 w 1170915"/>
                <a:gd name="connsiteY8" fmla="*/ 45267 h 618653"/>
                <a:gd name="connsiteX9" fmla="*/ 1017006 w 1170915"/>
                <a:gd name="connsiteY9" fmla="*/ 0 h 618653"/>
                <a:gd name="connsiteX10" fmla="*/ 15089 w 1170915"/>
                <a:gd name="connsiteY10" fmla="*/ 21125 h 618653"/>
                <a:gd name="connsiteX0" fmla="*/ 15089 w 1170915"/>
                <a:gd name="connsiteY0" fmla="*/ 21125 h 618653"/>
                <a:gd name="connsiteX1" fmla="*/ 0 w 1170915"/>
                <a:gd name="connsiteY1" fmla="*/ 618653 h 618653"/>
                <a:gd name="connsiteX2" fmla="*/ 467763 w 1170915"/>
                <a:gd name="connsiteY2" fmla="*/ 615636 h 618653"/>
                <a:gd name="connsiteX3" fmla="*/ 636761 w 1170915"/>
                <a:gd name="connsiteY3" fmla="*/ 612618 h 618653"/>
                <a:gd name="connsiteX4" fmla="*/ 887240 w 1170915"/>
                <a:gd name="connsiteY4" fmla="*/ 588475 h 618653"/>
                <a:gd name="connsiteX5" fmla="*/ 1170915 w 1170915"/>
                <a:gd name="connsiteY5" fmla="*/ 561315 h 618653"/>
                <a:gd name="connsiteX6" fmla="*/ 1153288 w 1170915"/>
                <a:gd name="connsiteY6" fmla="*/ 168998 h 618653"/>
                <a:gd name="connsiteX7" fmla="*/ 1087505 w 1170915"/>
                <a:gd name="connsiteY7" fmla="*/ 98350 h 618653"/>
                <a:gd name="connsiteX8" fmla="*/ 1068309 w 1170915"/>
                <a:gd name="connsiteY8" fmla="*/ 93552 h 618653"/>
                <a:gd name="connsiteX9" fmla="*/ 1080380 w 1170915"/>
                <a:gd name="connsiteY9" fmla="*/ 45267 h 618653"/>
                <a:gd name="connsiteX10" fmla="*/ 1017006 w 1170915"/>
                <a:gd name="connsiteY10" fmla="*/ 0 h 618653"/>
                <a:gd name="connsiteX11" fmla="*/ 15089 w 1170915"/>
                <a:gd name="connsiteY11" fmla="*/ 21125 h 618653"/>
                <a:gd name="connsiteX0" fmla="*/ 15089 w 1170915"/>
                <a:gd name="connsiteY0" fmla="*/ 30643 h 628171"/>
                <a:gd name="connsiteX1" fmla="*/ 0 w 1170915"/>
                <a:gd name="connsiteY1" fmla="*/ 628171 h 628171"/>
                <a:gd name="connsiteX2" fmla="*/ 467763 w 1170915"/>
                <a:gd name="connsiteY2" fmla="*/ 625154 h 628171"/>
                <a:gd name="connsiteX3" fmla="*/ 636761 w 1170915"/>
                <a:gd name="connsiteY3" fmla="*/ 622136 h 628171"/>
                <a:gd name="connsiteX4" fmla="*/ 887240 w 1170915"/>
                <a:gd name="connsiteY4" fmla="*/ 597993 h 628171"/>
                <a:gd name="connsiteX5" fmla="*/ 1170915 w 1170915"/>
                <a:gd name="connsiteY5" fmla="*/ 570833 h 628171"/>
                <a:gd name="connsiteX6" fmla="*/ 1153288 w 1170915"/>
                <a:gd name="connsiteY6" fmla="*/ 178516 h 628171"/>
                <a:gd name="connsiteX7" fmla="*/ 1087505 w 1170915"/>
                <a:gd name="connsiteY7" fmla="*/ 107868 h 628171"/>
                <a:gd name="connsiteX8" fmla="*/ 1068309 w 1170915"/>
                <a:gd name="connsiteY8" fmla="*/ 103070 h 628171"/>
                <a:gd name="connsiteX9" fmla="*/ 1080380 w 1170915"/>
                <a:gd name="connsiteY9" fmla="*/ 54785 h 628171"/>
                <a:gd name="connsiteX10" fmla="*/ 1021773 w 1170915"/>
                <a:gd name="connsiteY10" fmla="*/ 0 h 628171"/>
                <a:gd name="connsiteX11" fmla="*/ 15089 w 1170915"/>
                <a:gd name="connsiteY11" fmla="*/ 30643 h 628171"/>
                <a:gd name="connsiteX0" fmla="*/ 15089 w 1170915"/>
                <a:gd name="connsiteY0" fmla="*/ 30643 h 628171"/>
                <a:gd name="connsiteX1" fmla="*/ 0 w 1170915"/>
                <a:gd name="connsiteY1" fmla="*/ 628171 h 628171"/>
                <a:gd name="connsiteX2" fmla="*/ 467763 w 1170915"/>
                <a:gd name="connsiteY2" fmla="*/ 625154 h 628171"/>
                <a:gd name="connsiteX3" fmla="*/ 636761 w 1170915"/>
                <a:gd name="connsiteY3" fmla="*/ 622136 h 628171"/>
                <a:gd name="connsiteX4" fmla="*/ 887240 w 1170915"/>
                <a:gd name="connsiteY4" fmla="*/ 597993 h 628171"/>
                <a:gd name="connsiteX5" fmla="*/ 1170915 w 1170915"/>
                <a:gd name="connsiteY5" fmla="*/ 570833 h 628171"/>
                <a:gd name="connsiteX6" fmla="*/ 1153288 w 1170915"/>
                <a:gd name="connsiteY6" fmla="*/ 178516 h 628171"/>
                <a:gd name="connsiteX7" fmla="*/ 1087505 w 1170915"/>
                <a:gd name="connsiteY7" fmla="*/ 107868 h 628171"/>
                <a:gd name="connsiteX8" fmla="*/ 1080380 w 1170915"/>
                <a:gd name="connsiteY8" fmla="*/ 54785 h 628171"/>
                <a:gd name="connsiteX9" fmla="*/ 1021773 w 1170915"/>
                <a:gd name="connsiteY9" fmla="*/ 0 h 628171"/>
                <a:gd name="connsiteX10" fmla="*/ 15089 w 1170915"/>
                <a:gd name="connsiteY10" fmla="*/ 30643 h 628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70915" h="628171">
                  <a:moveTo>
                    <a:pt x="15089" y="30643"/>
                  </a:moveTo>
                  <a:lnTo>
                    <a:pt x="0" y="628171"/>
                  </a:lnTo>
                  <a:lnTo>
                    <a:pt x="467763" y="625154"/>
                  </a:lnTo>
                  <a:lnTo>
                    <a:pt x="636761" y="622136"/>
                  </a:lnTo>
                  <a:lnTo>
                    <a:pt x="887240" y="597993"/>
                  </a:lnTo>
                  <a:lnTo>
                    <a:pt x="1170915" y="570833"/>
                  </a:lnTo>
                  <a:lnTo>
                    <a:pt x="1153288" y="178516"/>
                  </a:lnTo>
                  <a:cubicBezTo>
                    <a:pt x="1128183" y="154967"/>
                    <a:pt x="1112610" y="131417"/>
                    <a:pt x="1087505" y="107868"/>
                  </a:cubicBezTo>
                  <a:lnTo>
                    <a:pt x="1080380" y="54785"/>
                  </a:lnTo>
                  <a:lnTo>
                    <a:pt x="1021773" y="0"/>
                  </a:lnTo>
                  <a:lnTo>
                    <a:pt x="15089" y="30643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>
              <a:off x="3917145" y="3801605"/>
              <a:ext cx="1264603" cy="616239"/>
            </a:xfrm>
            <a:custGeom>
              <a:avLst/>
              <a:gdLst>
                <a:gd name="connsiteX0" fmla="*/ 0 w 1376126"/>
                <a:gd name="connsiteY0" fmla="*/ 51303 h 663920"/>
                <a:gd name="connsiteX1" fmla="*/ 3017 w 1376126"/>
                <a:gd name="connsiteY1" fmla="*/ 147873 h 663920"/>
                <a:gd name="connsiteX2" fmla="*/ 464744 w 1376126"/>
                <a:gd name="connsiteY2" fmla="*/ 156926 h 663920"/>
                <a:gd name="connsiteX3" fmla="*/ 461726 w 1376126"/>
                <a:gd name="connsiteY3" fmla="*/ 513029 h 663920"/>
                <a:gd name="connsiteX4" fmla="*/ 482851 w 1376126"/>
                <a:gd name="connsiteY4" fmla="*/ 525101 h 663920"/>
                <a:gd name="connsiteX5" fmla="*/ 525101 w 1376126"/>
                <a:gd name="connsiteY5" fmla="*/ 528118 h 663920"/>
                <a:gd name="connsiteX6" fmla="*/ 549243 w 1376126"/>
                <a:gd name="connsiteY6" fmla="*/ 534154 h 663920"/>
                <a:gd name="connsiteX7" fmla="*/ 564332 w 1376126"/>
                <a:gd name="connsiteY7" fmla="*/ 546225 h 663920"/>
                <a:gd name="connsiteX8" fmla="*/ 609600 w 1376126"/>
                <a:gd name="connsiteY8" fmla="*/ 540190 h 663920"/>
                <a:gd name="connsiteX9" fmla="*/ 633742 w 1376126"/>
                <a:gd name="connsiteY9" fmla="*/ 585457 h 663920"/>
                <a:gd name="connsiteX10" fmla="*/ 663920 w 1376126"/>
                <a:gd name="connsiteY10" fmla="*/ 579421 h 663920"/>
                <a:gd name="connsiteX11" fmla="*/ 691081 w 1376126"/>
                <a:gd name="connsiteY11" fmla="*/ 597528 h 663920"/>
                <a:gd name="connsiteX12" fmla="*/ 757473 w 1376126"/>
                <a:gd name="connsiteY12" fmla="*/ 585457 h 663920"/>
                <a:gd name="connsiteX13" fmla="*/ 841972 w 1376126"/>
                <a:gd name="connsiteY13" fmla="*/ 630724 h 663920"/>
                <a:gd name="connsiteX14" fmla="*/ 884221 w 1376126"/>
                <a:gd name="connsiteY14" fmla="*/ 615635 h 663920"/>
                <a:gd name="connsiteX15" fmla="*/ 920435 w 1376126"/>
                <a:gd name="connsiteY15" fmla="*/ 642796 h 663920"/>
                <a:gd name="connsiteX16" fmla="*/ 962685 w 1376126"/>
                <a:gd name="connsiteY16" fmla="*/ 636760 h 663920"/>
                <a:gd name="connsiteX17" fmla="*/ 1001917 w 1376126"/>
                <a:gd name="connsiteY17" fmla="*/ 648831 h 663920"/>
                <a:gd name="connsiteX18" fmla="*/ 1038130 w 1376126"/>
                <a:gd name="connsiteY18" fmla="*/ 645813 h 663920"/>
                <a:gd name="connsiteX19" fmla="*/ 1074344 w 1376126"/>
                <a:gd name="connsiteY19" fmla="*/ 663920 h 663920"/>
                <a:gd name="connsiteX20" fmla="*/ 1095469 w 1376126"/>
                <a:gd name="connsiteY20" fmla="*/ 660903 h 663920"/>
                <a:gd name="connsiteX21" fmla="*/ 1146772 w 1376126"/>
                <a:gd name="connsiteY21" fmla="*/ 624689 h 663920"/>
                <a:gd name="connsiteX22" fmla="*/ 1186004 w 1376126"/>
                <a:gd name="connsiteY22" fmla="*/ 615635 h 663920"/>
                <a:gd name="connsiteX23" fmla="*/ 1237307 w 1376126"/>
                <a:gd name="connsiteY23" fmla="*/ 621671 h 663920"/>
                <a:gd name="connsiteX24" fmla="*/ 1270503 w 1376126"/>
                <a:gd name="connsiteY24" fmla="*/ 609600 h 663920"/>
                <a:gd name="connsiteX25" fmla="*/ 1376126 w 1376126"/>
                <a:gd name="connsiteY25" fmla="*/ 657885 h 663920"/>
                <a:gd name="connsiteX26" fmla="*/ 1370091 w 1376126"/>
                <a:gd name="connsiteY26" fmla="*/ 353085 h 663920"/>
                <a:gd name="connsiteX27" fmla="*/ 1345948 w 1376126"/>
                <a:gd name="connsiteY27" fmla="*/ 196158 h 663920"/>
                <a:gd name="connsiteX28" fmla="*/ 1333877 w 1376126"/>
                <a:gd name="connsiteY28" fmla="*/ 90534 h 663920"/>
                <a:gd name="connsiteX29" fmla="*/ 1312752 w 1376126"/>
                <a:gd name="connsiteY29" fmla="*/ 0 h 663920"/>
                <a:gd name="connsiteX30" fmla="*/ 742384 w 1376126"/>
                <a:gd name="connsiteY30" fmla="*/ 45267 h 663920"/>
                <a:gd name="connsiteX31" fmla="*/ 0 w 1376126"/>
                <a:gd name="connsiteY31" fmla="*/ 51303 h 663920"/>
                <a:gd name="connsiteX0" fmla="*/ 0 w 1376126"/>
                <a:gd name="connsiteY0" fmla="*/ 51303 h 663920"/>
                <a:gd name="connsiteX1" fmla="*/ 3017 w 1376126"/>
                <a:gd name="connsiteY1" fmla="*/ 147873 h 663920"/>
                <a:gd name="connsiteX2" fmla="*/ 464744 w 1376126"/>
                <a:gd name="connsiteY2" fmla="*/ 156926 h 663920"/>
                <a:gd name="connsiteX3" fmla="*/ 461726 w 1376126"/>
                <a:gd name="connsiteY3" fmla="*/ 513029 h 663920"/>
                <a:gd name="connsiteX4" fmla="*/ 482851 w 1376126"/>
                <a:gd name="connsiteY4" fmla="*/ 525101 h 663920"/>
                <a:gd name="connsiteX5" fmla="*/ 525101 w 1376126"/>
                <a:gd name="connsiteY5" fmla="*/ 528118 h 663920"/>
                <a:gd name="connsiteX6" fmla="*/ 549243 w 1376126"/>
                <a:gd name="connsiteY6" fmla="*/ 534154 h 663920"/>
                <a:gd name="connsiteX7" fmla="*/ 564332 w 1376126"/>
                <a:gd name="connsiteY7" fmla="*/ 546225 h 663920"/>
                <a:gd name="connsiteX8" fmla="*/ 607114 w 1376126"/>
                <a:gd name="connsiteY8" fmla="*/ 550001 h 663920"/>
                <a:gd name="connsiteX9" fmla="*/ 633742 w 1376126"/>
                <a:gd name="connsiteY9" fmla="*/ 585457 h 663920"/>
                <a:gd name="connsiteX10" fmla="*/ 663920 w 1376126"/>
                <a:gd name="connsiteY10" fmla="*/ 579421 h 663920"/>
                <a:gd name="connsiteX11" fmla="*/ 691081 w 1376126"/>
                <a:gd name="connsiteY11" fmla="*/ 597528 h 663920"/>
                <a:gd name="connsiteX12" fmla="*/ 757473 w 1376126"/>
                <a:gd name="connsiteY12" fmla="*/ 585457 h 663920"/>
                <a:gd name="connsiteX13" fmla="*/ 841972 w 1376126"/>
                <a:gd name="connsiteY13" fmla="*/ 630724 h 663920"/>
                <a:gd name="connsiteX14" fmla="*/ 884221 w 1376126"/>
                <a:gd name="connsiteY14" fmla="*/ 615635 h 663920"/>
                <a:gd name="connsiteX15" fmla="*/ 920435 w 1376126"/>
                <a:gd name="connsiteY15" fmla="*/ 642796 h 663920"/>
                <a:gd name="connsiteX16" fmla="*/ 962685 w 1376126"/>
                <a:gd name="connsiteY16" fmla="*/ 636760 h 663920"/>
                <a:gd name="connsiteX17" fmla="*/ 1001917 w 1376126"/>
                <a:gd name="connsiteY17" fmla="*/ 648831 h 663920"/>
                <a:gd name="connsiteX18" fmla="*/ 1038130 w 1376126"/>
                <a:gd name="connsiteY18" fmla="*/ 645813 h 663920"/>
                <a:gd name="connsiteX19" fmla="*/ 1074344 w 1376126"/>
                <a:gd name="connsiteY19" fmla="*/ 663920 h 663920"/>
                <a:gd name="connsiteX20" fmla="*/ 1095469 w 1376126"/>
                <a:gd name="connsiteY20" fmla="*/ 660903 h 663920"/>
                <a:gd name="connsiteX21" fmla="*/ 1146772 w 1376126"/>
                <a:gd name="connsiteY21" fmla="*/ 624689 h 663920"/>
                <a:gd name="connsiteX22" fmla="*/ 1186004 w 1376126"/>
                <a:gd name="connsiteY22" fmla="*/ 615635 h 663920"/>
                <a:gd name="connsiteX23" fmla="*/ 1237307 w 1376126"/>
                <a:gd name="connsiteY23" fmla="*/ 621671 h 663920"/>
                <a:gd name="connsiteX24" fmla="*/ 1270503 w 1376126"/>
                <a:gd name="connsiteY24" fmla="*/ 609600 h 663920"/>
                <a:gd name="connsiteX25" fmla="*/ 1376126 w 1376126"/>
                <a:gd name="connsiteY25" fmla="*/ 657885 h 663920"/>
                <a:gd name="connsiteX26" fmla="*/ 1370091 w 1376126"/>
                <a:gd name="connsiteY26" fmla="*/ 353085 h 663920"/>
                <a:gd name="connsiteX27" fmla="*/ 1345948 w 1376126"/>
                <a:gd name="connsiteY27" fmla="*/ 196158 h 663920"/>
                <a:gd name="connsiteX28" fmla="*/ 1333877 w 1376126"/>
                <a:gd name="connsiteY28" fmla="*/ 90534 h 663920"/>
                <a:gd name="connsiteX29" fmla="*/ 1312752 w 1376126"/>
                <a:gd name="connsiteY29" fmla="*/ 0 h 663920"/>
                <a:gd name="connsiteX30" fmla="*/ 742384 w 1376126"/>
                <a:gd name="connsiteY30" fmla="*/ 45267 h 663920"/>
                <a:gd name="connsiteX31" fmla="*/ 0 w 1376126"/>
                <a:gd name="connsiteY31" fmla="*/ 51303 h 663920"/>
                <a:gd name="connsiteX0" fmla="*/ 0 w 1376126"/>
                <a:gd name="connsiteY0" fmla="*/ 51303 h 663920"/>
                <a:gd name="connsiteX1" fmla="*/ 3017 w 1376126"/>
                <a:gd name="connsiteY1" fmla="*/ 147873 h 663920"/>
                <a:gd name="connsiteX2" fmla="*/ 464744 w 1376126"/>
                <a:gd name="connsiteY2" fmla="*/ 156926 h 663920"/>
                <a:gd name="connsiteX3" fmla="*/ 461726 w 1376126"/>
                <a:gd name="connsiteY3" fmla="*/ 513029 h 663920"/>
                <a:gd name="connsiteX4" fmla="*/ 482851 w 1376126"/>
                <a:gd name="connsiteY4" fmla="*/ 525101 h 663920"/>
                <a:gd name="connsiteX5" fmla="*/ 525101 w 1376126"/>
                <a:gd name="connsiteY5" fmla="*/ 528118 h 663920"/>
                <a:gd name="connsiteX6" fmla="*/ 549243 w 1376126"/>
                <a:gd name="connsiteY6" fmla="*/ 534154 h 663920"/>
                <a:gd name="connsiteX7" fmla="*/ 564332 w 1376126"/>
                <a:gd name="connsiteY7" fmla="*/ 546225 h 663920"/>
                <a:gd name="connsiteX8" fmla="*/ 607114 w 1376126"/>
                <a:gd name="connsiteY8" fmla="*/ 550001 h 663920"/>
                <a:gd name="connsiteX9" fmla="*/ 633742 w 1376126"/>
                <a:gd name="connsiteY9" fmla="*/ 585457 h 663920"/>
                <a:gd name="connsiteX10" fmla="*/ 666187 w 1376126"/>
                <a:gd name="connsiteY10" fmla="*/ 589252 h 663920"/>
                <a:gd name="connsiteX11" fmla="*/ 691081 w 1376126"/>
                <a:gd name="connsiteY11" fmla="*/ 597528 h 663920"/>
                <a:gd name="connsiteX12" fmla="*/ 757473 w 1376126"/>
                <a:gd name="connsiteY12" fmla="*/ 585457 h 663920"/>
                <a:gd name="connsiteX13" fmla="*/ 841972 w 1376126"/>
                <a:gd name="connsiteY13" fmla="*/ 630724 h 663920"/>
                <a:gd name="connsiteX14" fmla="*/ 884221 w 1376126"/>
                <a:gd name="connsiteY14" fmla="*/ 615635 h 663920"/>
                <a:gd name="connsiteX15" fmla="*/ 920435 w 1376126"/>
                <a:gd name="connsiteY15" fmla="*/ 642796 h 663920"/>
                <a:gd name="connsiteX16" fmla="*/ 962685 w 1376126"/>
                <a:gd name="connsiteY16" fmla="*/ 636760 h 663920"/>
                <a:gd name="connsiteX17" fmla="*/ 1001917 w 1376126"/>
                <a:gd name="connsiteY17" fmla="*/ 648831 h 663920"/>
                <a:gd name="connsiteX18" fmla="*/ 1038130 w 1376126"/>
                <a:gd name="connsiteY18" fmla="*/ 645813 h 663920"/>
                <a:gd name="connsiteX19" fmla="*/ 1074344 w 1376126"/>
                <a:gd name="connsiteY19" fmla="*/ 663920 h 663920"/>
                <a:gd name="connsiteX20" fmla="*/ 1095469 w 1376126"/>
                <a:gd name="connsiteY20" fmla="*/ 660903 h 663920"/>
                <a:gd name="connsiteX21" fmla="*/ 1146772 w 1376126"/>
                <a:gd name="connsiteY21" fmla="*/ 624689 h 663920"/>
                <a:gd name="connsiteX22" fmla="*/ 1186004 w 1376126"/>
                <a:gd name="connsiteY22" fmla="*/ 615635 h 663920"/>
                <a:gd name="connsiteX23" fmla="*/ 1237307 w 1376126"/>
                <a:gd name="connsiteY23" fmla="*/ 621671 h 663920"/>
                <a:gd name="connsiteX24" fmla="*/ 1270503 w 1376126"/>
                <a:gd name="connsiteY24" fmla="*/ 609600 h 663920"/>
                <a:gd name="connsiteX25" fmla="*/ 1376126 w 1376126"/>
                <a:gd name="connsiteY25" fmla="*/ 657885 h 663920"/>
                <a:gd name="connsiteX26" fmla="*/ 1370091 w 1376126"/>
                <a:gd name="connsiteY26" fmla="*/ 353085 h 663920"/>
                <a:gd name="connsiteX27" fmla="*/ 1345948 w 1376126"/>
                <a:gd name="connsiteY27" fmla="*/ 196158 h 663920"/>
                <a:gd name="connsiteX28" fmla="*/ 1333877 w 1376126"/>
                <a:gd name="connsiteY28" fmla="*/ 90534 h 663920"/>
                <a:gd name="connsiteX29" fmla="*/ 1312752 w 1376126"/>
                <a:gd name="connsiteY29" fmla="*/ 0 h 663920"/>
                <a:gd name="connsiteX30" fmla="*/ 742384 w 1376126"/>
                <a:gd name="connsiteY30" fmla="*/ 45267 h 663920"/>
                <a:gd name="connsiteX31" fmla="*/ 0 w 1376126"/>
                <a:gd name="connsiteY31" fmla="*/ 51303 h 663920"/>
                <a:gd name="connsiteX0" fmla="*/ 0 w 1390176"/>
                <a:gd name="connsiteY0" fmla="*/ 51303 h 677287"/>
                <a:gd name="connsiteX1" fmla="*/ 3017 w 1390176"/>
                <a:gd name="connsiteY1" fmla="*/ 147873 h 677287"/>
                <a:gd name="connsiteX2" fmla="*/ 464744 w 1390176"/>
                <a:gd name="connsiteY2" fmla="*/ 156926 h 677287"/>
                <a:gd name="connsiteX3" fmla="*/ 461726 w 1390176"/>
                <a:gd name="connsiteY3" fmla="*/ 513029 h 677287"/>
                <a:gd name="connsiteX4" fmla="*/ 482851 w 1390176"/>
                <a:gd name="connsiteY4" fmla="*/ 525101 h 677287"/>
                <a:gd name="connsiteX5" fmla="*/ 525101 w 1390176"/>
                <a:gd name="connsiteY5" fmla="*/ 528118 h 677287"/>
                <a:gd name="connsiteX6" fmla="*/ 549243 w 1390176"/>
                <a:gd name="connsiteY6" fmla="*/ 534154 h 677287"/>
                <a:gd name="connsiteX7" fmla="*/ 564332 w 1390176"/>
                <a:gd name="connsiteY7" fmla="*/ 546225 h 677287"/>
                <a:gd name="connsiteX8" fmla="*/ 607114 w 1390176"/>
                <a:gd name="connsiteY8" fmla="*/ 550001 h 677287"/>
                <a:gd name="connsiteX9" fmla="*/ 633742 w 1390176"/>
                <a:gd name="connsiteY9" fmla="*/ 585457 h 677287"/>
                <a:gd name="connsiteX10" fmla="*/ 666187 w 1390176"/>
                <a:gd name="connsiteY10" fmla="*/ 589252 h 677287"/>
                <a:gd name="connsiteX11" fmla="*/ 691081 w 1390176"/>
                <a:gd name="connsiteY11" fmla="*/ 597528 h 677287"/>
                <a:gd name="connsiteX12" fmla="*/ 757473 w 1390176"/>
                <a:gd name="connsiteY12" fmla="*/ 585457 h 677287"/>
                <a:gd name="connsiteX13" fmla="*/ 841972 w 1390176"/>
                <a:gd name="connsiteY13" fmla="*/ 630724 h 677287"/>
                <a:gd name="connsiteX14" fmla="*/ 884221 w 1390176"/>
                <a:gd name="connsiteY14" fmla="*/ 615635 h 677287"/>
                <a:gd name="connsiteX15" fmla="*/ 920435 w 1390176"/>
                <a:gd name="connsiteY15" fmla="*/ 642796 h 677287"/>
                <a:gd name="connsiteX16" fmla="*/ 962685 w 1390176"/>
                <a:gd name="connsiteY16" fmla="*/ 636760 h 677287"/>
                <a:gd name="connsiteX17" fmla="*/ 1001917 w 1390176"/>
                <a:gd name="connsiteY17" fmla="*/ 648831 h 677287"/>
                <a:gd name="connsiteX18" fmla="*/ 1038130 w 1390176"/>
                <a:gd name="connsiteY18" fmla="*/ 645813 h 677287"/>
                <a:gd name="connsiteX19" fmla="*/ 1074344 w 1390176"/>
                <a:gd name="connsiteY19" fmla="*/ 663920 h 677287"/>
                <a:gd name="connsiteX20" fmla="*/ 1095469 w 1390176"/>
                <a:gd name="connsiteY20" fmla="*/ 660903 h 677287"/>
                <a:gd name="connsiteX21" fmla="*/ 1146772 w 1390176"/>
                <a:gd name="connsiteY21" fmla="*/ 624689 h 677287"/>
                <a:gd name="connsiteX22" fmla="*/ 1186004 w 1390176"/>
                <a:gd name="connsiteY22" fmla="*/ 615635 h 677287"/>
                <a:gd name="connsiteX23" fmla="*/ 1237307 w 1390176"/>
                <a:gd name="connsiteY23" fmla="*/ 621671 h 677287"/>
                <a:gd name="connsiteX24" fmla="*/ 1270503 w 1390176"/>
                <a:gd name="connsiteY24" fmla="*/ 609600 h 677287"/>
                <a:gd name="connsiteX25" fmla="*/ 1390176 w 1390176"/>
                <a:gd name="connsiteY25" fmla="*/ 677287 h 677287"/>
                <a:gd name="connsiteX26" fmla="*/ 1370091 w 1390176"/>
                <a:gd name="connsiteY26" fmla="*/ 353085 h 677287"/>
                <a:gd name="connsiteX27" fmla="*/ 1345948 w 1390176"/>
                <a:gd name="connsiteY27" fmla="*/ 196158 h 677287"/>
                <a:gd name="connsiteX28" fmla="*/ 1333877 w 1390176"/>
                <a:gd name="connsiteY28" fmla="*/ 90534 h 677287"/>
                <a:gd name="connsiteX29" fmla="*/ 1312752 w 1390176"/>
                <a:gd name="connsiteY29" fmla="*/ 0 h 677287"/>
                <a:gd name="connsiteX30" fmla="*/ 742384 w 1390176"/>
                <a:gd name="connsiteY30" fmla="*/ 45267 h 677287"/>
                <a:gd name="connsiteX31" fmla="*/ 0 w 1390176"/>
                <a:gd name="connsiteY31" fmla="*/ 51303 h 677287"/>
                <a:gd name="connsiteX0" fmla="*/ 0 w 1390176"/>
                <a:gd name="connsiteY0" fmla="*/ 51303 h 677287"/>
                <a:gd name="connsiteX1" fmla="*/ 3017 w 1390176"/>
                <a:gd name="connsiteY1" fmla="*/ 147873 h 677287"/>
                <a:gd name="connsiteX2" fmla="*/ 464744 w 1390176"/>
                <a:gd name="connsiteY2" fmla="*/ 156926 h 677287"/>
                <a:gd name="connsiteX3" fmla="*/ 461726 w 1390176"/>
                <a:gd name="connsiteY3" fmla="*/ 513029 h 677287"/>
                <a:gd name="connsiteX4" fmla="*/ 482851 w 1390176"/>
                <a:gd name="connsiteY4" fmla="*/ 525101 h 677287"/>
                <a:gd name="connsiteX5" fmla="*/ 525101 w 1390176"/>
                <a:gd name="connsiteY5" fmla="*/ 528118 h 677287"/>
                <a:gd name="connsiteX6" fmla="*/ 549243 w 1390176"/>
                <a:gd name="connsiteY6" fmla="*/ 534154 h 677287"/>
                <a:gd name="connsiteX7" fmla="*/ 564332 w 1390176"/>
                <a:gd name="connsiteY7" fmla="*/ 546225 h 677287"/>
                <a:gd name="connsiteX8" fmla="*/ 607114 w 1390176"/>
                <a:gd name="connsiteY8" fmla="*/ 550001 h 677287"/>
                <a:gd name="connsiteX9" fmla="*/ 633742 w 1390176"/>
                <a:gd name="connsiteY9" fmla="*/ 585457 h 677287"/>
                <a:gd name="connsiteX10" fmla="*/ 666187 w 1390176"/>
                <a:gd name="connsiteY10" fmla="*/ 589252 h 677287"/>
                <a:gd name="connsiteX11" fmla="*/ 691081 w 1390176"/>
                <a:gd name="connsiteY11" fmla="*/ 597528 h 677287"/>
                <a:gd name="connsiteX12" fmla="*/ 757473 w 1390176"/>
                <a:gd name="connsiteY12" fmla="*/ 585457 h 677287"/>
                <a:gd name="connsiteX13" fmla="*/ 841972 w 1390176"/>
                <a:gd name="connsiteY13" fmla="*/ 630724 h 677287"/>
                <a:gd name="connsiteX14" fmla="*/ 884221 w 1390176"/>
                <a:gd name="connsiteY14" fmla="*/ 615635 h 677287"/>
                <a:gd name="connsiteX15" fmla="*/ 920435 w 1390176"/>
                <a:gd name="connsiteY15" fmla="*/ 642796 h 677287"/>
                <a:gd name="connsiteX16" fmla="*/ 962685 w 1390176"/>
                <a:gd name="connsiteY16" fmla="*/ 636760 h 677287"/>
                <a:gd name="connsiteX17" fmla="*/ 1001917 w 1390176"/>
                <a:gd name="connsiteY17" fmla="*/ 648831 h 677287"/>
                <a:gd name="connsiteX18" fmla="*/ 1038130 w 1390176"/>
                <a:gd name="connsiteY18" fmla="*/ 645813 h 677287"/>
                <a:gd name="connsiteX19" fmla="*/ 1074344 w 1390176"/>
                <a:gd name="connsiteY19" fmla="*/ 663920 h 677287"/>
                <a:gd name="connsiteX20" fmla="*/ 1095469 w 1390176"/>
                <a:gd name="connsiteY20" fmla="*/ 660903 h 677287"/>
                <a:gd name="connsiteX21" fmla="*/ 1146772 w 1390176"/>
                <a:gd name="connsiteY21" fmla="*/ 624689 h 677287"/>
                <a:gd name="connsiteX22" fmla="*/ 1186004 w 1390176"/>
                <a:gd name="connsiteY22" fmla="*/ 615635 h 677287"/>
                <a:gd name="connsiteX23" fmla="*/ 1237307 w 1390176"/>
                <a:gd name="connsiteY23" fmla="*/ 621671 h 677287"/>
                <a:gd name="connsiteX24" fmla="*/ 1270503 w 1390176"/>
                <a:gd name="connsiteY24" fmla="*/ 609600 h 677287"/>
                <a:gd name="connsiteX25" fmla="*/ 1390176 w 1390176"/>
                <a:gd name="connsiteY25" fmla="*/ 677287 h 677287"/>
                <a:gd name="connsiteX26" fmla="*/ 1381761 w 1390176"/>
                <a:gd name="connsiteY26" fmla="*/ 353269 h 677287"/>
                <a:gd name="connsiteX27" fmla="*/ 1345948 w 1390176"/>
                <a:gd name="connsiteY27" fmla="*/ 196158 h 677287"/>
                <a:gd name="connsiteX28" fmla="*/ 1333877 w 1390176"/>
                <a:gd name="connsiteY28" fmla="*/ 90534 h 677287"/>
                <a:gd name="connsiteX29" fmla="*/ 1312752 w 1390176"/>
                <a:gd name="connsiteY29" fmla="*/ 0 h 677287"/>
                <a:gd name="connsiteX30" fmla="*/ 742384 w 1390176"/>
                <a:gd name="connsiteY30" fmla="*/ 45267 h 677287"/>
                <a:gd name="connsiteX31" fmla="*/ 0 w 1390176"/>
                <a:gd name="connsiteY31" fmla="*/ 51303 h 677287"/>
                <a:gd name="connsiteX0" fmla="*/ 0 w 1390176"/>
                <a:gd name="connsiteY0" fmla="*/ 51303 h 677287"/>
                <a:gd name="connsiteX1" fmla="*/ 3017 w 1390176"/>
                <a:gd name="connsiteY1" fmla="*/ 147873 h 677287"/>
                <a:gd name="connsiteX2" fmla="*/ 464744 w 1390176"/>
                <a:gd name="connsiteY2" fmla="*/ 156926 h 677287"/>
                <a:gd name="connsiteX3" fmla="*/ 461726 w 1390176"/>
                <a:gd name="connsiteY3" fmla="*/ 513029 h 677287"/>
                <a:gd name="connsiteX4" fmla="*/ 482851 w 1390176"/>
                <a:gd name="connsiteY4" fmla="*/ 525101 h 677287"/>
                <a:gd name="connsiteX5" fmla="*/ 525101 w 1390176"/>
                <a:gd name="connsiteY5" fmla="*/ 528118 h 677287"/>
                <a:gd name="connsiteX6" fmla="*/ 549243 w 1390176"/>
                <a:gd name="connsiteY6" fmla="*/ 534154 h 677287"/>
                <a:gd name="connsiteX7" fmla="*/ 564332 w 1390176"/>
                <a:gd name="connsiteY7" fmla="*/ 546225 h 677287"/>
                <a:gd name="connsiteX8" fmla="*/ 607114 w 1390176"/>
                <a:gd name="connsiteY8" fmla="*/ 550001 h 677287"/>
                <a:gd name="connsiteX9" fmla="*/ 633742 w 1390176"/>
                <a:gd name="connsiteY9" fmla="*/ 585457 h 677287"/>
                <a:gd name="connsiteX10" fmla="*/ 666187 w 1390176"/>
                <a:gd name="connsiteY10" fmla="*/ 589252 h 677287"/>
                <a:gd name="connsiteX11" fmla="*/ 691081 w 1390176"/>
                <a:gd name="connsiteY11" fmla="*/ 597528 h 677287"/>
                <a:gd name="connsiteX12" fmla="*/ 757473 w 1390176"/>
                <a:gd name="connsiteY12" fmla="*/ 585457 h 677287"/>
                <a:gd name="connsiteX13" fmla="*/ 841972 w 1390176"/>
                <a:gd name="connsiteY13" fmla="*/ 630724 h 677287"/>
                <a:gd name="connsiteX14" fmla="*/ 884221 w 1390176"/>
                <a:gd name="connsiteY14" fmla="*/ 615635 h 677287"/>
                <a:gd name="connsiteX15" fmla="*/ 920435 w 1390176"/>
                <a:gd name="connsiteY15" fmla="*/ 642796 h 677287"/>
                <a:gd name="connsiteX16" fmla="*/ 962685 w 1390176"/>
                <a:gd name="connsiteY16" fmla="*/ 636760 h 677287"/>
                <a:gd name="connsiteX17" fmla="*/ 1001917 w 1390176"/>
                <a:gd name="connsiteY17" fmla="*/ 648831 h 677287"/>
                <a:gd name="connsiteX18" fmla="*/ 1038130 w 1390176"/>
                <a:gd name="connsiteY18" fmla="*/ 645813 h 677287"/>
                <a:gd name="connsiteX19" fmla="*/ 1074344 w 1390176"/>
                <a:gd name="connsiteY19" fmla="*/ 663920 h 677287"/>
                <a:gd name="connsiteX20" fmla="*/ 1095469 w 1390176"/>
                <a:gd name="connsiteY20" fmla="*/ 660903 h 677287"/>
                <a:gd name="connsiteX21" fmla="*/ 1146772 w 1390176"/>
                <a:gd name="connsiteY21" fmla="*/ 624689 h 677287"/>
                <a:gd name="connsiteX22" fmla="*/ 1186004 w 1390176"/>
                <a:gd name="connsiteY22" fmla="*/ 615635 h 677287"/>
                <a:gd name="connsiteX23" fmla="*/ 1237307 w 1390176"/>
                <a:gd name="connsiteY23" fmla="*/ 621671 h 677287"/>
                <a:gd name="connsiteX24" fmla="*/ 1270503 w 1390176"/>
                <a:gd name="connsiteY24" fmla="*/ 609600 h 677287"/>
                <a:gd name="connsiteX25" fmla="*/ 1390176 w 1390176"/>
                <a:gd name="connsiteY25" fmla="*/ 677287 h 677287"/>
                <a:gd name="connsiteX26" fmla="*/ 1381761 w 1390176"/>
                <a:gd name="connsiteY26" fmla="*/ 353269 h 677287"/>
                <a:gd name="connsiteX27" fmla="*/ 1362384 w 1390176"/>
                <a:gd name="connsiteY27" fmla="*/ 196260 h 677287"/>
                <a:gd name="connsiteX28" fmla="*/ 1333877 w 1390176"/>
                <a:gd name="connsiteY28" fmla="*/ 90534 h 677287"/>
                <a:gd name="connsiteX29" fmla="*/ 1312752 w 1390176"/>
                <a:gd name="connsiteY29" fmla="*/ 0 h 677287"/>
                <a:gd name="connsiteX30" fmla="*/ 742384 w 1390176"/>
                <a:gd name="connsiteY30" fmla="*/ 45267 h 677287"/>
                <a:gd name="connsiteX31" fmla="*/ 0 w 1390176"/>
                <a:gd name="connsiteY31" fmla="*/ 51303 h 677287"/>
                <a:gd name="connsiteX0" fmla="*/ 0 w 1390176"/>
                <a:gd name="connsiteY0" fmla="*/ 51303 h 677924"/>
                <a:gd name="connsiteX1" fmla="*/ 3017 w 1390176"/>
                <a:gd name="connsiteY1" fmla="*/ 147873 h 677924"/>
                <a:gd name="connsiteX2" fmla="*/ 464744 w 1390176"/>
                <a:gd name="connsiteY2" fmla="*/ 156926 h 677924"/>
                <a:gd name="connsiteX3" fmla="*/ 461726 w 1390176"/>
                <a:gd name="connsiteY3" fmla="*/ 513029 h 677924"/>
                <a:gd name="connsiteX4" fmla="*/ 482851 w 1390176"/>
                <a:gd name="connsiteY4" fmla="*/ 525101 h 677924"/>
                <a:gd name="connsiteX5" fmla="*/ 525101 w 1390176"/>
                <a:gd name="connsiteY5" fmla="*/ 528118 h 677924"/>
                <a:gd name="connsiteX6" fmla="*/ 549243 w 1390176"/>
                <a:gd name="connsiteY6" fmla="*/ 534154 h 677924"/>
                <a:gd name="connsiteX7" fmla="*/ 564332 w 1390176"/>
                <a:gd name="connsiteY7" fmla="*/ 546225 h 677924"/>
                <a:gd name="connsiteX8" fmla="*/ 607114 w 1390176"/>
                <a:gd name="connsiteY8" fmla="*/ 550001 h 677924"/>
                <a:gd name="connsiteX9" fmla="*/ 633742 w 1390176"/>
                <a:gd name="connsiteY9" fmla="*/ 585457 h 677924"/>
                <a:gd name="connsiteX10" fmla="*/ 666187 w 1390176"/>
                <a:gd name="connsiteY10" fmla="*/ 589252 h 677924"/>
                <a:gd name="connsiteX11" fmla="*/ 691081 w 1390176"/>
                <a:gd name="connsiteY11" fmla="*/ 597528 h 677924"/>
                <a:gd name="connsiteX12" fmla="*/ 757473 w 1390176"/>
                <a:gd name="connsiteY12" fmla="*/ 585457 h 677924"/>
                <a:gd name="connsiteX13" fmla="*/ 841972 w 1390176"/>
                <a:gd name="connsiteY13" fmla="*/ 630724 h 677924"/>
                <a:gd name="connsiteX14" fmla="*/ 884221 w 1390176"/>
                <a:gd name="connsiteY14" fmla="*/ 615635 h 677924"/>
                <a:gd name="connsiteX15" fmla="*/ 920435 w 1390176"/>
                <a:gd name="connsiteY15" fmla="*/ 642796 h 677924"/>
                <a:gd name="connsiteX16" fmla="*/ 962685 w 1390176"/>
                <a:gd name="connsiteY16" fmla="*/ 636760 h 677924"/>
                <a:gd name="connsiteX17" fmla="*/ 1001917 w 1390176"/>
                <a:gd name="connsiteY17" fmla="*/ 648831 h 677924"/>
                <a:gd name="connsiteX18" fmla="*/ 1038130 w 1390176"/>
                <a:gd name="connsiteY18" fmla="*/ 645813 h 677924"/>
                <a:gd name="connsiteX19" fmla="*/ 1074344 w 1390176"/>
                <a:gd name="connsiteY19" fmla="*/ 663920 h 677924"/>
                <a:gd name="connsiteX20" fmla="*/ 1100043 w 1390176"/>
                <a:gd name="connsiteY20" fmla="*/ 677924 h 677924"/>
                <a:gd name="connsiteX21" fmla="*/ 1146772 w 1390176"/>
                <a:gd name="connsiteY21" fmla="*/ 624689 h 677924"/>
                <a:gd name="connsiteX22" fmla="*/ 1186004 w 1390176"/>
                <a:gd name="connsiteY22" fmla="*/ 615635 h 677924"/>
                <a:gd name="connsiteX23" fmla="*/ 1237307 w 1390176"/>
                <a:gd name="connsiteY23" fmla="*/ 621671 h 677924"/>
                <a:gd name="connsiteX24" fmla="*/ 1270503 w 1390176"/>
                <a:gd name="connsiteY24" fmla="*/ 609600 h 677924"/>
                <a:gd name="connsiteX25" fmla="*/ 1390176 w 1390176"/>
                <a:gd name="connsiteY25" fmla="*/ 677287 h 677924"/>
                <a:gd name="connsiteX26" fmla="*/ 1381761 w 1390176"/>
                <a:gd name="connsiteY26" fmla="*/ 353269 h 677924"/>
                <a:gd name="connsiteX27" fmla="*/ 1362384 w 1390176"/>
                <a:gd name="connsiteY27" fmla="*/ 196260 h 677924"/>
                <a:gd name="connsiteX28" fmla="*/ 1333877 w 1390176"/>
                <a:gd name="connsiteY28" fmla="*/ 90534 h 677924"/>
                <a:gd name="connsiteX29" fmla="*/ 1312752 w 1390176"/>
                <a:gd name="connsiteY29" fmla="*/ 0 h 677924"/>
                <a:gd name="connsiteX30" fmla="*/ 742384 w 1390176"/>
                <a:gd name="connsiteY30" fmla="*/ 45267 h 677924"/>
                <a:gd name="connsiteX31" fmla="*/ 0 w 1390176"/>
                <a:gd name="connsiteY31" fmla="*/ 51303 h 677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390176" h="677924">
                  <a:moveTo>
                    <a:pt x="0" y="51303"/>
                  </a:moveTo>
                  <a:cubicBezTo>
                    <a:pt x="1006" y="83493"/>
                    <a:pt x="2011" y="115683"/>
                    <a:pt x="3017" y="147873"/>
                  </a:cubicBezTo>
                  <a:lnTo>
                    <a:pt x="464744" y="156926"/>
                  </a:lnTo>
                  <a:lnTo>
                    <a:pt x="461726" y="513029"/>
                  </a:lnTo>
                  <a:lnTo>
                    <a:pt x="482851" y="525101"/>
                  </a:lnTo>
                  <a:lnTo>
                    <a:pt x="525101" y="528118"/>
                  </a:lnTo>
                  <a:lnTo>
                    <a:pt x="549243" y="534154"/>
                  </a:lnTo>
                  <a:lnTo>
                    <a:pt x="564332" y="546225"/>
                  </a:lnTo>
                  <a:lnTo>
                    <a:pt x="607114" y="550001"/>
                  </a:lnTo>
                  <a:lnTo>
                    <a:pt x="633742" y="585457"/>
                  </a:lnTo>
                  <a:lnTo>
                    <a:pt x="666187" y="589252"/>
                  </a:lnTo>
                  <a:lnTo>
                    <a:pt x="691081" y="597528"/>
                  </a:lnTo>
                  <a:lnTo>
                    <a:pt x="757473" y="585457"/>
                  </a:lnTo>
                  <a:lnTo>
                    <a:pt x="841972" y="630724"/>
                  </a:lnTo>
                  <a:lnTo>
                    <a:pt x="884221" y="615635"/>
                  </a:lnTo>
                  <a:lnTo>
                    <a:pt x="920435" y="642796"/>
                  </a:lnTo>
                  <a:lnTo>
                    <a:pt x="962685" y="636760"/>
                  </a:lnTo>
                  <a:lnTo>
                    <a:pt x="1001917" y="648831"/>
                  </a:lnTo>
                  <a:lnTo>
                    <a:pt x="1038130" y="645813"/>
                  </a:lnTo>
                  <a:lnTo>
                    <a:pt x="1074344" y="663920"/>
                  </a:lnTo>
                  <a:lnTo>
                    <a:pt x="1100043" y="677924"/>
                  </a:lnTo>
                  <a:lnTo>
                    <a:pt x="1146772" y="624689"/>
                  </a:lnTo>
                  <a:lnTo>
                    <a:pt x="1186004" y="615635"/>
                  </a:lnTo>
                  <a:lnTo>
                    <a:pt x="1237307" y="621671"/>
                  </a:lnTo>
                  <a:lnTo>
                    <a:pt x="1270503" y="609600"/>
                  </a:lnTo>
                  <a:lnTo>
                    <a:pt x="1390176" y="677287"/>
                  </a:lnTo>
                  <a:lnTo>
                    <a:pt x="1381761" y="353269"/>
                  </a:lnTo>
                  <a:lnTo>
                    <a:pt x="1362384" y="196260"/>
                  </a:lnTo>
                  <a:lnTo>
                    <a:pt x="1333877" y="90534"/>
                  </a:lnTo>
                  <a:lnTo>
                    <a:pt x="1312752" y="0"/>
                  </a:lnTo>
                  <a:lnTo>
                    <a:pt x="742384" y="45267"/>
                  </a:lnTo>
                  <a:lnTo>
                    <a:pt x="0" y="51303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25" name="Freeform 24"/>
            <p:cNvSpPr/>
            <p:nvPr/>
          </p:nvSpPr>
          <p:spPr>
            <a:xfrm>
              <a:off x="5136995" y="3829026"/>
              <a:ext cx="682828" cy="673966"/>
            </a:xfrm>
            <a:custGeom>
              <a:avLst/>
              <a:gdLst>
                <a:gd name="connsiteX0" fmla="*/ 0 w 751437"/>
                <a:gd name="connsiteY0" fmla="*/ 75445 h 742384"/>
                <a:gd name="connsiteX1" fmla="*/ 36213 w 751437"/>
                <a:gd name="connsiteY1" fmla="*/ 347049 h 742384"/>
                <a:gd name="connsiteX2" fmla="*/ 42249 w 751437"/>
                <a:gd name="connsiteY2" fmla="*/ 633742 h 742384"/>
                <a:gd name="connsiteX3" fmla="*/ 96570 w 751437"/>
                <a:gd name="connsiteY3" fmla="*/ 618653 h 742384"/>
                <a:gd name="connsiteX4" fmla="*/ 114677 w 751437"/>
                <a:gd name="connsiteY4" fmla="*/ 636760 h 742384"/>
                <a:gd name="connsiteX5" fmla="*/ 123730 w 751437"/>
                <a:gd name="connsiteY5" fmla="*/ 742384 h 742384"/>
                <a:gd name="connsiteX6" fmla="*/ 407405 w 751437"/>
                <a:gd name="connsiteY6" fmla="*/ 712206 h 742384"/>
                <a:gd name="connsiteX7" fmla="*/ 579421 w 751437"/>
                <a:gd name="connsiteY7" fmla="*/ 685045 h 742384"/>
                <a:gd name="connsiteX8" fmla="*/ 588475 w 751437"/>
                <a:gd name="connsiteY8" fmla="*/ 700134 h 742384"/>
                <a:gd name="connsiteX9" fmla="*/ 597528 w 751437"/>
                <a:gd name="connsiteY9" fmla="*/ 597528 h 742384"/>
                <a:gd name="connsiteX10" fmla="*/ 573386 w 751437"/>
                <a:gd name="connsiteY10" fmla="*/ 537172 h 742384"/>
                <a:gd name="connsiteX11" fmla="*/ 594510 w 751437"/>
                <a:gd name="connsiteY11" fmla="*/ 473798 h 742384"/>
                <a:gd name="connsiteX12" fmla="*/ 642796 w 751437"/>
                <a:gd name="connsiteY12" fmla="*/ 395334 h 742384"/>
                <a:gd name="connsiteX13" fmla="*/ 651849 w 751437"/>
                <a:gd name="connsiteY13" fmla="*/ 365156 h 742384"/>
                <a:gd name="connsiteX14" fmla="*/ 648831 w 751437"/>
                <a:gd name="connsiteY14" fmla="*/ 341014 h 742384"/>
                <a:gd name="connsiteX15" fmla="*/ 691081 w 751437"/>
                <a:gd name="connsiteY15" fmla="*/ 274622 h 742384"/>
                <a:gd name="connsiteX16" fmla="*/ 700134 w 751437"/>
                <a:gd name="connsiteY16" fmla="*/ 223319 h 742384"/>
                <a:gd name="connsiteX17" fmla="*/ 694099 w 751437"/>
                <a:gd name="connsiteY17" fmla="*/ 205212 h 742384"/>
                <a:gd name="connsiteX18" fmla="*/ 727295 w 751437"/>
                <a:gd name="connsiteY18" fmla="*/ 172016 h 742384"/>
                <a:gd name="connsiteX19" fmla="*/ 718241 w 751437"/>
                <a:gd name="connsiteY19" fmla="*/ 141837 h 742384"/>
                <a:gd name="connsiteX20" fmla="*/ 751437 w 751437"/>
                <a:gd name="connsiteY20" fmla="*/ 72427 h 742384"/>
                <a:gd name="connsiteX21" fmla="*/ 685045 w 751437"/>
                <a:gd name="connsiteY21" fmla="*/ 72427 h 742384"/>
                <a:gd name="connsiteX22" fmla="*/ 660903 w 751437"/>
                <a:gd name="connsiteY22" fmla="*/ 57338 h 742384"/>
                <a:gd name="connsiteX23" fmla="*/ 669956 w 751437"/>
                <a:gd name="connsiteY23" fmla="*/ 0 h 742384"/>
                <a:gd name="connsiteX24" fmla="*/ 669956 w 751437"/>
                <a:gd name="connsiteY24" fmla="*/ 0 h 742384"/>
                <a:gd name="connsiteX25" fmla="*/ 322906 w 751437"/>
                <a:gd name="connsiteY25" fmla="*/ 30178 h 742384"/>
                <a:gd name="connsiteX26" fmla="*/ 162962 w 751437"/>
                <a:gd name="connsiteY26" fmla="*/ 48285 h 742384"/>
                <a:gd name="connsiteX27" fmla="*/ 0 w 751437"/>
                <a:gd name="connsiteY27" fmla="*/ 75445 h 742384"/>
                <a:gd name="connsiteX0" fmla="*/ 0 w 751437"/>
                <a:gd name="connsiteY0" fmla="*/ 75445 h 742384"/>
                <a:gd name="connsiteX1" fmla="*/ 36213 w 751437"/>
                <a:gd name="connsiteY1" fmla="*/ 347049 h 742384"/>
                <a:gd name="connsiteX2" fmla="*/ 42249 w 751437"/>
                <a:gd name="connsiteY2" fmla="*/ 633742 h 742384"/>
                <a:gd name="connsiteX3" fmla="*/ 54809 w 751437"/>
                <a:gd name="connsiteY3" fmla="*/ 644618 h 742384"/>
                <a:gd name="connsiteX4" fmla="*/ 96570 w 751437"/>
                <a:gd name="connsiteY4" fmla="*/ 618653 h 742384"/>
                <a:gd name="connsiteX5" fmla="*/ 114677 w 751437"/>
                <a:gd name="connsiteY5" fmla="*/ 636760 h 742384"/>
                <a:gd name="connsiteX6" fmla="*/ 123730 w 751437"/>
                <a:gd name="connsiteY6" fmla="*/ 742384 h 742384"/>
                <a:gd name="connsiteX7" fmla="*/ 407405 w 751437"/>
                <a:gd name="connsiteY7" fmla="*/ 712206 h 742384"/>
                <a:gd name="connsiteX8" fmla="*/ 579421 w 751437"/>
                <a:gd name="connsiteY8" fmla="*/ 685045 h 742384"/>
                <a:gd name="connsiteX9" fmla="*/ 588475 w 751437"/>
                <a:gd name="connsiteY9" fmla="*/ 700134 h 742384"/>
                <a:gd name="connsiteX10" fmla="*/ 597528 w 751437"/>
                <a:gd name="connsiteY10" fmla="*/ 597528 h 742384"/>
                <a:gd name="connsiteX11" fmla="*/ 573386 w 751437"/>
                <a:gd name="connsiteY11" fmla="*/ 537172 h 742384"/>
                <a:gd name="connsiteX12" fmla="*/ 594510 w 751437"/>
                <a:gd name="connsiteY12" fmla="*/ 473798 h 742384"/>
                <a:gd name="connsiteX13" fmla="*/ 642796 w 751437"/>
                <a:gd name="connsiteY13" fmla="*/ 395334 h 742384"/>
                <a:gd name="connsiteX14" fmla="*/ 651849 w 751437"/>
                <a:gd name="connsiteY14" fmla="*/ 365156 h 742384"/>
                <a:gd name="connsiteX15" fmla="*/ 648831 w 751437"/>
                <a:gd name="connsiteY15" fmla="*/ 341014 h 742384"/>
                <a:gd name="connsiteX16" fmla="*/ 691081 w 751437"/>
                <a:gd name="connsiteY16" fmla="*/ 274622 h 742384"/>
                <a:gd name="connsiteX17" fmla="*/ 700134 w 751437"/>
                <a:gd name="connsiteY17" fmla="*/ 223319 h 742384"/>
                <a:gd name="connsiteX18" fmla="*/ 694099 w 751437"/>
                <a:gd name="connsiteY18" fmla="*/ 205212 h 742384"/>
                <a:gd name="connsiteX19" fmla="*/ 727295 w 751437"/>
                <a:gd name="connsiteY19" fmla="*/ 172016 h 742384"/>
                <a:gd name="connsiteX20" fmla="*/ 718241 w 751437"/>
                <a:gd name="connsiteY20" fmla="*/ 141837 h 742384"/>
                <a:gd name="connsiteX21" fmla="*/ 751437 w 751437"/>
                <a:gd name="connsiteY21" fmla="*/ 72427 h 742384"/>
                <a:gd name="connsiteX22" fmla="*/ 685045 w 751437"/>
                <a:gd name="connsiteY22" fmla="*/ 72427 h 742384"/>
                <a:gd name="connsiteX23" fmla="*/ 660903 w 751437"/>
                <a:gd name="connsiteY23" fmla="*/ 57338 h 742384"/>
                <a:gd name="connsiteX24" fmla="*/ 669956 w 751437"/>
                <a:gd name="connsiteY24" fmla="*/ 0 h 742384"/>
                <a:gd name="connsiteX25" fmla="*/ 669956 w 751437"/>
                <a:gd name="connsiteY25" fmla="*/ 0 h 742384"/>
                <a:gd name="connsiteX26" fmla="*/ 322906 w 751437"/>
                <a:gd name="connsiteY26" fmla="*/ 30178 h 742384"/>
                <a:gd name="connsiteX27" fmla="*/ 162962 w 751437"/>
                <a:gd name="connsiteY27" fmla="*/ 48285 h 742384"/>
                <a:gd name="connsiteX28" fmla="*/ 0 w 751437"/>
                <a:gd name="connsiteY28" fmla="*/ 75445 h 742384"/>
                <a:gd name="connsiteX0" fmla="*/ 0 w 751437"/>
                <a:gd name="connsiteY0" fmla="*/ 75445 h 742384"/>
                <a:gd name="connsiteX1" fmla="*/ 36213 w 751437"/>
                <a:gd name="connsiteY1" fmla="*/ 347049 h 742384"/>
                <a:gd name="connsiteX2" fmla="*/ 42249 w 751437"/>
                <a:gd name="connsiteY2" fmla="*/ 633742 h 742384"/>
                <a:gd name="connsiteX3" fmla="*/ 54809 w 751437"/>
                <a:gd name="connsiteY3" fmla="*/ 644618 h 742384"/>
                <a:gd name="connsiteX4" fmla="*/ 91803 w 751437"/>
                <a:gd name="connsiteY4" fmla="*/ 628191 h 742384"/>
                <a:gd name="connsiteX5" fmla="*/ 114677 w 751437"/>
                <a:gd name="connsiteY5" fmla="*/ 636760 h 742384"/>
                <a:gd name="connsiteX6" fmla="*/ 123730 w 751437"/>
                <a:gd name="connsiteY6" fmla="*/ 742384 h 742384"/>
                <a:gd name="connsiteX7" fmla="*/ 407405 w 751437"/>
                <a:gd name="connsiteY7" fmla="*/ 712206 h 742384"/>
                <a:gd name="connsiteX8" fmla="*/ 579421 w 751437"/>
                <a:gd name="connsiteY8" fmla="*/ 685045 h 742384"/>
                <a:gd name="connsiteX9" fmla="*/ 588475 w 751437"/>
                <a:gd name="connsiteY9" fmla="*/ 700134 h 742384"/>
                <a:gd name="connsiteX10" fmla="*/ 597528 w 751437"/>
                <a:gd name="connsiteY10" fmla="*/ 597528 h 742384"/>
                <a:gd name="connsiteX11" fmla="*/ 573386 w 751437"/>
                <a:gd name="connsiteY11" fmla="*/ 537172 h 742384"/>
                <a:gd name="connsiteX12" fmla="*/ 594510 w 751437"/>
                <a:gd name="connsiteY12" fmla="*/ 473798 h 742384"/>
                <a:gd name="connsiteX13" fmla="*/ 642796 w 751437"/>
                <a:gd name="connsiteY13" fmla="*/ 395334 h 742384"/>
                <a:gd name="connsiteX14" fmla="*/ 651849 w 751437"/>
                <a:gd name="connsiteY14" fmla="*/ 365156 h 742384"/>
                <a:gd name="connsiteX15" fmla="*/ 648831 w 751437"/>
                <a:gd name="connsiteY15" fmla="*/ 341014 h 742384"/>
                <a:gd name="connsiteX16" fmla="*/ 691081 w 751437"/>
                <a:gd name="connsiteY16" fmla="*/ 274622 h 742384"/>
                <a:gd name="connsiteX17" fmla="*/ 700134 w 751437"/>
                <a:gd name="connsiteY17" fmla="*/ 223319 h 742384"/>
                <a:gd name="connsiteX18" fmla="*/ 694099 w 751437"/>
                <a:gd name="connsiteY18" fmla="*/ 205212 h 742384"/>
                <a:gd name="connsiteX19" fmla="*/ 727295 w 751437"/>
                <a:gd name="connsiteY19" fmla="*/ 172016 h 742384"/>
                <a:gd name="connsiteX20" fmla="*/ 718241 w 751437"/>
                <a:gd name="connsiteY20" fmla="*/ 141837 h 742384"/>
                <a:gd name="connsiteX21" fmla="*/ 751437 w 751437"/>
                <a:gd name="connsiteY21" fmla="*/ 72427 h 742384"/>
                <a:gd name="connsiteX22" fmla="*/ 685045 w 751437"/>
                <a:gd name="connsiteY22" fmla="*/ 72427 h 742384"/>
                <a:gd name="connsiteX23" fmla="*/ 660903 w 751437"/>
                <a:gd name="connsiteY23" fmla="*/ 57338 h 742384"/>
                <a:gd name="connsiteX24" fmla="*/ 669956 w 751437"/>
                <a:gd name="connsiteY24" fmla="*/ 0 h 742384"/>
                <a:gd name="connsiteX25" fmla="*/ 669956 w 751437"/>
                <a:gd name="connsiteY25" fmla="*/ 0 h 742384"/>
                <a:gd name="connsiteX26" fmla="*/ 322906 w 751437"/>
                <a:gd name="connsiteY26" fmla="*/ 30178 h 742384"/>
                <a:gd name="connsiteX27" fmla="*/ 162962 w 751437"/>
                <a:gd name="connsiteY27" fmla="*/ 48285 h 742384"/>
                <a:gd name="connsiteX28" fmla="*/ 0 w 751437"/>
                <a:gd name="connsiteY28" fmla="*/ 75445 h 74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751437" h="742384">
                  <a:moveTo>
                    <a:pt x="0" y="75445"/>
                  </a:moveTo>
                  <a:lnTo>
                    <a:pt x="36213" y="347049"/>
                  </a:lnTo>
                  <a:lnTo>
                    <a:pt x="42249" y="633742"/>
                  </a:lnTo>
                  <a:cubicBezTo>
                    <a:pt x="44847" y="632598"/>
                    <a:pt x="52211" y="645762"/>
                    <a:pt x="54809" y="644618"/>
                  </a:cubicBezTo>
                  <a:lnTo>
                    <a:pt x="91803" y="628191"/>
                  </a:lnTo>
                  <a:lnTo>
                    <a:pt x="114677" y="636760"/>
                  </a:lnTo>
                  <a:lnTo>
                    <a:pt x="123730" y="742384"/>
                  </a:lnTo>
                  <a:lnTo>
                    <a:pt x="407405" y="712206"/>
                  </a:lnTo>
                  <a:lnTo>
                    <a:pt x="579421" y="685045"/>
                  </a:lnTo>
                  <a:lnTo>
                    <a:pt x="588475" y="700134"/>
                  </a:lnTo>
                  <a:lnTo>
                    <a:pt x="597528" y="597528"/>
                  </a:lnTo>
                  <a:lnTo>
                    <a:pt x="573386" y="537172"/>
                  </a:lnTo>
                  <a:lnTo>
                    <a:pt x="594510" y="473798"/>
                  </a:lnTo>
                  <a:lnTo>
                    <a:pt x="642796" y="395334"/>
                  </a:lnTo>
                  <a:lnTo>
                    <a:pt x="651849" y="365156"/>
                  </a:lnTo>
                  <a:lnTo>
                    <a:pt x="648831" y="341014"/>
                  </a:lnTo>
                  <a:lnTo>
                    <a:pt x="691081" y="274622"/>
                  </a:lnTo>
                  <a:lnTo>
                    <a:pt x="700134" y="223319"/>
                  </a:lnTo>
                  <a:lnTo>
                    <a:pt x="694099" y="205212"/>
                  </a:lnTo>
                  <a:lnTo>
                    <a:pt x="727295" y="172016"/>
                  </a:lnTo>
                  <a:lnTo>
                    <a:pt x="718241" y="141837"/>
                  </a:lnTo>
                  <a:lnTo>
                    <a:pt x="751437" y="72427"/>
                  </a:lnTo>
                  <a:lnTo>
                    <a:pt x="685045" y="72427"/>
                  </a:lnTo>
                  <a:lnTo>
                    <a:pt x="660903" y="57338"/>
                  </a:lnTo>
                  <a:lnTo>
                    <a:pt x="669956" y="0"/>
                  </a:lnTo>
                  <a:lnTo>
                    <a:pt x="669956" y="0"/>
                  </a:lnTo>
                  <a:lnTo>
                    <a:pt x="322906" y="30178"/>
                  </a:lnTo>
                  <a:lnTo>
                    <a:pt x="162962" y="48285"/>
                  </a:lnTo>
                  <a:lnTo>
                    <a:pt x="0" y="75445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26" name="Freeform 25"/>
            <p:cNvSpPr/>
            <p:nvPr/>
          </p:nvSpPr>
          <p:spPr>
            <a:xfrm>
              <a:off x="5643703" y="4025299"/>
              <a:ext cx="480722" cy="881784"/>
            </a:xfrm>
            <a:custGeom>
              <a:avLst/>
              <a:gdLst>
                <a:gd name="connsiteX0" fmla="*/ 132784 w 528118"/>
                <a:gd name="connsiteY0" fmla="*/ 54321 h 968721"/>
                <a:gd name="connsiteX1" fmla="*/ 87516 w 528118"/>
                <a:gd name="connsiteY1" fmla="*/ 126748 h 968721"/>
                <a:gd name="connsiteX2" fmla="*/ 93552 w 528118"/>
                <a:gd name="connsiteY2" fmla="*/ 162962 h 968721"/>
                <a:gd name="connsiteX3" fmla="*/ 30178 w 528118"/>
                <a:gd name="connsiteY3" fmla="*/ 265568 h 968721"/>
                <a:gd name="connsiteX4" fmla="*/ 9053 w 528118"/>
                <a:gd name="connsiteY4" fmla="*/ 322907 h 968721"/>
                <a:gd name="connsiteX5" fmla="*/ 36213 w 528118"/>
                <a:gd name="connsiteY5" fmla="*/ 392317 h 968721"/>
                <a:gd name="connsiteX6" fmla="*/ 42249 w 528118"/>
                <a:gd name="connsiteY6" fmla="*/ 494923 h 968721"/>
                <a:gd name="connsiteX7" fmla="*/ 63374 w 528118"/>
                <a:gd name="connsiteY7" fmla="*/ 600546 h 968721"/>
                <a:gd name="connsiteX8" fmla="*/ 39231 w 528118"/>
                <a:gd name="connsiteY8" fmla="*/ 621671 h 968721"/>
                <a:gd name="connsiteX9" fmla="*/ 54320 w 528118"/>
                <a:gd name="connsiteY9" fmla="*/ 669956 h 968721"/>
                <a:gd name="connsiteX10" fmla="*/ 27160 w 528118"/>
                <a:gd name="connsiteY10" fmla="*/ 703152 h 968721"/>
                <a:gd name="connsiteX11" fmla="*/ 21124 w 528118"/>
                <a:gd name="connsiteY11" fmla="*/ 718242 h 968721"/>
                <a:gd name="connsiteX12" fmla="*/ 3017 w 528118"/>
                <a:gd name="connsiteY12" fmla="*/ 742384 h 968721"/>
                <a:gd name="connsiteX13" fmla="*/ 0 w 528118"/>
                <a:gd name="connsiteY13" fmla="*/ 838954 h 968721"/>
                <a:gd name="connsiteX14" fmla="*/ 3017 w 528118"/>
                <a:gd name="connsiteY14" fmla="*/ 851026 h 968721"/>
                <a:gd name="connsiteX15" fmla="*/ 238407 w 528118"/>
                <a:gd name="connsiteY15" fmla="*/ 826883 h 968721"/>
                <a:gd name="connsiteX16" fmla="*/ 280657 w 528118"/>
                <a:gd name="connsiteY16" fmla="*/ 817830 h 968721"/>
                <a:gd name="connsiteX17" fmla="*/ 298764 w 528118"/>
                <a:gd name="connsiteY17" fmla="*/ 838954 h 968721"/>
                <a:gd name="connsiteX18" fmla="*/ 301782 w 528118"/>
                <a:gd name="connsiteY18" fmla="*/ 866115 h 968721"/>
                <a:gd name="connsiteX19" fmla="*/ 298764 w 528118"/>
                <a:gd name="connsiteY19" fmla="*/ 902329 h 968721"/>
                <a:gd name="connsiteX20" fmla="*/ 325924 w 528118"/>
                <a:gd name="connsiteY20" fmla="*/ 923453 h 968721"/>
                <a:gd name="connsiteX21" fmla="*/ 334978 w 528118"/>
                <a:gd name="connsiteY21" fmla="*/ 962685 h 968721"/>
                <a:gd name="connsiteX22" fmla="*/ 347049 w 528118"/>
                <a:gd name="connsiteY22" fmla="*/ 968721 h 968721"/>
                <a:gd name="connsiteX23" fmla="*/ 425512 w 528118"/>
                <a:gd name="connsiteY23" fmla="*/ 917418 h 968721"/>
                <a:gd name="connsiteX24" fmla="*/ 446637 w 528118"/>
                <a:gd name="connsiteY24" fmla="*/ 911382 h 968721"/>
                <a:gd name="connsiteX25" fmla="*/ 476815 w 528118"/>
                <a:gd name="connsiteY25" fmla="*/ 905346 h 968721"/>
                <a:gd name="connsiteX26" fmla="*/ 506994 w 528118"/>
                <a:gd name="connsiteY26" fmla="*/ 914400 h 968721"/>
                <a:gd name="connsiteX27" fmla="*/ 528118 w 528118"/>
                <a:gd name="connsiteY27" fmla="*/ 887240 h 968721"/>
                <a:gd name="connsiteX28" fmla="*/ 494922 w 528118"/>
                <a:gd name="connsiteY28" fmla="*/ 488887 h 968721"/>
                <a:gd name="connsiteX29" fmla="*/ 485869 w 528118"/>
                <a:gd name="connsiteY29" fmla="*/ 277640 h 968721"/>
                <a:gd name="connsiteX30" fmla="*/ 455691 w 528118"/>
                <a:gd name="connsiteY30" fmla="*/ 0 h 968721"/>
                <a:gd name="connsiteX31" fmla="*/ 446637 w 528118"/>
                <a:gd name="connsiteY31" fmla="*/ 15089 h 968721"/>
                <a:gd name="connsiteX32" fmla="*/ 404388 w 528118"/>
                <a:gd name="connsiteY32" fmla="*/ 12071 h 968721"/>
                <a:gd name="connsiteX33" fmla="*/ 132784 w 528118"/>
                <a:gd name="connsiteY33" fmla="*/ 54321 h 968721"/>
                <a:gd name="connsiteX0" fmla="*/ 132784 w 528118"/>
                <a:gd name="connsiteY0" fmla="*/ 54321 h 968721"/>
                <a:gd name="connsiteX1" fmla="*/ 87516 w 528118"/>
                <a:gd name="connsiteY1" fmla="*/ 126748 h 968721"/>
                <a:gd name="connsiteX2" fmla="*/ 93552 w 528118"/>
                <a:gd name="connsiteY2" fmla="*/ 162962 h 968721"/>
                <a:gd name="connsiteX3" fmla="*/ 30178 w 528118"/>
                <a:gd name="connsiteY3" fmla="*/ 265568 h 968721"/>
                <a:gd name="connsiteX4" fmla="*/ 9053 w 528118"/>
                <a:gd name="connsiteY4" fmla="*/ 322907 h 968721"/>
                <a:gd name="connsiteX5" fmla="*/ 36213 w 528118"/>
                <a:gd name="connsiteY5" fmla="*/ 392317 h 968721"/>
                <a:gd name="connsiteX6" fmla="*/ 42249 w 528118"/>
                <a:gd name="connsiteY6" fmla="*/ 494923 h 968721"/>
                <a:gd name="connsiteX7" fmla="*/ 49101 w 528118"/>
                <a:gd name="connsiteY7" fmla="*/ 593411 h 968721"/>
                <a:gd name="connsiteX8" fmla="*/ 39231 w 528118"/>
                <a:gd name="connsiteY8" fmla="*/ 621671 h 968721"/>
                <a:gd name="connsiteX9" fmla="*/ 54320 w 528118"/>
                <a:gd name="connsiteY9" fmla="*/ 669956 h 968721"/>
                <a:gd name="connsiteX10" fmla="*/ 27160 w 528118"/>
                <a:gd name="connsiteY10" fmla="*/ 703152 h 968721"/>
                <a:gd name="connsiteX11" fmla="*/ 21124 w 528118"/>
                <a:gd name="connsiteY11" fmla="*/ 718242 h 968721"/>
                <a:gd name="connsiteX12" fmla="*/ 3017 w 528118"/>
                <a:gd name="connsiteY12" fmla="*/ 742384 h 968721"/>
                <a:gd name="connsiteX13" fmla="*/ 0 w 528118"/>
                <a:gd name="connsiteY13" fmla="*/ 838954 h 968721"/>
                <a:gd name="connsiteX14" fmla="*/ 3017 w 528118"/>
                <a:gd name="connsiteY14" fmla="*/ 851026 h 968721"/>
                <a:gd name="connsiteX15" fmla="*/ 238407 w 528118"/>
                <a:gd name="connsiteY15" fmla="*/ 826883 h 968721"/>
                <a:gd name="connsiteX16" fmla="*/ 280657 w 528118"/>
                <a:gd name="connsiteY16" fmla="*/ 817830 h 968721"/>
                <a:gd name="connsiteX17" fmla="*/ 298764 w 528118"/>
                <a:gd name="connsiteY17" fmla="*/ 838954 h 968721"/>
                <a:gd name="connsiteX18" fmla="*/ 301782 w 528118"/>
                <a:gd name="connsiteY18" fmla="*/ 866115 h 968721"/>
                <a:gd name="connsiteX19" fmla="*/ 298764 w 528118"/>
                <a:gd name="connsiteY19" fmla="*/ 902329 h 968721"/>
                <a:gd name="connsiteX20" fmla="*/ 325924 w 528118"/>
                <a:gd name="connsiteY20" fmla="*/ 923453 h 968721"/>
                <a:gd name="connsiteX21" fmla="*/ 334978 w 528118"/>
                <a:gd name="connsiteY21" fmla="*/ 962685 h 968721"/>
                <a:gd name="connsiteX22" fmla="*/ 347049 w 528118"/>
                <a:gd name="connsiteY22" fmla="*/ 968721 h 968721"/>
                <a:gd name="connsiteX23" fmla="*/ 425512 w 528118"/>
                <a:gd name="connsiteY23" fmla="*/ 917418 h 968721"/>
                <a:gd name="connsiteX24" fmla="*/ 446637 w 528118"/>
                <a:gd name="connsiteY24" fmla="*/ 911382 h 968721"/>
                <a:gd name="connsiteX25" fmla="*/ 476815 w 528118"/>
                <a:gd name="connsiteY25" fmla="*/ 905346 h 968721"/>
                <a:gd name="connsiteX26" fmla="*/ 506994 w 528118"/>
                <a:gd name="connsiteY26" fmla="*/ 914400 h 968721"/>
                <a:gd name="connsiteX27" fmla="*/ 528118 w 528118"/>
                <a:gd name="connsiteY27" fmla="*/ 887240 h 968721"/>
                <a:gd name="connsiteX28" fmla="*/ 494922 w 528118"/>
                <a:gd name="connsiteY28" fmla="*/ 488887 h 968721"/>
                <a:gd name="connsiteX29" fmla="*/ 485869 w 528118"/>
                <a:gd name="connsiteY29" fmla="*/ 277640 h 968721"/>
                <a:gd name="connsiteX30" fmla="*/ 455691 w 528118"/>
                <a:gd name="connsiteY30" fmla="*/ 0 h 968721"/>
                <a:gd name="connsiteX31" fmla="*/ 446637 w 528118"/>
                <a:gd name="connsiteY31" fmla="*/ 15089 h 968721"/>
                <a:gd name="connsiteX32" fmla="*/ 404388 w 528118"/>
                <a:gd name="connsiteY32" fmla="*/ 12071 h 968721"/>
                <a:gd name="connsiteX33" fmla="*/ 132784 w 528118"/>
                <a:gd name="connsiteY33" fmla="*/ 54321 h 968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28118" h="968721">
                  <a:moveTo>
                    <a:pt x="132784" y="54321"/>
                  </a:moveTo>
                  <a:lnTo>
                    <a:pt x="87516" y="126748"/>
                  </a:lnTo>
                  <a:lnTo>
                    <a:pt x="93552" y="162962"/>
                  </a:lnTo>
                  <a:lnTo>
                    <a:pt x="30178" y="265568"/>
                  </a:lnTo>
                  <a:lnTo>
                    <a:pt x="9053" y="322907"/>
                  </a:lnTo>
                  <a:lnTo>
                    <a:pt x="36213" y="392317"/>
                  </a:lnTo>
                  <a:lnTo>
                    <a:pt x="42249" y="494923"/>
                  </a:lnTo>
                  <a:lnTo>
                    <a:pt x="49101" y="593411"/>
                  </a:lnTo>
                  <a:lnTo>
                    <a:pt x="39231" y="621671"/>
                  </a:lnTo>
                  <a:lnTo>
                    <a:pt x="54320" y="669956"/>
                  </a:lnTo>
                  <a:lnTo>
                    <a:pt x="27160" y="703152"/>
                  </a:lnTo>
                  <a:lnTo>
                    <a:pt x="21124" y="718242"/>
                  </a:lnTo>
                  <a:lnTo>
                    <a:pt x="3017" y="742384"/>
                  </a:lnTo>
                  <a:cubicBezTo>
                    <a:pt x="2011" y="774574"/>
                    <a:pt x="1006" y="806764"/>
                    <a:pt x="0" y="838954"/>
                  </a:cubicBezTo>
                  <a:lnTo>
                    <a:pt x="3017" y="851026"/>
                  </a:lnTo>
                  <a:lnTo>
                    <a:pt x="238407" y="826883"/>
                  </a:lnTo>
                  <a:lnTo>
                    <a:pt x="280657" y="817830"/>
                  </a:lnTo>
                  <a:lnTo>
                    <a:pt x="298764" y="838954"/>
                  </a:lnTo>
                  <a:lnTo>
                    <a:pt x="301782" y="866115"/>
                  </a:lnTo>
                  <a:lnTo>
                    <a:pt x="298764" y="902329"/>
                  </a:lnTo>
                  <a:lnTo>
                    <a:pt x="325924" y="923453"/>
                  </a:lnTo>
                  <a:lnTo>
                    <a:pt x="334978" y="962685"/>
                  </a:lnTo>
                  <a:lnTo>
                    <a:pt x="347049" y="968721"/>
                  </a:lnTo>
                  <a:lnTo>
                    <a:pt x="425512" y="917418"/>
                  </a:lnTo>
                  <a:lnTo>
                    <a:pt x="446637" y="911382"/>
                  </a:lnTo>
                  <a:lnTo>
                    <a:pt x="476815" y="905346"/>
                  </a:lnTo>
                  <a:lnTo>
                    <a:pt x="506994" y="914400"/>
                  </a:lnTo>
                  <a:lnTo>
                    <a:pt x="528118" y="887240"/>
                  </a:lnTo>
                  <a:lnTo>
                    <a:pt x="494922" y="488887"/>
                  </a:lnTo>
                  <a:lnTo>
                    <a:pt x="485869" y="277640"/>
                  </a:lnTo>
                  <a:lnTo>
                    <a:pt x="455691" y="0"/>
                  </a:lnTo>
                  <a:lnTo>
                    <a:pt x="446637" y="15089"/>
                  </a:lnTo>
                  <a:lnTo>
                    <a:pt x="404388" y="12071"/>
                  </a:lnTo>
                  <a:lnTo>
                    <a:pt x="132784" y="54321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27" name="Freeform 26"/>
            <p:cNvSpPr/>
            <p:nvPr/>
          </p:nvSpPr>
          <p:spPr>
            <a:xfrm>
              <a:off x="4916123" y="3147844"/>
              <a:ext cx="991760" cy="754784"/>
            </a:xfrm>
            <a:custGeom>
              <a:avLst/>
              <a:gdLst>
                <a:gd name="connsiteX0" fmla="*/ 0 w 1089433"/>
                <a:gd name="connsiteY0" fmla="*/ 63374 h 826883"/>
                <a:gd name="connsiteX1" fmla="*/ 57338 w 1089433"/>
                <a:gd name="connsiteY1" fmla="*/ 159945 h 826883"/>
                <a:gd name="connsiteX2" fmla="*/ 117695 w 1089433"/>
                <a:gd name="connsiteY2" fmla="*/ 202194 h 826883"/>
                <a:gd name="connsiteX3" fmla="*/ 120713 w 1089433"/>
                <a:gd name="connsiteY3" fmla="*/ 262550 h 826883"/>
                <a:gd name="connsiteX4" fmla="*/ 193140 w 1089433"/>
                <a:gd name="connsiteY4" fmla="*/ 331960 h 826883"/>
                <a:gd name="connsiteX5" fmla="*/ 214265 w 1089433"/>
                <a:gd name="connsiteY5" fmla="*/ 721259 h 826883"/>
                <a:gd name="connsiteX6" fmla="*/ 247461 w 1089433"/>
                <a:gd name="connsiteY6" fmla="*/ 826883 h 826883"/>
                <a:gd name="connsiteX7" fmla="*/ 905346 w 1089433"/>
                <a:gd name="connsiteY7" fmla="*/ 754455 h 826883"/>
                <a:gd name="connsiteX8" fmla="*/ 908364 w 1089433"/>
                <a:gd name="connsiteY8" fmla="*/ 805758 h 826883"/>
                <a:gd name="connsiteX9" fmla="*/ 932507 w 1089433"/>
                <a:gd name="connsiteY9" fmla="*/ 823865 h 826883"/>
                <a:gd name="connsiteX10" fmla="*/ 989845 w 1089433"/>
                <a:gd name="connsiteY10" fmla="*/ 823865 h 826883"/>
                <a:gd name="connsiteX11" fmla="*/ 998899 w 1089433"/>
                <a:gd name="connsiteY11" fmla="*/ 799723 h 826883"/>
                <a:gd name="connsiteX12" fmla="*/ 995881 w 1089433"/>
                <a:gd name="connsiteY12" fmla="*/ 772562 h 826883"/>
                <a:gd name="connsiteX13" fmla="*/ 1029077 w 1089433"/>
                <a:gd name="connsiteY13" fmla="*/ 700135 h 826883"/>
                <a:gd name="connsiteX14" fmla="*/ 1056237 w 1089433"/>
                <a:gd name="connsiteY14" fmla="*/ 675992 h 826883"/>
                <a:gd name="connsiteX15" fmla="*/ 1089433 w 1089433"/>
                <a:gd name="connsiteY15" fmla="*/ 682028 h 826883"/>
                <a:gd name="connsiteX16" fmla="*/ 1068309 w 1089433"/>
                <a:gd name="connsiteY16" fmla="*/ 648832 h 826883"/>
                <a:gd name="connsiteX17" fmla="*/ 1065291 w 1089433"/>
                <a:gd name="connsiteY17" fmla="*/ 597529 h 826883"/>
                <a:gd name="connsiteX18" fmla="*/ 1035113 w 1089433"/>
                <a:gd name="connsiteY18" fmla="*/ 588475 h 826883"/>
                <a:gd name="connsiteX19" fmla="*/ 1001917 w 1089433"/>
                <a:gd name="connsiteY19" fmla="*/ 576404 h 826883"/>
                <a:gd name="connsiteX20" fmla="*/ 977774 w 1089433"/>
                <a:gd name="connsiteY20" fmla="*/ 528119 h 826883"/>
                <a:gd name="connsiteX21" fmla="*/ 965703 w 1089433"/>
                <a:gd name="connsiteY21" fmla="*/ 479834 h 826883"/>
                <a:gd name="connsiteX22" fmla="*/ 935525 w 1089433"/>
                <a:gd name="connsiteY22" fmla="*/ 461727 h 826883"/>
                <a:gd name="connsiteX23" fmla="*/ 872150 w 1089433"/>
                <a:gd name="connsiteY23" fmla="*/ 422495 h 826883"/>
                <a:gd name="connsiteX24" fmla="*/ 829901 w 1089433"/>
                <a:gd name="connsiteY24" fmla="*/ 356103 h 826883"/>
                <a:gd name="connsiteX25" fmla="*/ 838954 w 1089433"/>
                <a:gd name="connsiteY25" fmla="*/ 328943 h 826883"/>
                <a:gd name="connsiteX26" fmla="*/ 866115 w 1089433"/>
                <a:gd name="connsiteY26" fmla="*/ 301782 h 826883"/>
                <a:gd name="connsiteX27" fmla="*/ 817830 w 1089433"/>
                <a:gd name="connsiteY27" fmla="*/ 256515 h 826883"/>
                <a:gd name="connsiteX28" fmla="*/ 805758 w 1089433"/>
                <a:gd name="connsiteY28" fmla="*/ 271604 h 826883"/>
                <a:gd name="connsiteX29" fmla="*/ 787651 w 1089433"/>
                <a:gd name="connsiteY29" fmla="*/ 277640 h 826883"/>
                <a:gd name="connsiteX30" fmla="*/ 766527 w 1089433"/>
                <a:gd name="connsiteY30" fmla="*/ 241426 h 826883"/>
                <a:gd name="connsiteX31" fmla="*/ 745402 w 1089433"/>
                <a:gd name="connsiteY31" fmla="*/ 181069 h 826883"/>
                <a:gd name="connsiteX32" fmla="*/ 712206 w 1089433"/>
                <a:gd name="connsiteY32" fmla="*/ 168998 h 826883"/>
                <a:gd name="connsiteX33" fmla="*/ 675992 w 1089433"/>
                <a:gd name="connsiteY33" fmla="*/ 156927 h 826883"/>
                <a:gd name="connsiteX34" fmla="*/ 657885 w 1089433"/>
                <a:gd name="connsiteY34" fmla="*/ 141838 h 826883"/>
                <a:gd name="connsiteX35" fmla="*/ 648831 w 1089433"/>
                <a:gd name="connsiteY35" fmla="*/ 90535 h 826883"/>
                <a:gd name="connsiteX36" fmla="*/ 639778 w 1089433"/>
                <a:gd name="connsiteY36" fmla="*/ 57339 h 826883"/>
                <a:gd name="connsiteX37" fmla="*/ 633742 w 1089433"/>
                <a:gd name="connsiteY37" fmla="*/ 24143 h 826883"/>
                <a:gd name="connsiteX38" fmla="*/ 576404 w 1089433"/>
                <a:gd name="connsiteY38" fmla="*/ 0 h 826883"/>
                <a:gd name="connsiteX39" fmla="*/ 0 w 1089433"/>
                <a:gd name="connsiteY39" fmla="*/ 63374 h 826883"/>
                <a:gd name="connsiteX0" fmla="*/ 0 w 1089433"/>
                <a:gd name="connsiteY0" fmla="*/ 63374 h 829264"/>
                <a:gd name="connsiteX1" fmla="*/ 57338 w 1089433"/>
                <a:gd name="connsiteY1" fmla="*/ 159945 h 829264"/>
                <a:gd name="connsiteX2" fmla="*/ 117695 w 1089433"/>
                <a:gd name="connsiteY2" fmla="*/ 202194 h 829264"/>
                <a:gd name="connsiteX3" fmla="*/ 120713 w 1089433"/>
                <a:gd name="connsiteY3" fmla="*/ 262550 h 829264"/>
                <a:gd name="connsiteX4" fmla="*/ 193140 w 1089433"/>
                <a:gd name="connsiteY4" fmla="*/ 331960 h 829264"/>
                <a:gd name="connsiteX5" fmla="*/ 214265 w 1089433"/>
                <a:gd name="connsiteY5" fmla="*/ 721259 h 829264"/>
                <a:gd name="connsiteX6" fmla="*/ 235568 w 1089433"/>
                <a:gd name="connsiteY6" fmla="*/ 829264 h 829264"/>
                <a:gd name="connsiteX7" fmla="*/ 905346 w 1089433"/>
                <a:gd name="connsiteY7" fmla="*/ 754455 h 829264"/>
                <a:gd name="connsiteX8" fmla="*/ 908364 w 1089433"/>
                <a:gd name="connsiteY8" fmla="*/ 805758 h 829264"/>
                <a:gd name="connsiteX9" fmla="*/ 932507 w 1089433"/>
                <a:gd name="connsiteY9" fmla="*/ 823865 h 829264"/>
                <a:gd name="connsiteX10" fmla="*/ 989845 w 1089433"/>
                <a:gd name="connsiteY10" fmla="*/ 823865 h 829264"/>
                <a:gd name="connsiteX11" fmla="*/ 998899 w 1089433"/>
                <a:gd name="connsiteY11" fmla="*/ 799723 h 829264"/>
                <a:gd name="connsiteX12" fmla="*/ 995881 w 1089433"/>
                <a:gd name="connsiteY12" fmla="*/ 772562 h 829264"/>
                <a:gd name="connsiteX13" fmla="*/ 1029077 w 1089433"/>
                <a:gd name="connsiteY13" fmla="*/ 700135 h 829264"/>
                <a:gd name="connsiteX14" fmla="*/ 1056237 w 1089433"/>
                <a:gd name="connsiteY14" fmla="*/ 675992 h 829264"/>
                <a:gd name="connsiteX15" fmla="*/ 1089433 w 1089433"/>
                <a:gd name="connsiteY15" fmla="*/ 682028 h 829264"/>
                <a:gd name="connsiteX16" fmla="*/ 1068309 w 1089433"/>
                <a:gd name="connsiteY16" fmla="*/ 648832 h 829264"/>
                <a:gd name="connsiteX17" fmla="*/ 1065291 w 1089433"/>
                <a:gd name="connsiteY17" fmla="*/ 597529 h 829264"/>
                <a:gd name="connsiteX18" fmla="*/ 1035113 w 1089433"/>
                <a:gd name="connsiteY18" fmla="*/ 588475 h 829264"/>
                <a:gd name="connsiteX19" fmla="*/ 1001917 w 1089433"/>
                <a:gd name="connsiteY19" fmla="*/ 576404 h 829264"/>
                <a:gd name="connsiteX20" fmla="*/ 977774 w 1089433"/>
                <a:gd name="connsiteY20" fmla="*/ 528119 h 829264"/>
                <a:gd name="connsiteX21" fmla="*/ 965703 w 1089433"/>
                <a:gd name="connsiteY21" fmla="*/ 479834 h 829264"/>
                <a:gd name="connsiteX22" fmla="*/ 935525 w 1089433"/>
                <a:gd name="connsiteY22" fmla="*/ 461727 h 829264"/>
                <a:gd name="connsiteX23" fmla="*/ 872150 w 1089433"/>
                <a:gd name="connsiteY23" fmla="*/ 422495 h 829264"/>
                <a:gd name="connsiteX24" fmla="*/ 829901 w 1089433"/>
                <a:gd name="connsiteY24" fmla="*/ 356103 h 829264"/>
                <a:gd name="connsiteX25" fmla="*/ 838954 w 1089433"/>
                <a:gd name="connsiteY25" fmla="*/ 328943 h 829264"/>
                <a:gd name="connsiteX26" fmla="*/ 866115 w 1089433"/>
                <a:gd name="connsiteY26" fmla="*/ 301782 h 829264"/>
                <a:gd name="connsiteX27" fmla="*/ 817830 w 1089433"/>
                <a:gd name="connsiteY27" fmla="*/ 256515 h 829264"/>
                <a:gd name="connsiteX28" fmla="*/ 805758 w 1089433"/>
                <a:gd name="connsiteY28" fmla="*/ 271604 h 829264"/>
                <a:gd name="connsiteX29" fmla="*/ 787651 w 1089433"/>
                <a:gd name="connsiteY29" fmla="*/ 277640 h 829264"/>
                <a:gd name="connsiteX30" fmla="*/ 766527 w 1089433"/>
                <a:gd name="connsiteY30" fmla="*/ 241426 h 829264"/>
                <a:gd name="connsiteX31" fmla="*/ 745402 w 1089433"/>
                <a:gd name="connsiteY31" fmla="*/ 181069 h 829264"/>
                <a:gd name="connsiteX32" fmla="*/ 712206 w 1089433"/>
                <a:gd name="connsiteY32" fmla="*/ 168998 h 829264"/>
                <a:gd name="connsiteX33" fmla="*/ 675992 w 1089433"/>
                <a:gd name="connsiteY33" fmla="*/ 156927 h 829264"/>
                <a:gd name="connsiteX34" fmla="*/ 657885 w 1089433"/>
                <a:gd name="connsiteY34" fmla="*/ 141838 h 829264"/>
                <a:gd name="connsiteX35" fmla="*/ 648831 w 1089433"/>
                <a:gd name="connsiteY35" fmla="*/ 90535 h 829264"/>
                <a:gd name="connsiteX36" fmla="*/ 639778 w 1089433"/>
                <a:gd name="connsiteY36" fmla="*/ 57339 h 829264"/>
                <a:gd name="connsiteX37" fmla="*/ 633742 w 1089433"/>
                <a:gd name="connsiteY37" fmla="*/ 24143 h 829264"/>
                <a:gd name="connsiteX38" fmla="*/ 576404 w 1089433"/>
                <a:gd name="connsiteY38" fmla="*/ 0 h 829264"/>
                <a:gd name="connsiteX39" fmla="*/ 0 w 1089433"/>
                <a:gd name="connsiteY39" fmla="*/ 63374 h 829264"/>
                <a:gd name="connsiteX0" fmla="*/ 0 w 1089433"/>
                <a:gd name="connsiteY0" fmla="*/ 63374 h 829264"/>
                <a:gd name="connsiteX1" fmla="*/ 57338 w 1089433"/>
                <a:gd name="connsiteY1" fmla="*/ 159945 h 829264"/>
                <a:gd name="connsiteX2" fmla="*/ 117695 w 1089433"/>
                <a:gd name="connsiteY2" fmla="*/ 202194 h 829264"/>
                <a:gd name="connsiteX3" fmla="*/ 120713 w 1089433"/>
                <a:gd name="connsiteY3" fmla="*/ 262550 h 829264"/>
                <a:gd name="connsiteX4" fmla="*/ 193140 w 1089433"/>
                <a:gd name="connsiteY4" fmla="*/ 331960 h 829264"/>
                <a:gd name="connsiteX5" fmla="*/ 214265 w 1089433"/>
                <a:gd name="connsiteY5" fmla="*/ 721259 h 829264"/>
                <a:gd name="connsiteX6" fmla="*/ 235568 w 1089433"/>
                <a:gd name="connsiteY6" fmla="*/ 829264 h 829264"/>
                <a:gd name="connsiteX7" fmla="*/ 905346 w 1089433"/>
                <a:gd name="connsiteY7" fmla="*/ 754455 h 829264"/>
                <a:gd name="connsiteX8" fmla="*/ 908364 w 1089433"/>
                <a:gd name="connsiteY8" fmla="*/ 805758 h 829264"/>
                <a:gd name="connsiteX9" fmla="*/ 932507 w 1089433"/>
                <a:gd name="connsiteY9" fmla="*/ 823865 h 829264"/>
                <a:gd name="connsiteX10" fmla="*/ 989845 w 1089433"/>
                <a:gd name="connsiteY10" fmla="*/ 823865 h 829264"/>
                <a:gd name="connsiteX11" fmla="*/ 998899 w 1089433"/>
                <a:gd name="connsiteY11" fmla="*/ 799723 h 829264"/>
                <a:gd name="connsiteX12" fmla="*/ 995881 w 1089433"/>
                <a:gd name="connsiteY12" fmla="*/ 772562 h 829264"/>
                <a:gd name="connsiteX13" fmla="*/ 1029077 w 1089433"/>
                <a:gd name="connsiteY13" fmla="*/ 700135 h 829264"/>
                <a:gd name="connsiteX14" fmla="*/ 1060995 w 1089433"/>
                <a:gd name="connsiteY14" fmla="*/ 687895 h 829264"/>
                <a:gd name="connsiteX15" fmla="*/ 1089433 w 1089433"/>
                <a:gd name="connsiteY15" fmla="*/ 682028 h 829264"/>
                <a:gd name="connsiteX16" fmla="*/ 1068309 w 1089433"/>
                <a:gd name="connsiteY16" fmla="*/ 648832 h 829264"/>
                <a:gd name="connsiteX17" fmla="*/ 1065291 w 1089433"/>
                <a:gd name="connsiteY17" fmla="*/ 597529 h 829264"/>
                <a:gd name="connsiteX18" fmla="*/ 1035113 w 1089433"/>
                <a:gd name="connsiteY18" fmla="*/ 588475 h 829264"/>
                <a:gd name="connsiteX19" fmla="*/ 1001917 w 1089433"/>
                <a:gd name="connsiteY19" fmla="*/ 576404 h 829264"/>
                <a:gd name="connsiteX20" fmla="*/ 977774 w 1089433"/>
                <a:gd name="connsiteY20" fmla="*/ 528119 h 829264"/>
                <a:gd name="connsiteX21" fmla="*/ 965703 w 1089433"/>
                <a:gd name="connsiteY21" fmla="*/ 479834 h 829264"/>
                <a:gd name="connsiteX22" fmla="*/ 935525 w 1089433"/>
                <a:gd name="connsiteY22" fmla="*/ 461727 h 829264"/>
                <a:gd name="connsiteX23" fmla="*/ 872150 w 1089433"/>
                <a:gd name="connsiteY23" fmla="*/ 422495 h 829264"/>
                <a:gd name="connsiteX24" fmla="*/ 829901 w 1089433"/>
                <a:gd name="connsiteY24" fmla="*/ 356103 h 829264"/>
                <a:gd name="connsiteX25" fmla="*/ 838954 w 1089433"/>
                <a:gd name="connsiteY25" fmla="*/ 328943 h 829264"/>
                <a:gd name="connsiteX26" fmla="*/ 866115 w 1089433"/>
                <a:gd name="connsiteY26" fmla="*/ 301782 h 829264"/>
                <a:gd name="connsiteX27" fmla="*/ 817830 w 1089433"/>
                <a:gd name="connsiteY27" fmla="*/ 256515 h 829264"/>
                <a:gd name="connsiteX28" fmla="*/ 805758 w 1089433"/>
                <a:gd name="connsiteY28" fmla="*/ 271604 h 829264"/>
                <a:gd name="connsiteX29" fmla="*/ 787651 w 1089433"/>
                <a:gd name="connsiteY29" fmla="*/ 277640 h 829264"/>
                <a:gd name="connsiteX30" fmla="*/ 766527 w 1089433"/>
                <a:gd name="connsiteY30" fmla="*/ 241426 h 829264"/>
                <a:gd name="connsiteX31" fmla="*/ 745402 w 1089433"/>
                <a:gd name="connsiteY31" fmla="*/ 181069 h 829264"/>
                <a:gd name="connsiteX32" fmla="*/ 712206 w 1089433"/>
                <a:gd name="connsiteY32" fmla="*/ 168998 h 829264"/>
                <a:gd name="connsiteX33" fmla="*/ 675992 w 1089433"/>
                <a:gd name="connsiteY33" fmla="*/ 156927 h 829264"/>
                <a:gd name="connsiteX34" fmla="*/ 657885 w 1089433"/>
                <a:gd name="connsiteY34" fmla="*/ 141838 h 829264"/>
                <a:gd name="connsiteX35" fmla="*/ 648831 w 1089433"/>
                <a:gd name="connsiteY35" fmla="*/ 90535 h 829264"/>
                <a:gd name="connsiteX36" fmla="*/ 639778 w 1089433"/>
                <a:gd name="connsiteY36" fmla="*/ 57339 h 829264"/>
                <a:gd name="connsiteX37" fmla="*/ 633742 w 1089433"/>
                <a:gd name="connsiteY37" fmla="*/ 24143 h 829264"/>
                <a:gd name="connsiteX38" fmla="*/ 576404 w 1089433"/>
                <a:gd name="connsiteY38" fmla="*/ 0 h 829264"/>
                <a:gd name="connsiteX39" fmla="*/ 0 w 1089433"/>
                <a:gd name="connsiteY39" fmla="*/ 63374 h 829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089433" h="829264">
                  <a:moveTo>
                    <a:pt x="0" y="63374"/>
                  </a:moveTo>
                  <a:lnTo>
                    <a:pt x="57338" y="159945"/>
                  </a:lnTo>
                  <a:lnTo>
                    <a:pt x="117695" y="202194"/>
                  </a:lnTo>
                  <a:lnTo>
                    <a:pt x="120713" y="262550"/>
                  </a:lnTo>
                  <a:lnTo>
                    <a:pt x="193140" y="331960"/>
                  </a:lnTo>
                  <a:lnTo>
                    <a:pt x="214265" y="721259"/>
                  </a:lnTo>
                  <a:lnTo>
                    <a:pt x="235568" y="829264"/>
                  </a:lnTo>
                  <a:lnTo>
                    <a:pt x="905346" y="754455"/>
                  </a:lnTo>
                  <a:lnTo>
                    <a:pt x="908364" y="805758"/>
                  </a:lnTo>
                  <a:lnTo>
                    <a:pt x="932507" y="823865"/>
                  </a:lnTo>
                  <a:lnTo>
                    <a:pt x="989845" y="823865"/>
                  </a:lnTo>
                  <a:lnTo>
                    <a:pt x="998899" y="799723"/>
                  </a:lnTo>
                  <a:lnTo>
                    <a:pt x="995881" y="772562"/>
                  </a:lnTo>
                  <a:lnTo>
                    <a:pt x="1029077" y="700135"/>
                  </a:lnTo>
                  <a:lnTo>
                    <a:pt x="1060995" y="687895"/>
                  </a:lnTo>
                  <a:lnTo>
                    <a:pt x="1089433" y="682028"/>
                  </a:lnTo>
                  <a:lnTo>
                    <a:pt x="1068309" y="648832"/>
                  </a:lnTo>
                  <a:lnTo>
                    <a:pt x="1065291" y="597529"/>
                  </a:lnTo>
                  <a:lnTo>
                    <a:pt x="1035113" y="588475"/>
                  </a:lnTo>
                  <a:lnTo>
                    <a:pt x="1001917" y="576404"/>
                  </a:lnTo>
                  <a:lnTo>
                    <a:pt x="977774" y="528119"/>
                  </a:lnTo>
                  <a:lnTo>
                    <a:pt x="965703" y="479834"/>
                  </a:lnTo>
                  <a:lnTo>
                    <a:pt x="935525" y="461727"/>
                  </a:lnTo>
                  <a:lnTo>
                    <a:pt x="872150" y="422495"/>
                  </a:lnTo>
                  <a:lnTo>
                    <a:pt x="829901" y="356103"/>
                  </a:lnTo>
                  <a:lnTo>
                    <a:pt x="838954" y="328943"/>
                  </a:lnTo>
                  <a:lnTo>
                    <a:pt x="866115" y="301782"/>
                  </a:lnTo>
                  <a:lnTo>
                    <a:pt x="817830" y="256515"/>
                  </a:lnTo>
                  <a:lnTo>
                    <a:pt x="805758" y="271604"/>
                  </a:lnTo>
                  <a:lnTo>
                    <a:pt x="787651" y="277640"/>
                  </a:lnTo>
                  <a:lnTo>
                    <a:pt x="766527" y="241426"/>
                  </a:lnTo>
                  <a:lnTo>
                    <a:pt x="745402" y="181069"/>
                  </a:lnTo>
                  <a:lnTo>
                    <a:pt x="712206" y="168998"/>
                  </a:lnTo>
                  <a:lnTo>
                    <a:pt x="675992" y="156927"/>
                  </a:lnTo>
                  <a:lnTo>
                    <a:pt x="657885" y="141838"/>
                  </a:lnTo>
                  <a:lnTo>
                    <a:pt x="648831" y="90535"/>
                  </a:lnTo>
                  <a:lnTo>
                    <a:pt x="639778" y="57339"/>
                  </a:lnTo>
                  <a:lnTo>
                    <a:pt x="633742" y="24143"/>
                  </a:lnTo>
                  <a:lnTo>
                    <a:pt x="576404" y="0"/>
                  </a:lnTo>
                  <a:lnTo>
                    <a:pt x="0" y="63374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>
              <a:off x="5191853" y="2048139"/>
              <a:ext cx="753565" cy="749011"/>
            </a:xfrm>
            <a:custGeom>
              <a:avLst/>
              <a:gdLst>
                <a:gd name="connsiteX0" fmla="*/ 84499 w 829901"/>
                <a:gd name="connsiteY0" fmla="*/ 33196 h 823866"/>
                <a:gd name="connsiteX1" fmla="*/ 57339 w 829901"/>
                <a:gd name="connsiteY1" fmla="*/ 96571 h 823866"/>
                <a:gd name="connsiteX2" fmla="*/ 66392 w 829901"/>
                <a:gd name="connsiteY2" fmla="*/ 175034 h 823866"/>
                <a:gd name="connsiteX3" fmla="*/ 0 w 829901"/>
                <a:gd name="connsiteY3" fmla="*/ 259533 h 823866"/>
                <a:gd name="connsiteX4" fmla="*/ 33196 w 829901"/>
                <a:gd name="connsiteY4" fmla="*/ 301783 h 823866"/>
                <a:gd name="connsiteX5" fmla="*/ 45267 w 829901"/>
                <a:gd name="connsiteY5" fmla="*/ 331961 h 823866"/>
                <a:gd name="connsiteX6" fmla="*/ 36214 w 829901"/>
                <a:gd name="connsiteY6" fmla="*/ 374210 h 823866"/>
                <a:gd name="connsiteX7" fmla="*/ 27160 w 829901"/>
                <a:gd name="connsiteY7" fmla="*/ 380246 h 823866"/>
                <a:gd name="connsiteX8" fmla="*/ 36214 w 829901"/>
                <a:gd name="connsiteY8" fmla="*/ 446638 h 823866"/>
                <a:gd name="connsiteX9" fmla="*/ 75446 w 829901"/>
                <a:gd name="connsiteY9" fmla="*/ 449656 h 823866"/>
                <a:gd name="connsiteX10" fmla="*/ 102606 w 829901"/>
                <a:gd name="connsiteY10" fmla="*/ 461727 h 823866"/>
                <a:gd name="connsiteX11" fmla="*/ 150891 w 829901"/>
                <a:gd name="connsiteY11" fmla="*/ 476816 h 823866"/>
                <a:gd name="connsiteX12" fmla="*/ 190123 w 829901"/>
                <a:gd name="connsiteY12" fmla="*/ 531137 h 823866"/>
                <a:gd name="connsiteX13" fmla="*/ 220301 w 829901"/>
                <a:gd name="connsiteY13" fmla="*/ 537173 h 823866"/>
                <a:gd name="connsiteX14" fmla="*/ 256515 w 829901"/>
                <a:gd name="connsiteY14" fmla="*/ 561315 h 823866"/>
                <a:gd name="connsiteX15" fmla="*/ 277640 w 829901"/>
                <a:gd name="connsiteY15" fmla="*/ 564333 h 823866"/>
                <a:gd name="connsiteX16" fmla="*/ 292729 w 829901"/>
                <a:gd name="connsiteY16" fmla="*/ 618654 h 823866"/>
                <a:gd name="connsiteX17" fmla="*/ 292729 w 829901"/>
                <a:gd name="connsiteY17" fmla="*/ 636761 h 823866"/>
                <a:gd name="connsiteX18" fmla="*/ 301782 w 829901"/>
                <a:gd name="connsiteY18" fmla="*/ 666939 h 823866"/>
                <a:gd name="connsiteX19" fmla="*/ 298764 w 829901"/>
                <a:gd name="connsiteY19" fmla="*/ 682028 h 823866"/>
                <a:gd name="connsiteX20" fmla="*/ 304800 w 829901"/>
                <a:gd name="connsiteY20" fmla="*/ 697117 h 823866"/>
                <a:gd name="connsiteX21" fmla="*/ 301782 w 829901"/>
                <a:gd name="connsiteY21" fmla="*/ 763509 h 823866"/>
                <a:gd name="connsiteX22" fmla="*/ 337996 w 829901"/>
                <a:gd name="connsiteY22" fmla="*/ 793688 h 823866"/>
                <a:gd name="connsiteX23" fmla="*/ 380246 w 829901"/>
                <a:gd name="connsiteY23" fmla="*/ 808777 h 823866"/>
                <a:gd name="connsiteX24" fmla="*/ 404388 w 829901"/>
                <a:gd name="connsiteY24" fmla="*/ 823866 h 823866"/>
                <a:gd name="connsiteX25" fmla="*/ 473798 w 829901"/>
                <a:gd name="connsiteY25" fmla="*/ 808777 h 823866"/>
                <a:gd name="connsiteX26" fmla="*/ 790669 w 829901"/>
                <a:gd name="connsiteY26" fmla="*/ 751438 h 823866"/>
                <a:gd name="connsiteX27" fmla="*/ 802741 w 829901"/>
                <a:gd name="connsiteY27" fmla="*/ 751438 h 823866"/>
                <a:gd name="connsiteX28" fmla="*/ 802741 w 829901"/>
                <a:gd name="connsiteY28" fmla="*/ 688064 h 823866"/>
                <a:gd name="connsiteX29" fmla="*/ 766527 w 829901"/>
                <a:gd name="connsiteY29" fmla="*/ 579422 h 823866"/>
                <a:gd name="connsiteX30" fmla="*/ 772562 w 829901"/>
                <a:gd name="connsiteY30" fmla="*/ 522084 h 823866"/>
                <a:gd name="connsiteX31" fmla="*/ 757473 w 829901"/>
                <a:gd name="connsiteY31" fmla="*/ 473798 h 823866"/>
                <a:gd name="connsiteX32" fmla="*/ 778598 w 829901"/>
                <a:gd name="connsiteY32" fmla="*/ 443620 h 823866"/>
                <a:gd name="connsiteX33" fmla="*/ 781616 w 829901"/>
                <a:gd name="connsiteY33" fmla="*/ 407406 h 823866"/>
                <a:gd name="connsiteX34" fmla="*/ 772562 w 829901"/>
                <a:gd name="connsiteY34" fmla="*/ 353086 h 823866"/>
                <a:gd name="connsiteX35" fmla="*/ 811794 w 829901"/>
                <a:gd name="connsiteY35" fmla="*/ 292729 h 823866"/>
                <a:gd name="connsiteX36" fmla="*/ 829901 w 829901"/>
                <a:gd name="connsiteY36" fmla="*/ 226337 h 823866"/>
                <a:gd name="connsiteX37" fmla="*/ 823865 w 829901"/>
                <a:gd name="connsiteY37" fmla="*/ 220301 h 823866"/>
                <a:gd name="connsiteX38" fmla="*/ 805758 w 829901"/>
                <a:gd name="connsiteY38" fmla="*/ 235391 h 823866"/>
                <a:gd name="connsiteX39" fmla="*/ 787651 w 829901"/>
                <a:gd name="connsiteY39" fmla="*/ 271604 h 823866"/>
                <a:gd name="connsiteX40" fmla="*/ 769545 w 829901"/>
                <a:gd name="connsiteY40" fmla="*/ 307818 h 823866"/>
                <a:gd name="connsiteX41" fmla="*/ 751438 w 829901"/>
                <a:gd name="connsiteY41" fmla="*/ 316872 h 823866"/>
                <a:gd name="connsiteX42" fmla="*/ 745402 w 829901"/>
                <a:gd name="connsiteY42" fmla="*/ 341014 h 823866"/>
                <a:gd name="connsiteX43" fmla="*/ 727295 w 829901"/>
                <a:gd name="connsiteY43" fmla="*/ 362139 h 823866"/>
                <a:gd name="connsiteX44" fmla="*/ 715224 w 829901"/>
                <a:gd name="connsiteY44" fmla="*/ 371193 h 823866"/>
                <a:gd name="connsiteX45" fmla="*/ 715224 w 829901"/>
                <a:gd name="connsiteY45" fmla="*/ 371193 h 823866"/>
                <a:gd name="connsiteX46" fmla="*/ 715224 w 829901"/>
                <a:gd name="connsiteY46" fmla="*/ 371193 h 823866"/>
                <a:gd name="connsiteX47" fmla="*/ 721259 w 829901"/>
                <a:gd name="connsiteY47" fmla="*/ 316872 h 823866"/>
                <a:gd name="connsiteX48" fmla="*/ 718242 w 829901"/>
                <a:gd name="connsiteY48" fmla="*/ 301783 h 823866"/>
                <a:gd name="connsiteX49" fmla="*/ 730313 w 829901"/>
                <a:gd name="connsiteY49" fmla="*/ 265569 h 823866"/>
                <a:gd name="connsiteX50" fmla="*/ 727295 w 829901"/>
                <a:gd name="connsiteY50" fmla="*/ 226337 h 823866"/>
                <a:gd name="connsiteX51" fmla="*/ 703152 w 829901"/>
                <a:gd name="connsiteY51" fmla="*/ 193141 h 823866"/>
                <a:gd name="connsiteX52" fmla="*/ 697117 w 829901"/>
                <a:gd name="connsiteY52" fmla="*/ 178052 h 823866"/>
                <a:gd name="connsiteX53" fmla="*/ 706170 w 829901"/>
                <a:gd name="connsiteY53" fmla="*/ 162963 h 823866"/>
                <a:gd name="connsiteX54" fmla="*/ 709188 w 829901"/>
                <a:gd name="connsiteY54" fmla="*/ 147874 h 823866"/>
                <a:gd name="connsiteX55" fmla="*/ 691081 w 829901"/>
                <a:gd name="connsiteY55" fmla="*/ 147874 h 823866"/>
                <a:gd name="connsiteX56" fmla="*/ 672974 w 829901"/>
                <a:gd name="connsiteY56" fmla="*/ 147874 h 823866"/>
                <a:gd name="connsiteX57" fmla="*/ 654867 w 829901"/>
                <a:gd name="connsiteY57" fmla="*/ 117695 h 823866"/>
                <a:gd name="connsiteX58" fmla="*/ 615636 w 829901"/>
                <a:gd name="connsiteY58" fmla="*/ 117695 h 823866"/>
                <a:gd name="connsiteX59" fmla="*/ 564333 w 829901"/>
                <a:gd name="connsiteY59" fmla="*/ 111660 h 823866"/>
                <a:gd name="connsiteX60" fmla="*/ 497941 w 829901"/>
                <a:gd name="connsiteY60" fmla="*/ 99589 h 823866"/>
                <a:gd name="connsiteX61" fmla="*/ 443620 w 829901"/>
                <a:gd name="connsiteY61" fmla="*/ 99589 h 823866"/>
                <a:gd name="connsiteX62" fmla="*/ 401370 w 829901"/>
                <a:gd name="connsiteY62" fmla="*/ 93553 h 823866"/>
                <a:gd name="connsiteX63" fmla="*/ 347049 w 829901"/>
                <a:gd name="connsiteY63" fmla="*/ 72428 h 823866"/>
                <a:gd name="connsiteX64" fmla="*/ 328943 w 829901"/>
                <a:gd name="connsiteY64" fmla="*/ 48286 h 823866"/>
                <a:gd name="connsiteX65" fmla="*/ 250479 w 829901"/>
                <a:gd name="connsiteY65" fmla="*/ 51303 h 823866"/>
                <a:gd name="connsiteX66" fmla="*/ 235390 w 829901"/>
                <a:gd name="connsiteY66" fmla="*/ 0 h 823866"/>
                <a:gd name="connsiteX67" fmla="*/ 168998 w 829901"/>
                <a:gd name="connsiteY67" fmla="*/ 30179 h 823866"/>
                <a:gd name="connsiteX68" fmla="*/ 84499 w 829901"/>
                <a:gd name="connsiteY68" fmla="*/ 33196 h 823866"/>
                <a:gd name="connsiteX0" fmla="*/ 84499 w 829901"/>
                <a:gd name="connsiteY0" fmla="*/ 33196 h 823866"/>
                <a:gd name="connsiteX1" fmla="*/ 57339 w 829901"/>
                <a:gd name="connsiteY1" fmla="*/ 96571 h 823866"/>
                <a:gd name="connsiteX2" fmla="*/ 66392 w 829901"/>
                <a:gd name="connsiteY2" fmla="*/ 175034 h 823866"/>
                <a:gd name="connsiteX3" fmla="*/ 0 w 829901"/>
                <a:gd name="connsiteY3" fmla="*/ 259533 h 823866"/>
                <a:gd name="connsiteX4" fmla="*/ 33196 w 829901"/>
                <a:gd name="connsiteY4" fmla="*/ 301783 h 823866"/>
                <a:gd name="connsiteX5" fmla="*/ 45267 w 829901"/>
                <a:gd name="connsiteY5" fmla="*/ 331961 h 823866"/>
                <a:gd name="connsiteX6" fmla="*/ 36214 w 829901"/>
                <a:gd name="connsiteY6" fmla="*/ 374210 h 823866"/>
                <a:gd name="connsiteX7" fmla="*/ 27160 w 829901"/>
                <a:gd name="connsiteY7" fmla="*/ 380246 h 823866"/>
                <a:gd name="connsiteX8" fmla="*/ 36214 w 829901"/>
                <a:gd name="connsiteY8" fmla="*/ 446638 h 823866"/>
                <a:gd name="connsiteX9" fmla="*/ 75446 w 829901"/>
                <a:gd name="connsiteY9" fmla="*/ 449656 h 823866"/>
                <a:gd name="connsiteX10" fmla="*/ 102606 w 829901"/>
                <a:gd name="connsiteY10" fmla="*/ 461727 h 823866"/>
                <a:gd name="connsiteX11" fmla="*/ 150891 w 829901"/>
                <a:gd name="connsiteY11" fmla="*/ 476816 h 823866"/>
                <a:gd name="connsiteX12" fmla="*/ 190123 w 829901"/>
                <a:gd name="connsiteY12" fmla="*/ 531137 h 823866"/>
                <a:gd name="connsiteX13" fmla="*/ 220301 w 829901"/>
                <a:gd name="connsiteY13" fmla="*/ 537173 h 823866"/>
                <a:gd name="connsiteX14" fmla="*/ 249361 w 829901"/>
                <a:gd name="connsiteY14" fmla="*/ 585126 h 823866"/>
                <a:gd name="connsiteX15" fmla="*/ 277640 w 829901"/>
                <a:gd name="connsiteY15" fmla="*/ 564333 h 823866"/>
                <a:gd name="connsiteX16" fmla="*/ 292729 w 829901"/>
                <a:gd name="connsiteY16" fmla="*/ 618654 h 823866"/>
                <a:gd name="connsiteX17" fmla="*/ 292729 w 829901"/>
                <a:gd name="connsiteY17" fmla="*/ 636761 h 823866"/>
                <a:gd name="connsiteX18" fmla="*/ 301782 w 829901"/>
                <a:gd name="connsiteY18" fmla="*/ 666939 h 823866"/>
                <a:gd name="connsiteX19" fmla="*/ 298764 w 829901"/>
                <a:gd name="connsiteY19" fmla="*/ 682028 h 823866"/>
                <a:gd name="connsiteX20" fmla="*/ 304800 w 829901"/>
                <a:gd name="connsiteY20" fmla="*/ 697117 h 823866"/>
                <a:gd name="connsiteX21" fmla="*/ 301782 w 829901"/>
                <a:gd name="connsiteY21" fmla="*/ 763509 h 823866"/>
                <a:gd name="connsiteX22" fmla="*/ 337996 w 829901"/>
                <a:gd name="connsiteY22" fmla="*/ 793688 h 823866"/>
                <a:gd name="connsiteX23" fmla="*/ 380246 w 829901"/>
                <a:gd name="connsiteY23" fmla="*/ 808777 h 823866"/>
                <a:gd name="connsiteX24" fmla="*/ 404388 w 829901"/>
                <a:gd name="connsiteY24" fmla="*/ 823866 h 823866"/>
                <a:gd name="connsiteX25" fmla="*/ 473798 w 829901"/>
                <a:gd name="connsiteY25" fmla="*/ 808777 h 823866"/>
                <a:gd name="connsiteX26" fmla="*/ 790669 w 829901"/>
                <a:gd name="connsiteY26" fmla="*/ 751438 h 823866"/>
                <a:gd name="connsiteX27" fmla="*/ 802741 w 829901"/>
                <a:gd name="connsiteY27" fmla="*/ 751438 h 823866"/>
                <a:gd name="connsiteX28" fmla="*/ 802741 w 829901"/>
                <a:gd name="connsiteY28" fmla="*/ 688064 h 823866"/>
                <a:gd name="connsiteX29" fmla="*/ 766527 w 829901"/>
                <a:gd name="connsiteY29" fmla="*/ 579422 h 823866"/>
                <a:gd name="connsiteX30" fmla="*/ 772562 w 829901"/>
                <a:gd name="connsiteY30" fmla="*/ 522084 h 823866"/>
                <a:gd name="connsiteX31" fmla="*/ 757473 w 829901"/>
                <a:gd name="connsiteY31" fmla="*/ 473798 h 823866"/>
                <a:gd name="connsiteX32" fmla="*/ 778598 w 829901"/>
                <a:gd name="connsiteY32" fmla="*/ 443620 h 823866"/>
                <a:gd name="connsiteX33" fmla="*/ 781616 w 829901"/>
                <a:gd name="connsiteY33" fmla="*/ 407406 h 823866"/>
                <a:gd name="connsiteX34" fmla="*/ 772562 w 829901"/>
                <a:gd name="connsiteY34" fmla="*/ 353086 h 823866"/>
                <a:gd name="connsiteX35" fmla="*/ 811794 w 829901"/>
                <a:gd name="connsiteY35" fmla="*/ 292729 h 823866"/>
                <a:gd name="connsiteX36" fmla="*/ 829901 w 829901"/>
                <a:gd name="connsiteY36" fmla="*/ 226337 h 823866"/>
                <a:gd name="connsiteX37" fmla="*/ 823865 w 829901"/>
                <a:gd name="connsiteY37" fmla="*/ 220301 h 823866"/>
                <a:gd name="connsiteX38" fmla="*/ 805758 w 829901"/>
                <a:gd name="connsiteY38" fmla="*/ 235391 h 823866"/>
                <a:gd name="connsiteX39" fmla="*/ 787651 w 829901"/>
                <a:gd name="connsiteY39" fmla="*/ 271604 h 823866"/>
                <a:gd name="connsiteX40" fmla="*/ 769545 w 829901"/>
                <a:gd name="connsiteY40" fmla="*/ 307818 h 823866"/>
                <a:gd name="connsiteX41" fmla="*/ 751438 w 829901"/>
                <a:gd name="connsiteY41" fmla="*/ 316872 h 823866"/>
                <a:gd name="connsiteX42" fmla="*/ 745402 w 829901"/>
                <a:gd name="connsiteY42" fmla="*/ 341014 h 823866"/>
                <a:gd name="connsiteX43" fmla="*/ 727295 w 829901"/>
                <a:gd name="connsiteY43" fmla="*/ 362139 h 823866"/>
                <a:gd name="connsiteX44" fmla="*/ 715224 w 829901"/>
                <a:gd name="connsiteY44" fmla="*/ 371193 h 823866"/>
                <a:gd name="connsiteX45" fmla="*/ 715224 w 829901"/>
                <a:gd name="connsiteY45" fmla="*/ 371193 h 823866"/>
                <a:gd name="connsiteX46" fmla="*/ 715224 w 829901"/>
                <a:gd name="connsiteY46" fmla="*/ 371193 h 823866"/>
                <a:gd name="connsiteX47" fmla="*/ 721259 w 829901"/>
                <a:gd name="connsiteY47" fmla="*/ 316872 h 823866"/>
                <a:gd name="connsiteX48" fmla="*/ 718242 w 829901"/>
                <a:gd name="connsiteY48" fmla="*/ 301783 h 823866"/>
                <a:gd name="connsiteX49" fmla="*/ 730313 w 829901"/>
                <a:gd name="connsiteY49" fmla="*/ 265569 h 823866"/>
                <a:gd name="connsiteX50" fmla="*/ 727295 w 829901"/>
                <a:gd name="connsiteY50" fmla="*/ 226337 h 823866"/>
                <a:gd name="connsiteX51" fmla="*/ 703152 w 829901"/>
                <a:gd name="connsiteY51" fmla="*/ 193141 h 823866"/>
                <a:gd name="connsiteX52" fmla="*/ 697117 w 829901"/>
                <a:gd name="connsiteY52" fmla="*/ 178052 h 823866"/>
                <a:gd name="connsiteX53" fmla="*/ 706170 w 829901"/>
                <a:gd name="connsiteY53" fmla="*/ 162963 h 823866"/>
                <a:gd name="connsiteX54" fmla="*/ 709188 w 829901"/>
                <a:gd name="connsiteY54" fmla="*/ 147874 h 823866"/>
                <a:gd name="connsiteX55" fmla="*/ 691081 w 829901"/>
                <a:gd name="connsiteY55" fmla="*/ 147874 h 823866"/>
                <a:gd name="connsiteX56" fmla="*/ 672974 w 829901"/>
                <a:gd name="connsiteY56" fmla="*/ 147874 h 823866"/>
                <a:gd name="connsiteX57" fmla="*/ 654867 w 829901"/>
                <a:gd name="connsiteY57" fmla="*/ 117695 h 823866"/>
                <a:gd name="connsiteX58" fmla="*/ 615636 w 829901"/>
                <a:gd name="connsiteY58" fmla="*/ 117695 h 823866"/>
                <a:gd name="connsiteX59" fmla="*/ 564333 w 829901"/>
                <a:gd name="connsiteY59" fmla="*/ 111660 h 823866"/>
                <a:gd name="connsiteX60" fmla="*/ 497941 w 829901"/>
                <a:gd name="connsiteY60" fmla="*/ 99589 h 823866"/>
                <a:gd name="connsiteX61" fmla="*/ 443620 w 829901"/>
                <a:gd name="connsiteY61" fmla="*/ 99589 h 823866"/>
                <a:gd name="connsiteX62" fmla="*/ 401370 w 829901"/>
                <a:gd name="connsiteY62" fmla="*/ 93553 h 823866"/>
                <a:gd name="connsiteX63" fmla="*/ 347049 w 829901"/>
                <a:gd name="connsiteY63" fmla="*/ 72428 h 823866"/>
                <a:gd name="connsiteX64" fmla="*/ 328943 w 829901"/>
                <a:gd name="connsiteY64" fmla="*/ 48286 h 823866"/>
                <a:gd name="connsiteX65" fmla="*/ 250479 w 829901"/>
                <a:gd name="connsiteY65" fmla="*/ 51303 h 823866"/>
                <a:gd name="connsiteX66" fmla="*/ 235390 w 829901"/>
                <a:gd name="connsiteY66" fmla="*/ 0 h 823866"/>
                <a:gd name="connsiteX67" fmla="*/ 168998 w 829901"/>
                <a:gd name="connsiteY67" fmla="*/ 30179 h 823866"/>
                <a:gd name="connsiteX68" fmla="*/ 84499 w 829901"/>
                <a:gd name="connsiteY68" fmla="*/ 33196 h 823866"/>
                <a:gd name="connsiteX0" fmla="*/ 84499 w 829901"/>
                <a:gd name="connsiteY0" fmla="*/ 33196 h 823866"/>
                <a:gd name="connsiteX1" fmla="*/ 57339 w 829901"/>
                <a:gd name="connsiteY1" fmla="*/ 96571 h 823866"/>
                <a:gd name="connsiteX2" fmla="*/ 66392 w 829901"/>
                <a:gd name="connsiteY2" fmla="*/ 175034 h 823866"/>
                <a:gd name="connsiteX3" fmla="*/ 0 w 829901"/>
                <a:gd name="connsiteY3" fmla="*/ 259533 h 823866"/>
                <a:gd name="connsiteX4" fmla="*/ 33196 w 829901"/>
                <a:gd name="connsiteY4" fmla="*/ 301783 h 823866"/>
                <a:gd name="connsiteX5" fmla="*/ 45267 w 829901"/>
                <a:gd name="connsiteY5" fmla="*/ 331961 h 823866"/>
                <a:gd name="connsiteX6" fmla="*/ 36214 w 829901"/>
                <a:gd name="connsiteY6" fmla="*/ 374210 h 823866"/>
                <a:gd name="connsiteX7" fmla="*/ 27160 w 829901"/>
                <a:gd name="connsiteY7" fmla="*/ 380246 h 823866"/>
                <a:gd name="connsiteX8" fmla="*/ 36214 w 829901"/>
                <a:gd name="connsiteY8" fmla="*/ 446638 h 823866"/>
                <a:gd name="connsiteX9" fmla="*/ 75446 w 829901"/>
                <a:gd name="connsiteY9" fmla="*/ 449656 h 823866"/>
                <a:gd name="connsiteX10" fmla="*/ 102606 w 829901"/>
                <a:gd name="connsiteY10" fmla="*/ 461727 h 823866"/>
                <a:gd name="connsiteX11" fmla="*/ 150891 w 829901"/>
                <a:gd name="connsiteY11" fmla="*/ 476816 h 823866"/>
                <a:gd name="connsiteX12" fmla="*/ 175815 w 829901"/>
                <a:gd name="connsiteY12" fmla="*/ 538280 h 823866"/>
                <a:gd name="connsiteX13" fmla="*/ 220301 w 829901"/>
                <a:gd name="connsiteY13" fmla="*/ 537173 h 823866"/>
                <a:gd name="connsiteX14" fmla="*/ 249361 w 829901"/>
                <a:gd name="connsiteY14" fmla="*/ 585126 h 823866"/>
                <a:gd name="connsiteX15" fmla="*/ 277640 w 829901"/>
                <a:gd name="connsiteY15" fmla="*/ 564333 h 823866"/>
                <a:gd name="connsiteX16" fmla="*/ 292729 w 829901"/>
                <a:gd name="connsiteY16" fmla="*/ 618654 h 823866"/>
                <a:gd name="connsiteX17" fmla="*/ 292729 w 829901"/>
                <a:gd name="connsiteY17" fmla="*/ 636761 h 823866"/>
                <a:gd name="connsiteX18" fmla="*/ 301782 w 829901"/>
                <a:gd name="connsiteY18" fmla="*/ 666939 h 823866"/>
                <a:gd name="connsiteX19" fmla="*/ 298764 w 829901"/>
                <a:gd name="connsiteY19" fmla="*/ 682028 h 823866"/>
                <a:gd name="connsiteX20" fmla="*/ 304800 w 829901"/>
                <a:gd name="connsiteY20" fmla="*/ 697117 h 823866"/>
                <a:gd name="connsiteX21" fmla="*/ 301782 w 829901"/>
                <a:gd name="connsiteY21" fmla="*/ 763509 h 823866"/>
                <a:gd name="connsiteX22" fmla="*/ 337996 w 829901"/>
                <a:gd name="connsiteY22" fmla="*/ 793688 h 823866"/>
                <a:gd name="connsiteX23" fmla="*/ 380246 w 829901"/>
                <a:gd name="connsiteY23" fmla="*/ 808777 h 823866"/>
                <a:gd name="connsiteX24" fmla="*/ 404388 w 829901"/>
                <a:gd name="connsiteY24" fmla="*/ 823866 h 823866"/>
                <a:gd name="connsiteX25" fmla="*/ 473798 w 829901"/>
                <a:gd name="connsiteY25" fmla="*/ 808777 h 823866"/>
                <a:gd name="connsiteX26" fmla="*/ 790669 w 829901"/>
                <a:gd name="connsiteY26" fmla="*/ 751438 h 823866"/>
                <a:gd name="connsiteX27" fmla="*/ 802741 w 829901"/>
                <a:gd name="connsiteY27" fmla="*/ 751438 h 823866"/>
                <a:gd name="connsiteX28" fmla="*/ 802741 w 829901"/>
                <a:gd name="connsiteY28" fmla="*/ 688064 h 823866"/>
                <a:gd name="connsiteX29" fmla="*/ 766527 w 829901"/>
                <a:gd name="connsiteY29" fmla="*/ 579422 h 823866"/>
                <a:gd name="connsiteX30" fmla="*/ 772562 w 829901"/>
                <a:gd name="connsiteY30" fmla="*/ 522084 h 823866"/>
                <a:gd name="connsiteX31" fmla="*/ 757473 w 829901"/>
                <a:gd name="connsiteY31" fmla="*/ 473798 h 823866"/>
                <a:gd name="connsiteX32" fmla="*/ 778598 w 829901"/>
                <a:gd name="connsiteY32" fmla="*/ 443620 h 823866"/>
                <a:gd name="connsiteX33" fmla="*/ 781616 w 829901"/>
                <a:gd name="connsiteY33" fmla="*/ 407406 h 823866"/>
                <a:gd name="connsiteX34" fmla="*/ 772562 w 829901"/>
                <a:gd name="connsiteY34" fmla="*/ 353086 h 823866"/>
                <a:gd name="connsiteX35" fmla="*/ 811794 w 829901"/>
                <a:gd name="connsiteY35" fmla="*/ 292729 h 823866"/>
                <a:gd name="connsiteX36" fmla="*/ 829901 w 829901"/>
                <a:gd name="connsiteY36" fmla="*/ 226337 h 823866"/>
                <a:gd name="connsiteX37" fmla="*/ 823865 w 829901"/>
                <a:gd name="connsiteY37" fmla="*/ 220301 h 823866"/>
                <a:gd name="connsiteX38" fmla="*/ 805758 w 829901"/>
                <a:gd name="connsiteY38" fmla="*/ 235391 h 823866"/>
                <a:gd name="connsiteX39" fmla="*/ 787651 w 829901"/>
                <a:gd name="connsiteY39" fmla="*/ 271604 h 823866"/>
                <a:gd name="connsiteX40" fmla="*/ 769545 w 829901"/>
                <a:gd name="connsiteY40" fmla="*/ 307818 h 823866"/>
                <a:gd name="connsiteX41" fmla="*/ 751438 w 829901"/>
                <a:gd name="connsiteY41" fmla="*/ 316872 h 823866"/>
                <a:gd name="connsiteX42" fmla="*/ 745402 w 829901"/>
                <a:gd name="connsiteY42" fmla="*/ 341014 h 823866"/>
                <a:gd name="connsiteX43" fmla="*/ 727295 w 829901"/>
                <a:gd name="connsiteY43" fmla="*/ 362139 h 823866"/>
                <a:gd name="connsiteX44" fmla="*/ 715224 w 829901"/>
                <a:gd name="connsiteY44" fmla="*/ 371193 h 823866"/>
                <a:gd name="connsiteX45" fmla="*/ 715224 w 829901"/>
                <a:gd name="connsiteY45" fmla="*/ 371193 h 823866"/>
                <a:gd name="connsiteX46" fmla="*/ 715224 w 829901"/>
                <a:gd name="connsiteY46" fmla="*/ 371193 h 823866"/>
                <a:gd name="connsiteX47" fmla="*/ 721259 w 829901"/>
                <a:gd name="connsiteY47" fmla="*/ 316872 h 823866"/>
                <a:gd name="connsiteX48" fmla="*/ 718242 w 829901"/>
                <a:gd name="connsiteY48" fmla="*/ 301783 h 823866"/>
                <a:gd name="connsiteX49" fmla="*/ 730313 w 829901"/>
                <a:gd name="connsiteY49" fmla="*/ 265569 h 823866"/>
                <a:gd name="connsiteX50" fmla="*/ 727295 w 829901"/>
                <a:gd name="connsiteY50" fmla="*/ 226337 h 823866"/>
                <a:gd name="connsiteX51" fmla="*/ 703152 w 829901"/>
                <a:gd name="connsiteY51" fmla="*/ 193141 h 823866"/>
                <a:gd name="connsiteX52" fmla="*/ 697117 w 829901"/>
                <a:gd name="connsiteY52" fmla="*/ 178052 h 823866"/>
                <a:gd name="connsiteX53" fmla="*/ 706170 w 829901"/>
                <a:gd name="connsiteY53" fmla="*/ 162963 h 823866"/>
                <a:gd name="connsiteX54" fmla="*/ 709188 w 829901"/>
                <a:gd name="connsiteY54" fmla="*/ 147874 h 823866"/>
                <a:gd name="connsiteX55" fmla="*/ 691081 w 829901"/>
                <a:gd name="connsiteY55" fmla="*/ 147874 h 823866"/>
                <a:gd name="connsiteX56" fmla="*/ 672974 w 829901"/>
                <a:gd name="connsiteY56" fmla="*/ 147874 h 823866"/>
                <a:gd name="connsiteX57" fmla="*/ 654867 w 829901"/>
                <a:gd name="connsiteY57" fmla="*/ 117695 h 823866"/>
                <a:gd name="connsiteX58" fmla="*/ 615636 w 829901"/>
                <a:gd name="connsiteY58" fmla="*/ 117695 h 823866"/>
                <a:gd name="connsiteX59" fmla="*/ 564333 w 829901"/>
                <a:gd name="connsiteY59" fmla="*/ 111660 h 823866"/>
                <a:gd name="connsiteX60" fmla="*/ 497941 w 829901"/>
                <a:gd name="connsiteY60" fmla="*/ 99589 h 823866"/>
                <a:gd name="connsiteX61" fmla="*/ 443620 w 829901"/>
                <a:gd name="connsiteY61" fmla="*/ 99589 h 823866"/>
                <a:gd name="connsiteX62" fmla="*/ 401370 w 829901"/>
                <a:gd name="connsiteY62" fmla="*/ 93553 h 823866"/>
                <a:gd name="connsiteX63" fmla="*/ 347049 w 829901"/>
                <a:gd name="connsiteY63" fmla="*/ 72428 h 823866"/>
                <a:gd name="connsiteX64" fmla="*/ 328943 w 829901"/>
                <a:gd name="connsiteY64" fmla="*/ 48286 h 823866"/>
                <a:gd name="connsiteX65" fmla="*/ 250479 w 829901"/>
                <a:gd name="connsiteY65" fmla="*/ 51303 h 823866"/>
                <a:gd name="connsiteX66" fmla="*/ 235390 w 829901"/>
                <a:gd name="connsiteY66" fmla="*/ 0 h 823866"/>
                <a:gd name="connsiteX67" fmla="*/ 168998 w 829901"/>
                <a:gd name="connsiteY67" fmla="*/ 30179 h 823866"/>
                <a:gd name="connsiteX68" fmla="*/ 84499 w 829901"/>
                <a:gd name="connsiteY68" fmla="*/ 33196 h 823866"/>
                <a:gd name="connsiteX0" fmla="*/ 84499 w 829901"/>
                <a:gd name="connsiteY0" fmla="*/ 33196 h 823866"/>
                <a:gd name="connsiteX1" fmla="*/ 57339 w 829901"/>
                <a:gd name="connsiteY1" fmla="*/ 96571 h 823866"/>
                <a:gd name="connsiteX2" fmla="*/ 66392 w 829901"/>
                <a:gd name="connsiteY2" fmla="*/ 175034 h 823866"/>
                <a:gd name="connsiteX3" fmla="*/ 0 w 829901"/>
                <a:gd name="connsiteY3" fmla="*/ 259533 h 823866"/>
                <a:gd name="connsiteX4" fmla="*/ 33196 w 829901"/>
                <a:gd name="connsiteY4" fmla="*/ 301783 h 823866"/>
                <a:gd name="connsiteX5" fmla="*/ 45267 w 829901"/>
                <a:gd name="connsiteY5" fmla="*/ 331961 h 823866"/>
                <a:gd name="connsiteX6" fmla="*/ 36214 w 829901"/>
                <a:gd name="connsiteY6" fmla="*/ 374210 h 823866"/>
                <a:gd name="connsiteX7" fmla="*/ 27160 w 829901"/>
                <a:gd name="connsiteY7" fmla="*/ 380246 h 823866"/>
                <a:gd name="connsiteX8" fmla="*/ 36214 w 829901"/>
                <a:gd name="connsiteY8" fmla="*/ 446638 h 823866"/>
                <a:gd name="connsiteX9" fmla="*/ 75446 w 829901"/>
                <a:gd name="connsiteY9" fmla="*/ 449656 h 823866"/>
                <a:gd name="connsiteX10" fmla="*/ 102606 w 829901"/>
                <a:gd name="connsiteY10" fmla="*/ 461727 h 823866"/>
                <a:gd name="connsiteX11" fmla="*/ 138967 w 829901"/>
                <a:gd name="connsiteY11" fmla="*/ 486341 h 823866"/>
                <a:gd name="connsiteX12" fmla="*/ 175815 w 829901"/>
                <a:gd name="connsiteY12" fmla="*/ 538280 h 823866"/>
                <a:gd name="connsiteX13" fmla="*/ 220301 w 829901"/>
                <a:gd name="connsiteY13" fmla="*/ 537173 h 823866"/>
                <a:gd name="connsiteX14" fmla="*/ 249361 w 829901"/>
                <a:gd name="connsiteY14" fmla="*/ 585126 h 823866"/>
                <a:gd name="connsiteX15" fmla="*/ 277640 w 829901"/>
                <a:gd name="connsiteY15" fmla="*/ 564333 h 823866"/>
                <a:gd name="connsiteX16" fmla="*/ 292729 w 829901"/>
                <a:gd name="connsiteY16" fmla="*/ 618654 h 823866"/>
                <a:gd name="connsiteX17" fmla="*/ 292729 w 829901"/>
                <a:gd name="connsiteY17" fmla="*/ 636761 h 823866"/>
                <a:gd name="connsiteX18" fmla="*/ 301782 w 829901"/>
                <a:gd name="connsiteY18" fmla="*/ 666939 h 823866"/>
                <a:gd name="connsiteX19" fmla="*/ 298764 w 829901"/>
                <a:gd name="connsiteY19" fmla="*/ 682028 h 823866"/>
                <a:gd name="connsiteX20" fmla="*/ 304800 w 829901"/>
                <a:gd name="connsiteY20" fmla="*/ 697117 h 823866"/>
                <a:gd name="connsiteX21" fmla="*/ 301782 w 829901"/>
                <a:gd name="connsiteY21" fmla="*/ 763509 h 823866"/>
                <a:gd name="connsiteX22" fmla="*/ 337996 w 829901"/>
                <a:gd name="connsiteY22" fmla="*/ 793688 h 823866"/>
                <a:gd name="connsiteX23" fmla="*/ 380246 w 829901"/>
                <a:gd name="connsiteY23" fmla="*/ 808777 h 823866"/>
                <a:gd name="connsiteX24" fmla="*/ 404388 w 829901"/>
                <a:gd name="connsiteY24" fmla="*/ 823866 h 823866"/>
                <a:gd name="connsiteX25" fmla="*/ 473798 w 829901"/>
                <a:gd name="connsiteY25" fmla="*/ 808777 h 823866"/>
                <a:gd name="connsiteX26" fmla="*/ 790669 w 829901"/>
                <a:gd name="connsiteY26" fmla="*/ 751438 h 823866"/>
                <a:gd name="connsiteX27" fmla="*/ 802741 w 829901"/>
                <a:gd name="connsiteY27" fmla="*/ 751438 h 823866"/>
                <a:gd name="connsiteX28" fmla="*/ 802741 w 829901"/>
                <a:gd name="connsiteY28" fmla="*/ 688064 h 823866"/>
                <a:gd name="connsiteX29" fmla="*/ 766527 w 829901"/>
                <a:gd name="connsiteY29" fmla="*/ 579422 h 823866"/>
                <a:gd name="connsiteX30" fmla="*/ 772562 w 829901"/>
                <a:gd name="connsiteY30" fmla="*/ 522084 h 823866"/>
                <a:gd name="connsiteX31" fmla="*/ 757473 w 829901"/>
                <a:gd name="connsiteY31" fmla="*/ 473798 h 823866"/>
                <a:gd name="connsiteX32" fmla="*/ 778598 w 829901"/>
                <a:gd name="connsiteY32" fmla="*/ 443620 h 823866"/>
                <a:gd name="connsiteX33" fmla="*/ 781616 w 829901"/>
                <a:gd name="connsiteY33" fmla="*/ 407406 h 823866"/>
                <a:gd name="connsiteX34" fmla="*/ 772562 w 829901"/>
                <a:gd name="connsiteY34" fmla="*/ 353086 h 823866"/>
                <a:gd name="connsiteX35" fmla="*/ 811794 w 829901"/>
                <a:gd name="connsiteY35" fmla="*/ 292729 h 823866"/>
                <a:gd name="connsiteX36" fmla="*/ 829901 w 829901"/>
                <a:gd name="connsiteY36" fmla="*/ 226337 h 823866"/>
                <a:gd name="connsiteX37" fmla="*/ 823865 w 829901"/>
                <a:gd name="connsiteY37" fmla="*/ 220301 h 823866"/>
                <a:gd name="connsiteX38" fmla="*/ 805758 w 829901"/>
                <a:gd name="connsiteY38" fmla="*/ 235391 h 823866"/>
                <a:gd name="connsiteX39" fmla="*/ 787651 w 829901"/>
                <a:gd name="connsiteY39" fmla="*/ 271604 h 823866"/>
                <a:gd name="connsiteX40" fmla="*/ 769545 w 829901"/>
                <a:gd name="connsiteY40" fmla="*/ 307818 h 823866"/>
                <a:gd name="connsiteX41" fmla="*/ 751438 w 829901"/>
                <a:gd name="connsiteY41" fmla="*/ 316872 h 823866"/>
                <a:gd name="connsiteX42" fmla="*/ 745402 w 829901"/>
                <a:gd name="connsiteY42" fmla="*/ 341014 h 823866"/>
                <a:gd name="connsiteX43" fmla="*/ 727295 w 829901"/>
                <a:gd name="connsiteY43" fmla="*/ 362139 h 823866"/>
                <a:gd name="connsiteX44" fmla="*/ 715224 w 829901"/>
                <a:gd name="connsiteY44" fmla="*/ 371193 h 823866"/>
                <a:gd name="connsiteX45" fmla="*/ 715224 w 829901"/>
                <a:gd name="connsiteY45" fmla="*/ 371193 h 823866"/>
                <a:gd name="connsiteX46" fmla="*/ 715224 w 829901"/>
                <a:gd name="connsiteY46" fmla="*/ 371193 h 823866"/>
                <a:gd name="connsiteX47" fmla="*/ 721259 w 829901"/>
                <a:gd name="connsiteY47" fmla="*/ 316872 h 823866"/>
                <a:gd name="connsiteX48" fmla="*/ 718242 w 829901"/>
                <a:gd name="connsiteY48" fmla="*/ 301783 h 823866"/>
                <a:gd name="connsiteX49" fmla="*/ 730313 w 829901"/>
                <a:gd name="connsiteY49" fmla="*/ 265569 h 823866"/>
                <a:gd name="connsiteX50" fmla="*/ 727295 w 829901"/>
                <a:gd name="connsiteY50" fmla="*/ 226337 h 823866"/>
                <a:gd name="connsiteX51" fmla="*/ 703152 w 829901"/>
                <a:gd name="connsiteY51" fmla="*/ 193141 h 823866"/>
                <a:gd name="connsiteX52" fmla="*/ 697117 w 829901"/>
                <a:gd name="connsiteY52" fmla="*/ 178052 h 823866"/>
                <a:gd name="connsiteX53" fmla="*/ 706170 w 829901"/>
                <a:gd name="connsiteY53" fmla="*/ 162963 h 823866"/>
                <a:gd name="connsiteX54" fmla="*/ 709188 w 829901"/>
                <a:gd name="connsiteY54" fmla="*/ 147874 h 823866"/>
                <a:gd name="connsiteX55" fmla="*/ 691081 w 829901"/>
                <a:gd name="connsiteY55" fmla="*/ 147874 h 823866"/>
                <a:gd name="connsiteX56" fmla="*/ 672974 w 829901"/>
                <a:gd name="connsiteY56" fmla="*/ 147874 h 823866"/>
                <a:gd name="connsiteX57" fmla="*/ 654867 w 829901"/>
                <a:gd name="connsiteY57" fmla="*/ 117695 h 823866"/>
                <a:gd name="connsiteX58" fmla="*/ 615636 w 829901"/>
                <a:gd name="connsiteY58" fmla="*/ 117695 h 823866"/>
                <a:gd name="connsiteX59" fmla="*/ 564333 w 829901"/>
                <a:gd name="connsiteY59" fmla="*/ 111660 h 823866"/>
                <a:gd name="connsiteX60" fmla="*/ 497941 w 829901"/>
                <a:gd name="connsiteY60" fmla="*/ 99589 h 823866"/>
                <a:gd name="connsiteX61" fmla="*/ 443620 w 829901"/>
                <a:gd name="connsiteY61" fmla="*/ 99589 h 823866"/>
                <a:gd name="connsiteX62" fmla="*/ 401370 w 829901"/>
                <a:gd name="connsiteY62" fmla="*/ 93553 h 823866"/>
                <a:gd name="connsiteX63" fmla="*/ 347049 w 829901"/>
                <a:gd name="connsiteY63" fmla="*/ 72428 h 823866"/>
                <a:gd name="connsiteX64" fmla="*/ 328943 w 829901"/>
                <a:gd name="connsiteY64" fmla="*/ 48286 h 823866"/>
                <a:gd name="connsiteX65" fmla="*/ 250479 w 829901"/>
                <a:gd name="connsiteY65" fmla="*/ 51303 h 823866"/>
                <a:gd name="connsiteX66" fmla="*/ 235390 w 829901"/>
                <a:gd name="connsiteY66" fmla="*/ 0 h 823866"/>
                <a:gd name="connsiteX67" fmla="*/ 168998 w 829901"/>
                <a:gd name="connsiteY67" fmla="*/ 30179 h 823866"/>
                <a:gd name="connsiteX68" fmla="*/ 84499 w 829901"/>
                <a:gd name="connsiteY68" fmla="*/ 33196 h 823866"/>
                <a:gd name="connsiteX0" fmla="*/ 84499 w 829901"/>
                <a:gd name="connsiteY0" fmla="*/ 33196 h 823866"/>
                <a:gd name="connsiteX1" fmla="*/ 57339 w 829901"/>
                <a:gd name="connsiteY1" fmla="*/ 96571 h 823866"/>
                <a:gd name="connsiteX2" fmla="*/ 66392 w 829901"/>
                <a:gd name="connsiteY2" fmla="*/ 175034 h 823866"/>
                <a:gd name="connsiteX3" fmla="*/ 0 w 829901"/>
                <a:gd name="connsiteY3" fmla="*/ 259533 h 823866"/>
                <a:gd name="connsiteX4" fmla="*/ 33196 w 829901"/>
                <a:gd name="connsiteY4" fmla="*/ 301783 h 823866"/>
                <a:gd name="connsiteX5" fmla="*/ 45267 w 829901"/>
                <a:gd name="connsiteY5" fmla="*/ 331961 h 823866"/>
                <a:gd name="connsiteX6" fmla="*/ 36214 w 829901"/>
                <a:gd name="connsiteY6" fmla="*/ 374210 h 823866"/>
                <a:gd name="connsiteX7" fmla="*/ 27160 w 829901"/>
                <a:gd name="connsiteY7" fmla="*/ 380246 h 823866"/>
                <a:gd name="connsiteX8" fmla="*/ 36214 w 829901"/>
                <a:gd name="connsiteY8" fmla="*/ 446638 h 823866"/>
                <a:gd name="connsiteX9" fmla="*/ 75446 w 829901"/>
                <a:gd name="connsiteY9" fmla="*/ 449656 h 823866"/>
                <a:gd name="connsiteX10" fmla="*/ 100221 w 829901"/>
                <a:gd name="connsiteY10" fmla="*/ 468870 h 823866"/>
                <a:gd name="connsiteX11" fmla="*/ 138967 w 829901"/>
                <a:gd name="connsiteY11" fmla="*/ 486341 h 823866"/>
                <a:gd name="connsiteX12" fmla="*/ 175815 w 829901"/>
                <a:gd name="connsiteY12" fmla="*/ 538280 h 823866"/>
                <a:gd name="connsiteX13" fmla="*/ 220301 w 829901"/>
                <a:gd name="connsiteY13" fmla="*/ 537173 h 823866"/>
                <a:gd name="connsiteX14" fmla="*/ 249361 w 829901"/>
                <a:gd name="connsiteY14" fmla="*/ 585126 h 823866"/>
                <a:gd name="connsiteX15" fmla="*/ 277640 w 829901"/>
                <a:gd name="connsiteY15" fmla="*/ 564333 h 823866"/>
                <a:gd name="connsiteX16" fmla="*/ 292729 w 829901"/>
                <a:gd name="connsiteY16" fmla="*/ 618654 h 823866"/>
                <a:gd name="connsiteX17" fmla="*/ 292729 w 829901"/>
                <a:gd name="connsiteY17" fmla="*/ 636761 h 823866"/>
                <a:gd name="connsiteX18" fmla="*/ 301782 w 829901"/>
                <a:gd name="connsiteY18" fmla="*/ 666939 h 823866"/>
                <a:gd name="connsiteX19" fmla="*/ 298764 w 829901"/>
                <a:gd name="connsiteY19" fmla="*/ 682028 h 823866"/>
                <a:gd name="connsiteX20" fmla="*/ 304800 w 829901"/>
                <a:gd name="connsiteY20" fmla="*/ 697117 h 823866"/>
                <a:gd name="connsiteX21" fmla="*/ 301782 w 829901"/>
                <a:gd name="connsiteY21" fmla="*/ 763509 h 823866"/>
                <a:gd name="connsiteX22" fmla="*/ 337996 w 829901"/>
                <a:gd name="connsiteY22" fmla="*/ 793688 h 823866"/>
                <a:gd name="connsiteX23" fmla="*/ 380246 w 829901"/>
                <a:gd name="connsiteY23" fmla="*/ 808777 h 823866"/>
                <a:gd name="connsiteX24" fmla="*/ 404388 w 829901"/>
                <a:gd name="connsiteY24" fmla="*/ 823866 h 823866"/>
                <a:gd name="connsiteX25" fmla="*/ 473798 w 829901"/>
                <a:gd name="connsiteY25" fmla="*/ 808777 h 823866"/>
                <a:gd name="connsiteX26" fmla="*/ 790669 w 829901"/>
                <a:gd name="connsiteY26" fmla="*/ 751438 h 823866"/>
                <a:gd name="connsiteX27" fmla="*/ 802741 w 829901"/>
                <a:gd name="connsiteY27" fmla="*/ 751438 h 823866"/>
                <a:gd name="connsiteX28" fmla="*/ 802741 w 829901"/>
                <a:gd name="connsiteY28" fmla="*/ 688064 h 823866"/>
                <a:gd name="connsiteX29" fmla="*/ 766527 w 829901"/>
                <a:gd name="connsiteY29" fmla="*/ 579422 h 823866"/>
                <a:gd name="connsiteX30" fmla="*/ 772562 w 829901"/>
                <a:gd name="connsiteY30" fmla="*/ 522084 h 823866"/>
                <a:gd name="connsiteX31" fmla="*/ 757473 w 829901"/>
                <a:gd name="connsiteY31" fmla="*/ 473798 h 823866"/>
                <a:gd name="connsiteX32" fmla="*/ 778598 w 829901"/>
                <a:gd name="connsiteY32" fmla="*/ 443620 h 823866"/>
                <a:gd name="connsiteX33" fmla="*/ 781616 w 829901"/>
                <a:gd name="connsiteY33" fmla="*/ 407406 h 823866"/>
                <a:gd name="connsiteX34" fmla="*/ 772562 w 829901"/>
                <a:gd name="connsiteY34" fmla="*/ 353086 h 823866"/>
                <a:gd name="connsiteX35" fmla="*/ 811794 w 829901"/>
                <a:gd name="connsiteY35" fmla="*/ 292729 h 823866"/>
                <a:gd name="connsiteX36" fmla="*/ 829901 w 829901"/>
                <a:gd name="connsiteY36" fmla="*/ 226337 h 823866"/>
                <a:gd name="connsiteX37" fmla="*/ 823865 w 829901"/>
                <a:gd name="connsiteY37" fmla="*/ 220301 h 823866"/>
                <a:gd name="connsiteX38" fmla="*/ 805758 w 829901"/>
                <a:gd name="connsiteY38" fmla="*/ 235391 h 823866"/>
                <a:gd name="connsiteX39" fmla="*/ 787651 w 829901"/>
                <a:gd name="connsiteY39" fmla="*/ 271604 h 823866"/>
                <a:gd name="connsiteX40" fmla="*/ 769545 w 829901"/>
                <a:gd name="connsiteY40" fmla="*/ 307818 h 823866"/>
                <a:gd name="connsiteX41" fmla="*/ 751438 w 829901"/>
                <a:gd name="connsiteY41" fmla="*/ 316872 h 823866"/>
                <a:gd name="connsiteX42" fmla="*/ 745402 w 829901"/>
                <a:gd name="connsiteY42" fmla="*/ 341014 h 823866"/>
                <a:gd name="connsiteX43" fmla="*/ 727295 w 829901"/>
                <a:gd name="connsiteY43" fmla="*/ 362139 h 823866"/>
                <a:gd name="connsiteX44" fmla="*/ 715224 w 829901"/>
                <a:gd name="connsiteY44" fmla="*/ 371193 h 823866"/>
                <a:gd name="connsiteX45" fmla="*/ 715224 w 829901"/>
                <a:gd name="connsiteY45" fmla="*/ 371193 h 823866"/>
                <a:gd name="connsiteX46" fmla="*/ 715224 w 829901"/>
                <a:gd name="connsiteY46" fmla="*/ 371193 h 823866"/>
                <a:gd name="connsiteX47" fmla="*/ 721259 w 829901"/>
                <a:gd name="connsiteY47" fmla="*/ 316872 h 823866"/>
                <a:gd name="connsiteX48" fmla="*/ 718242 w 829901"/>
                <a:gd name="connsiteY48" fmla="*/ 301783 h 823866"/>
                <a:gd name="connsiteX49" fmla="*/ 730313 w 829901"/>
                <a:gd name="connsiteY49" fmla="*/ 265569 h 823866"/>
                <a:gd name="connsiteX50" fmla="*/ 727295 w 829901"/>
                <a:gd name="connsiteY50" fmla="*/ 226337 h 823866"/>
                <a:gd name="connsiteX51" fmla="*/ 703152 w 829901"/>
                <a:gd name="connsiteY51" fmla="*/ 193141 h 823866"/>
                <a:gd name="connsiteX52" fmla="*/ 697117 w 829901"/>
                <a:gd name="connsiteY52" fmla="*/ 178052 h 823866"/>
                <a:gd name="connsiteX53" fmla="*/ 706170 w 829901"/>
                <a:gd name="connsiteY53" fmla="*/ 162963 h 823866"/>
                <a:gd name="connsiteX54" fmla="*/ 709188 w 829901"/>
                <a:gd name="connsiteY54" fmla="*/ 147874 h 823866"/>
                <a:gd name="connsiteX55" fmla="*/ 691081 w 829901"/>
                <a:gd name="connsiteY55" fmla="*/ 147874 h 823866"/>
                <a:gd name="connsiteX56" fmla="*/ 672974 w 829901"/>
                <a:gd name="connsiteY56" fmla="*/ 147874 h 823866"/>
                <a:gd name="connsiteX57" fmla="*/ 654867 w 829901"/>
                <a:gd name="connsiteY57" fmla="*/ 117695 h 823866"/>
                <a:gd name="connsiteX58" fmla="*/ 615636 w 829901"/>
                <a:gd name="connsiteY58" fmla="*/ 117695 h 823866"/>
                <a:gd name="connsiteX59" fmla="*/ 564333 w 829901"/>
                <a:gd name="connsiteY59" fmla="*/ 111660 h 823866"/>
                <a:gd name="connsiteX60" fmla="*/ 497941 w 829901"/>
                <a:gd name="connsiteY60" fmla="*/ 99589 h 823866"/>
                <a:gd name="connsiteX61" fmla="*/ 443620 w 829901"/>
                <a:gd name="connsiteY61" fmla="*/ 99589 h 823866"/>
                <a:gd name="connsiteX62" fmla="*/ 401370 w 829901"/>
                <a:gd name="connsiteY62" fmla="*/ 93553 h 823866"/>
                <a:gd name="connsiteX63" fmla="*/ 347049 w 829901"/>
                <a:gd name="connsiteY63" fmla="*/ 72428 h 823866"/>
                <a:gd name="connsiteX64" fmla="*/ 328943 w 829901"/>
                <a:gd name="connsiteY64" fmla="*/ 48286 h 823866"/>
                <a:gd name="connsiteX65" fmla="*/ 250479 w 829901"/>
                <a:gd name="connsiteY65" fmla="*/ 51303 h 823866"/>
                <a:gd name="connsiteX66" fmla="*/ 235390 w 829901"/>
                <a:gd name="connsiteY66" fmla="*/ 0 h 823866"/>
                <a:gd name="connsiteX67" fmla="*/ 168998 w 829901"/>
                <a:gd name="connsiteY67" fmla="*/ 30179 h 823866"/>
                <a:gd name="connsiteX68" fmla="*/ 84499 w 829901"/>
                <a:gd name="connsiteY68" fmla="*/ 33196 h 823866"/>
                <a:gd name="connsiteX0" fmla="*/ 84499 w 829901"/>
                <a:gd name="connsiteY0" fmla="*/ 33196 h 823866"/>
                <a:gd name="connsiteX1" fmla="*/ 57339 w 829901"/>
                <a:gd name="connsiteY1" fmla="*/ 96571 h 823866"/>
                <a:gd name="connsiteX2" fmla="*/ 66392 w 829901"/>
                <a:gd name="connsiteY2" fmla="*/ 175034 h 823866"/>
                <a:gd name="connsiteX3" fmla="*/ 0 w 829901"/>
                <a:gd name="connsiteY3" fmla="*/ 259533 h 823866"/>
                <a:gd name="connsiteX4" fmla="*/ 33196 w 829901"/>
                <a:gd name="connsiteY4" fmla="*/ 301783 h 823866"/>
                <a:gd name="connsiteX5" fmla="*/ 45267 w 829901"/>
                <a:gd name="connsiteY5" fmla="*/ 331961 h 823866"/>
                <a:gd name="connsiteX6" fmla="*/ 27160 w 829901"/>
                <a:gd name="connsiteY6" fmla="*/ 380246 h 823866"/>
                <a:gd name="connsiteX7" fmla="*/ 36214 w 829901"/>
                <a:gd name="connsiteY7" fmla="*/ 446638 h 823866"/>
                <a:gd name="connsiteX8" fmla="*/ 75446 w 829901"/>
                <a:gd name="connsiteY8" fmla="*/ 449656 h 823866"/>
                <a:gd name="connsiteX9" fmla="*/ 100221 w 829901"/>
                <a:gd name="connsiteY9" fmla="*/ 468870 h 823866"/>
                <a:gd name="connsiteX10" fmla="*/ 138967 w 829901"/>
                <a:gd name="connsiteY10" fmla="*/ 486341 h 823866"/>
                <a:gd name="connsiteX11" fmla="*/ 175815 w 829901"/>
                <a:gd name="connsiteY11" fmla="*/ 538280 h 823866"/>
                <a:gd name="connsiteX12" fmla="*/ 220301 w 829901"/>
                <a:gd name="connsiteY12" fmla="*/ 537173 h 823866"/>
                <a:gd name="connsiteX13" fmla="*/ 249361 w 829901"/>
                <a:gd name="connsiteY13" fmla="*/ 585126 h 823866"/>
                <a:gd name="connsiteX14" fmla="*/ 277640 w 829901"/>
                <a:gd name="connsiteY14" fmla="*/ 564333 h 823866"/>
                <a:gd name="connsiteX15" fmla="*/ 292729 w 829901"/>
                <a:gd name="connsiteY15" fmla="*/ 618654 h 823866"/>
                <a:gd name="connsiteX16" fmla="*/ 292729 w 829901"/>
                <a:gd name="connsiteY16" fmla="*/ 636761 h 823866"/>
                <a:gd name="connsiteX17" fmla="*/ 301782 w 829901"/>
                <a:gd name="connsiteY17" fmla="*/ 666939 h 823866"/>
                <a:gd name="connsiteX18" fmla="*/ 298764 w 829901"/>
                <a:gd name="connsiteY18" fmla="*/ 682028 h 823866"/>
                <a:gd name="connsiteX19" fmla="*/ 304800 w 829901"/>
                <a:gd name="connsiteY19" fmla="*/ 697117 h 823866"/>
                <a:gd name="connsiteX20" fmla="*/ 301782 w 829901"/>
                <a:gd name="connsiteY20" fmla="*/ 763509 h 823866"/>
                <a:gd name="connsiteX21" fmla="*/ 337996 w 829901"/>
                <a:gd name="connsiteY21" fmla="*/ 793688 h 823866"/>
                <a:gd name="connsiteX22" fmla="*/ 380246 w 829901"/>
                <a:gd name="connsiteY22" fmla="*/ 808777 h 823866"/>
                <a:gd name="connsiteX23" fmla="*/ 404388 w 829901"/>
                <a:gd name="connsiteY23" fmla="*/ 823866 h 823866"/>
                <a:gd name="connsiteX24" fmla="*/ 473798 w 829901"/>
                <a:gd name="connsiteY24" fmla="*/ 808777 h 823866"/>
                <a:gd name="connsiteX25" fmla="*/ 790669 w 829901"/>
                <a:gd name="connsiteY25" fmla="*/ 751438 h 823866"/>
                <a:gd name="connsiteX26" fmla="*/ 802741 w 829901"/>
                <a:gd name="connsiteY26" fmla="*/ 751438 h 823866"/>
                <a:gd name="connsiteX27" fmla="*/ 802741 w 829901"/>
                <a:gd name="connsiteY27" fmla="*/ 688064 h 823866"/>
                <a:gd name="connsiteX28" fmla="*/ 766527 w 829901"/>
                <a:gd name="connsiteY28" fmla="*/ 579422 h 823866"/>
                <a:gd name="connsiteX29" fmla="*/ 772562 w 829901"/>
                <a:gd name="connsiteY29" fmla="*/ 522084 h 823866"/>
                <a:gd name="connsiteX30" fmla="*/ 757473 w 829901"/>
                <a:gd name="connsiteY30" fmla="*/ 473798 h 823866"/>
                <a:gd name="connsiteX31" fmla="*/ 778598 w 829901"/>
                <a:gd name="connsiteY31" fmla="*/ 443620 h 823866"/>
                <a:gd name="connsiteX32" fmla="*/ 781616 w 829901"/>
                <a:gd name="connsiteY32" fmla="*/ 407406 h 823866"/>
                <a:gd name="connsiteX33" fmla="*/ 772562 w 829901"/>
                <a:gd name="connsiteY33" fmla="*/ 353086 h 823866"/>
                <a:gd name="connsiteX34" fmla="*/ 811794 w 829901"/>
                <a:gd name="connsiteY34" fmla="*/ 292729 h 823866"/>
                <a:gd name="connsiteX35" fmla="*/ 829901 w 829901"/>
                <a:gd name="connsiteY35" fmla="*/ 226337 h 823866"/>
                <a:gd name="connsiteX36" fmla="*/ 823865 w 829901"/>
                <a:gd name="connsiteY36" fmla="*/ 220301 h 823866"/>
                <a:gd name="connsiteX37" fmla="*/ 805758 w 829901"/>
                <a:gd name="connsiteY37" fmla="*/ 235391 h 823866"/>
                <a:gd name="connsiteX38" fmla="*/ 787651 w 829901"/>
                <a:gd name="connsiteY38" fmla="*/ 271604 h 823866"/>
                <a:gd name="connsiteX39" fmla="*/ 769545 w 829901"/>
                <a:gd name="connsiteY39" fmla="*/ 307818 h 823866"/>
                <a:gd name="connsiteX40" fmla="*/ 751438 w 829901"/>
                <a:gd name="connsiteY40" fmla="*/ 316872 h 823866"/>
                <a:gd name="connsiteX41" fmla="*/ 745402 w 829901"/>
                <a:gd name="connsiteY41" fmla="*/ 341014 h 823866"/>
                <a:gd name="connsiteX42" fmla="*/ 727295 w 829901"/>
                <a:gd name="connsiteY42" fmla="*/ 362139 h 823866"/>
                <a:gd name="connsiteX43" fmla="*/ 715224 w 829901"/>
                <a:gd name="connsiteY43" fmla="*/ 371193 h 823866"/>
                <a:gd name="connsiteX44" fmla="*/ 715224 w 829901"/>
                <a:gd name="connsiteY44" fmla="*/ 371193 h 823866"/>
                <a:gd name="connsiteX45" fmla="*/ 715224 w 829901"/>
                <a:gd name="connsiteY45" fmla="*/ 371193 h 823866"/>
                <a:gd name="connsiteX46" fmla="*/ 721259 w 829901"/>
                <a:gd name="connsiteY46" fmla="*/ 316872 h 823866"/>
                <a:gd name="connsiteX47" fmla="*/ 718242 w 829901"/>
                <a:gd name="connsiteY47" fmla="*/ 301783 h 823866"/>
                <a:gd name="connsiteX48" fmla="*/ 730313 w 829901"/>
                <a:gd name="connsiteY48" fmla="*/ 265569 h 823866"/>
                <a:gd name="connsiteX49" fmla="*/ 727295 w 829901"/>
                <a:gd name="connsiteY49" fmla="*/ 226337 h 823866"/>
                <a:gd name="connsiteX50" fmla="*/ 703152 w 829901"/>
                <a:gd name="connsiteY50" fmla="*/ 193141 h 823866"/>
                <a:gd name="connsiteX51" fmla="*/ 697117 w 829901"/>
                <a:gd name="connsiteY51" fmla="*/ 178052 h 823866"/>
                <a:gd name="connsiteX52" fmla="*/ 706170 w 829901"/>
                <a:gd name="connsiteY52" fmla="*/ 162963 h 823866"/>
                <a:gd name="connsiteX53" fmla="*/ 709188 w 829901"/>
                <a:gd name="connsiteY53" fmla="*/ 147874 h 823866"/>
                <a:gd name="connsiteX54" fmla="*/ 691081 w 829901"/>
                <a:gd name="connsiteY54" fmla="*/ 147874 h 823866"/>
                <a:gd name="connsiteX55" fmla="*/ 672974 w 829901"/>
                <a:gd name="connsiteY55" fmla="*/ 147874 h 823866"/>
                <a:gd name="connsiteX56" fmla="*/ 654867 w 829901"/>
                <a:gd name="connsiteY56" fmla="*/ 117695 h 823866"/>
                <a:gd name="connsiteX57" fmla="*/ 615636 w 829901"/>
                <a:gd name="connsiteY57" fmla="*/ 117695 h 823866"/>
                <a:gd name="connsiteX58" fmla="*/ 564333 w 829901"/>
                <a:gd name="connsiteY58" fmla="*/ 111660 h 823866"/>
                <a:gd name="connsiteX59" fmla="*/ 497941 w 829901"/>
                <a:gd name="connsiteY59" fmla="*/ 99589 h 823866"/>
                <a:gd name="connsiteX60" fmla="*/ 443620 w 829901"/>
                <a:gd name="connsiteY60" fmla="*/ 99589 h 823866"/>
                <a:gd name="connsiteX61" fmla="*/ 401370 w 829901"/>
                <a:gd name="connsiteY61" fmla="*/ 93553 h 823866"/>
                <a:gd name="connsiteX62" fmla="*/ 347049 w 829901"/>
                <a:gd name="connsiteY62" fmla="*/ 72428 h 823866"/>
                <a:gd name="connsiteX63" fmla="*/ 328943 w 829901"/>
                <a:gd name="connsiteY63" fmla="*/ 48286 h 823866"/>
                <a:gd name="connsiteX64" fmla="*/ 250479 w 829901"/>
                <a:gd name="connsiteY64" fmla="*/ 51303 h 823866"/>
                <a:gd name="connsiteX65" fmla="*/ 235390 w 829901"/>
                <a:gd name="connsiteY65" fmla="*/ 0 h 823866"/>
                <a:gd name="connsiteX66" fmla="*/ 168998 w 829901"/>
                <a:gd name="connsiteY66" fmla="*/ 30179 h 823866"/>
                <a:gd name="connsiteX67" fmla="*/ 84499 w 829901"/>
                <a:gd name="connsiteY67" fmla="*/ 33196 h 823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829901" h="823866">
                  <a:moveTo>
                    <a:pt x="84499" y="33196"/>
                  </a:moveTo>
                  <a:lnTo>
                    <a:pt x="57339" y="96571"/>
                  </a:lnTo>
                  <a:lnTo>
                    <a:pt x="66392" y="175034"/>
                  </a:lnTo>
                  <a:lnTo>
                    <a:pt x="0" y="259533"/>
                  </a:lnTo>
                  <a:lnTo>
                    <a:pt x="33196" y="301783"/>
                  </a:lnTo>
                  <a:lnTo>
                    <a:pt x="45267" y="331961"/>
                  </a:lnTo>
                  <a:lnTo>
                    <a:pt x="27160" y="380246"/>
                  </a:lnTo>
                  <a:lnTo>
                    <a:pt x="36214" y="446638"/>
                  </a:lnTo>
                  <a:lnTo>
                    <a:pt x="75446" y="449656"/>
                  </a:lnTo>
                  <a:lnTo>
                    <a:pt x="100221" y="468870"/>
                  </a:lnTo>
                  <a:lnTo>
                    <a:pt x="138967" y="486341"/>
                  </a:lnTo>
                  <a:lnTo>
                    <a:pt x="175815" y="538280"/>
                  </a:lnTo>
                  <a:lnTo>
                    <a:pt x="220301" y="537173"/>
                  </a:lnTo>
                  <a:lnTo>
                    <a:pt x="249361" y="585126"/>
                  </a:lnTo>
                  <a:lnTo>
                    <a:pt x="277640" y="564333"/>
                  </a:lnTo>
                  <a:lnTo>
                    <a:pt x="292729" y="618654"/>
                  </a:lnTo>
                  <a:lnTo>
                    <a:pt x="292729" y="636761"/>
                  </a:lnTo>
                  <a:lnTo>
                    <a:pt x="301782" y="666939"/>
                  </a:lnTo>
                  <a:lnTo>
                    <a:pt x="298764" y="682028"/>
                  </a:lnTo>
                  <a:lnTo>
                    <a:pt x="304800" y="697117"/>
                  </a:lnTo>
                  <a:lnTo>
                    <a:pt x="301782" y="763509"/>
                  </a:lnTo>
                  <a:lnTo>
                    <a:pt x="337996" y="793688"/>
                  </a:lnTo>
                  <a:lnTo>
                    <a:pt x="380246" y="808777"/>
                  </a:lnTo>
                  <a:lnTo>
                    <a:pt x="404388" y="823866"/>
                  </a:lnTo>
                  <a:lnTo>
                    <a:pt x="473798" y="808777"/>
                  </a:lnTo>
                  <a:lnTo>
                    <a:pt x="790669" y="751438"/>
                  </a:lnTo>
                  <a:lnTo>
                    <a:pt x="802741" y="751438"/>
                  </a:lnTo>
                  <a:lnTo>
                    <a:pt x="802741" y="688064"/>
                  </a:lnTo>
                  <a:lnTo>
                    <a:pt x="766527" y="579422"/>
                  </a:lnTo>
                  <a:lnTo>
                    <a:pt x="772562" y="522084"/>
                  </a:lnTo>
                  <a:lnTo>
                    <a:pt x="757473" y="473798"/>
                  </a:lnTo>
                  <a:lnTo>
                    <a:pt x="778598" y="443620"/>
                  </a:lnTo>
                  <a:lnTo>
                    <a:pt x="781616" y="407406"/>
                  </a:lnTo>
                  <a:lnTo>
                    <a:pt x="772562" y="353086"/>
                  </a:lnTo>
                  <a:lnTo>
                    <a:pt x="811794" y="292729"/>
                  </a:lnTo>
                  <a:lnTo>
                    <a:pt x="829901" y="226337"/>
                  </a:lnTo>
                  <a:lnTo>
                    <a:pt x="823865" y="220301"/>
                  </a:lnTo>
                  <a:lnTo>
                    <a:pt x="805758" y="235391"/>
                  </a:lnTo>
                  <a:lnTo>
                    <a:pt x="787651" y="271604"/>
                  </a:lnTo>
                  <a:lnTo>
                    <a:pt x="769545" y="307818"/>
                  </a:lnTo>
                  <a:lnTo>
                    <a:pt x="751438" y="316872"/>
                  </a:lnTo>
                  <a:lnTo>
                    <a:pt x="745402" y="341014"/>
                  </a:lnTo>
                  <a:lnTo>
                    <a:pt x="727295" y="362139"/>
                  </a:lnTo>
                  <a:lnTo>
                    <a:pt x="715224" y="371193"/>
                  </a:lnTo>
                  <a:lnTo>
                    <a:pt x="715224" y="371193"/>
                  </a:lnTo>
                  <a:lnTo>
                    <a:pt x="715224" y="371193"/>
                  </a:lnTo>
                  <a:lnTo>
                    <a:pt x="721259" y="316872"/>
                  </a:lnTo>
                  <a:lnTo>
                    <a:pt x="718242" y="301783"/>
                  </a:lnTo>
                  <a:lnTo>
                    <a:pt x="730313" y="265569"/>
                  </a:lnTo>
                  <a:lnTo>
                    <a:pt x="727295" y="226337"/>
                  </a:lnTo>
                  <a:lnTo>
                    <a:pt x="703152" y="193141"/>
                  </a:lnTo>
                  <a:lnTo>
                    <a:pt x="697117" y="178052"/>
                  </a:lnTo>
                  <a:lnTo>
                    <a:pt x="706170" y="162963"/>
                  </a:lnTo>
                  <a:lnTo>
                    <a:pt x="709188" y="147874"/>
                  </a:lnTo>
                  <a:lnTo>
                    <a:pt x="691081" y="147874"/>
                  </a:lnTo>
                  <a:lnTo>
                    <a:pt x="672974" y="147874"/>
                  </a:lnTo>
                  <a:lnTo>
                    <a:pt x="654867" y="117695"/>
                  </a:lnTo>
                  <a:lnTo>
                    <a:pt x="615636" y="117695"/>
                  </a:lnTo>
                  <a:lnTo>
                    <a:pt x="564333" y="111660"/>
                  </a:lnTo>
                  <a:lnTo>
                    <a:pt x="497941" y="99589"/>
                  </a:lnTo>
                  <a:lnTo>
                    <a:pt x="443620" y="99589"/>
                  </a:lnTo>
                  <a:lnTo>
                    <a:pt x="401370" y="93553"/>
                  </a:lnTo>
                  <a:lnTo>
                    <a:pt x="347049" y="72428"/>
                  </a:lnTo>
                  <a:lnTo>
                    <a:pt x="328943" y="48286"/>
                  </a:lnTo>
                  <a:lnTo>
                    <a:pt x="250479" y="51303"/>
                  </a:lnTo>
                  <a:lnTo>
                    <a:pt x="235390" y="0"/>
                  </a:lnTo>
                  <a:lnTo>
                    <a:pt x="168998" y="30179"/>
                  </a:lnTo>
                  <a:lnTo>
                    <a:pt x="84499" y="33196"/>
                  </a:lnTo>
                  <a:close/>
                </a:path>
              </a:pathLst>
            </a:custGeom>
            <a:solidFill>
              <a:schemeClr val="accent1"/>
            </a:solidFill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29" name="Freeform 28"/>
            <p:cNvSpPr/>
            <p:nvPr/>
          </p:nvSpPr>
          <p:spPr>
            <a:xfrm>
              <a:off x="5487793" y="2727877"/>
              <a:ext cx="560121" cy="961160"/>
            </a:xfrm>
            <a:custGeom>
              <a:avLst/>
              <a:gdLst>
                <a:gd name="connsiteX0" fmla="*/ 78463 w 615635"/>
                <a:gd name="connsiteY0" fmla="*/ 78464 h 1056238"/>
                <a:gd name="connsiteX1" fmla="*/ 147873 w 615635"/>
                <a:gd name="connsiteY1" fmla="*/ 159945 h 1056238"/>
                <a:gd name="connsiteX2" fmla="*/ 150891 w 615635"/>
                <a:gd name="connsiteY2" fmla="*/ 202194 h 1056238"/>
                <a:gd name="connsiteX3" fmla="*/ 93552 w 615635"/>
                <a:gd name="connsiteY3" fmla="*/ 280658 h 1056238"/>
                <a:gd name="connsiteX4" fmla="*/ 27160 w 615635"/>
                <a:gd name="connsiteY4" fmla="*/ 289711 h 1056238"/>
                <a:gd name="connsiteX5" fmla="*/ 54321 w 615635"/>
                <a:gd name="connsiteY5" fmla="*/ 356103 h 1056238"/>
                <a:gd name="connsiteX6" fmla="*/ 0 w 615635"/>
                <a:gd name="connsiteY6" fmla="*/ 431549 h 1056238"/>
                <a:gd name="connsiteX7" fmla="*/ 30178 w 615635"/>
                <a:gd name="connsiteY7" fmla="*/ 606582 h 1056238"/>
                <a:gd name="connsiteX8" fmla="*/ 114677 w 615635"/>
                <a:gd name="connsiteY8" fmla="*/ 636761 h 1056238"/>
                <a:gd name="connsiteX9" fmla="*/ 156926 w 615635"/>
                <a:gd name="connsiteY9" fmla="*/ 739367 h 1056238"/>
                <a:gd name="connsiteX10" fmla="*/ 196158 w 615635"/>
                <a:gd name="connsiteY10" fmla="*/ 727295 h 1056238"/>
                <a:gd name="connsiteX11" fmla="*/ 223319 w 615635"/>
                <a:gd name="connsiteY11" fmla="*/ 760491 h 1056238"/>
                <a:gd name="connsiteX12" fmla="*/ 205212 w 615635"/>
                <a:gd name="connsiteY12" fmla="*/ 793687 h 1056238"/>
                <a:gd name="connsiteX13" fmla="*/ 208229 w 615635"/>
                <a:gd name="connsiteY13" fmla="*/ 811794 h 1056238"/>
                <a:gd name="connsiteX14" fmla="*/ 247461 w 615635"/>
                <a:gd name="connsiteY14" fmla="*/ 902329 h 1056238"/>
                <a:gd name="connsiteX15" fmla="*/ 337996 w 615635"/>
                <a:gd name="connsiteY15" fmla="*/ 944578 h 1056238"/>
                <a:gd name="connsiteX16" fmla="*/ 371192 w 615635"/>
                <a:gd name="connsiteY16" fmla="*/ 1029077 h 1056238"/>
                <a:gd name="connsiteX17" fmla="*/ 431548 w 615635"/>
                <a:gd name="connsiteY17" fmla="*/ 1056238 h 1056238"/>
                <a:gd name="connsiteX18" fmla="*/ 437584 w 615635"/>
                <a:gd name="connsiteY18" fmla="*/ 1020024 h 1056238"/>
                <a:gd name="connsiteX19" fmla="*/ 473798 w 615635"/>
                <a:gd name="connsiteY19" fmla="*/ 1017006 h 1056238"/>
                <a:gd name="connsiteX20" fmla="*/ 525101 w 615635"/>
                <a:gd name="connsiteY20" fmla="*/ 1032095 h 1056238"/>
                <a:gd name="connsiteX21" fmla="*/ 534154 w 615635"/>
                <a:gd name="connsiteY21" fmla="*/ 1017006 h 1056238"/>
                <a:gd name="connsiteX22" fmla="*/ 525101 w 615635"/>
                <a:gd name="connsiteY22" fmla="*/ 983810 h 1056238"/>
                <a:gd name="connsiteX23" fmla="*/ 573386 w 615635"/>
                <a:gd name="connsiteY23" fmla="*/ 950614 h 1056238"/>
                <a:gd name="connsiteX24" fmla="*/ 579422 w 615635"/>
                <a:gd name="connsiteY24" fmla="*/ 920436 h 1056238"/>
                <a:gd name="connsiteX25" fmla="*/ 579422 w 615635"/>
                <a:gd name="connsiteY25" fmla="*/ 893275 h 1056238"/>
                <a:gd name="connsiteX26" fmla="*/ 573386 w 615635"/>
                <a:gd name="connsiteY26" fmla="*/ 866115 h 1056238"/>
                <a:gd name="connsiteX27" fmla="*/ 576404 w 615635"/>
                <a:gd name="connsiteY27" fmla="*/ 826883 h 1056238"/>
                <a:gd name="connsiteX28" fmla="*/ 579422 w 615635"/>
                <a:gd name="connsiteY28" fmla="*/ 802741 h 1056238"/>
                <a:gd name="connsiteX29" fmla="*/ 567350 w 615635"/>
                <a:gd name="connsiteY29" fmla="*/ 784634 h 1056238"/>
                <a:gd name="connsiteX30" fmla="*/ 603564 w 615635"/>
                <a:gd name="connsiteY30" fmla="*/ 748420 h 1056238"/>
                <a:gd name="connsiteX31" fmla="*/ 606582 w 615635"/>
                <a:gd name="connsiteY31" fmla="*/ 715224 h 1056238"/>
                <a:gd name="connsiteX32" fmla="*/ 615635 w 615635"/>
                <a:gd name="connsiteY32" fmla="*/ 703153 h 1056238"/>
                <a:gd name="connsiteX33" fmla="*/ 609600 w 615635"/>
                <a:gd name="connsiteY33" fmla="*/ 672974 h 1056238"/>
                <a:gd name="connsiteX34" fmla="*/ 597528 w 615635"/>
                <a:gd name="connsiteY34" fmla="*/ 624689 h 1056238"/>
                <a:gd name="connsiteX35" fmla="*/ 597528 w 615635"/>
                <a:gd name="connsiteY35" fmla="*/ 582440 h 1056238"/>
                <a:gd name="connsiteX36" fmla="*/ 615635 w 615635"/>
                <a:gd name="connsiteY36" fmla="*/ 519066 h 1056238"/>
                <a:gd name="connsiteX37" fmla="*/ 579422 w 615635"/>
                <a:gd name="connsiteY37" fmla="*/ 334978 h 1056238"/>
                <a:gd name="connsiteX38" fmla="*/ 570368 w 615635"/>
                <a:gd name="connsiteY38" fmla="*/ 307818 h 1056238"/>
                <a:gd name="connsiteX39" fmla="*/ 561315 w 615635"/>
                <a:gd name="connsiteY39" fmla="*/ 250479 h 1056238"/>
                <a:gd name="connsiteX40" fmla="*/ 552261 w 615635"/>
                <a:gd name="connsiteY40" fmla="*/ 202194 h 1056238"/>
                <a:gd name="connsiteX41" fmla="*/ 540190 w 615635"/>
                <a:gd name="connsiteY41" fmla="*/ 141838 h 1056238"/>
                <a:gd name="connsiteX42" fmla="*/ 531136 w 615635"/>
                <a:gd name="connsiteY42" fmla="*/ 126749 h 1056238"/>
                <a:gd name="connsiteX43" fmla="*/ 488887 w 615635"/>
                <a:gd name="connsiteY43" fmla="*/ 63374 h 1056238"/>
                <a:gd name="connsiteX44" fmla="*/ 479833 w 615635"/>
                <a:gd name="connsiteY44" fmla="*/ 21125 h 1056238"/>
                <a:gd name="connsiteX45" fmla="*/ 473798 w 615635"/>
                <a:gd name="connsiteY45" fmla="*/ 0 h 1056238"/>
                <a:gd name="connsiteX46" fmla="*/ 78463 w 615635"/>
                <a:gd name="connsiteY46" fmla="*/ 78464 h 1056238"/>
                <a:gd name="connsiteX0" fmla="*/ 78463 w 615635"/>
                <a:gd name="connsiteY0" fmla="*/ 78464 h 1056238"/>
                <a:gd name="connsiteX1" fmla="*/ 147873 w 615635"/>
                <a:gd name="connsiteY1" fmla="*/ 159945 h 1056238"/>
                <a:gd name="connsiteX2" fmla="*/ 150891 w 615635"/>
                <a:gd name="connsiteY2" fmla="*/ 202194 h 1056238"/>
                <a:gd name="connsiteX3" fmla="*/ 93552 w 615635"/>
                <a:gd name="connsiteY3" fmla="*/ 280658 h 1056238"/>
                <a:gd name="connsiteX4" fmla="*/ 27160 w 615635"/>
                <a:gd name="connsiteY4" fmla="*/ 277816 h 1056238"/>
                <a:gd name="connsiteX5" fmla="*/ 54321 w 615635"/>
                <a:gd name="connsiteY5" fmla="*/ 356103 h 1056238"/>
                <a:gd name="connsiteX6" fmla="*/ 0 w 615635"/>
                <a:gd name="connsiteY6" fmla="*/ 431549 h 1056238"/>
                <a:gd name="connsiteX7" fmla="*/ 30178 w 615635"/>
                <a:gd name="connsiteY7" fmla="*/ 606582 h 1056238"/>
                <a:gd name="connsiteX8" fmla="*/ 114677 w 615635"/>
                <a:gd name="connsiteY8" fmla="*/ 636761 h 1056238"/>
                <a:gd name="connsiteX9" fmla="*/ 156926 w 615635"/>
                <a:gd name="connsiteY9" fmla="*/ 739367 h 1056238"/>
                <a:gd name="connsiteX10" fmla="*/ 196158 w 615635"/>
                <a:gd name="connsiteY10" fmla="*/ 727295 h 1056238"/>
                <a:gd name="connsiteX11" fmla="*/ 223319 w 615635"/>
                <a:gd name="connsiteY11" fmla="*/ 760491 h 1056238"/>
                <a:gd name="connsiteX12" fmla="*/ 205212 w 615635"/>
                <a:gd name="connsiteY12" fmla="*/ 793687 h 1056238"/>
                <a:gd name="connsiteX13" fmla="*/ 208229 w 615635"/>
                <a:gd name="connsiteY13" fmla="*/ 811794 h 1056238"/>
                <a:gd name="connsiteX14" fmla="*/ 247461 w 615635"/>
                <a:gd name="connsiteY14" fmla="*/ 902329 h 1056238"/>
                <a:gd name="connsiteX15" fmla="*/ 337996 w 615635"/>
                <a:gd name="connsiteY15" fmla="*/ 944578 h 1056238"/>
                <a:gd name="connsiteX16" fmla="*/ 371192 w 615635"/>
                <a:gd name="connsiteY16" fmla="*/ 1029077 h 1056238"/>
                <a:gd name="connsiteX17" fmla="*/ 431548 w 615635"/>
                <a:gd name="connsiteY17" fmla="*/ 1056238 h 1056238"/>
                <a:gd name="connsiteX18" fmla="*/ 437584 w 615635"/>
                <a:gd name="connsiteY18" fmla="*/ 1020024 h 1056238"/>
                <a:gd name="connsiteX19" fmla="*/ 473798 w 615635"/>
                <a:gd name="connsiteY19" fmla="*/ 1017006 h 1056238"/>
                <a:gd name="connsiteX20" fmla="*/ 525101 w 615635"/>
                <a:gd name="connsiteY20" fmla="*/ 1032095 h 1056238"/>
                <a:gd name="connsiteX21" fmla="*/ 534154 w 615635"/>
                <a:gd name="connsiteY21" fmla="*/ 1017006 h 1056238"/>
                <a:gd name="connsiteX22" fmla="*/ 525101 w 615635"/>
                <a:gd name="connsiteY22" fmla="*/ 983810 h 1056238"/>
                <a:gd name="connsiteX23" fmla="*/ 573386 w 615635"/>
                <a:gd name="connsiteY23" fmla="*/ 950614 h 1056238"/>
                <a:gd name="connsiteX24" fmla="*/ 579422 w 615635"/>
                <a:gd name="connsiteY24" fmla="*/ 920436 h 1056238"/>
                <a:gd name="connsiteX25" fmla="*/ 579422 w 615635"/>
                <a:gd name="connsiteY25" fmla="*/ 893275 h 1056238"/>
                <a:gd name="connsiteX26" fmla="*/ 573386 w 615635"/>
                <a:gd name="connsiteY26" fmla="*/ 866115 h 1056238"/>
                <a:gd name="connsiteX27" fmla="*/ 576404 w 615635"/>
                <a:gd name="connsiteY27" fmla="*/ 826883 h 1056238"/>
                <a:gd name="connsiteX28" fmla="*/ 579422 w 615635"/>
                <a:gd name="connsiteY28" fmla="*/ 802741 h 1056238"/>
                <a:gd name="connsiteX29" fmla="*/ 567350 w 615635"/>
                <a:gd name="connsiteY29" fmla="*/ 784634 h 1056238"/>
                <a:gd name="connsiteX30" fmla="*/ 603564 w 615635"/>
                <a:gd name="connsiteY30" fmla="*/ 748420 h 1056238"/>
                <a:gd name="connsiteX31" fmla="*/ 606582 w 615635"/>
                <a:gd name="connsiteY31" fmla="*/ 715224 h 1056238"/>
                <a:gd name="connsiteX32" fmla="*/ 615635 w 615635"/>
                <a:gd name="connsiteY32" fmla="*/ 703153 h 1056238"/>
                <a:gd name="connsiteX33" fmla="*/ 609600 w 615635"/>
                <a:gd name="connsiteY33" fmla="*/ 672974 h 1056238"/>
                <a:gd name="connsiteX34" fmla="*/ 597528 w 615635"/>
                <a:gd name="connsiteY34" fmla="*/ 624689 h 1056238"/>
                <a:gd name="connsiteX35" fmla="*/ 597528 w 615635"/>
                <a:gd name="connsiteY35" fmla="*/ 582440 h 1056238"/>
                <a:gd name="connsiteX36" fmla="*/ 615635 w 615635"/>
                <a:gd name="connsiteY36" fmla="*/ 519066 h 1056238"/>
                <a:gd name="connsiteX37" fmla="*/ 579422 w 615635"/>
                <a:gd name="connsiteY37" fmla="*/ 334978 h 1056238"/>
                <a:gd name="connsiteX38" fmla="*/ 570368 w 615635"/>
                <a:gd name="connsiteY38" fmla="*/ 307818 h 1056238"/>
                <a:gd name="connsiteX39" fmla="*/ 561315 w 615635"/>
                <a:gd name="connsiteY39" fmla="*/ 250479 h 1056238"/>
                <a:gd name="connsiteX40" fmla="*/ 552261 w 615635"/>
                <a:gd name="connsiteY40" fmla="*/ 202194 h 1056238"/>
                <a:gd name="connsiteX41" fmla="*/ 540190 w 615635"/>
                <a:gd name="connsiteY41" fmla="*/ 141838 h 1056238"/>
                <a:gd name="connsiteX42" fmla="*/ 531136 w 615635"/>
                <a:gd name="connsiteY42" fmla="*/ 126749 h 1056238"/>
                <a:gd name="connsiteX43" fmla="*/ 488887 w 615635"/>
                <a:gd name="connsiteY43" fmla="*/ 63374 h 1056238"/>
                <a:gd name="connsiteX44" fmla="*/ 479833 w 615635"/>
                <a:gd name="connsiteY44" fmla="*/ 21125 h 1056238"/>
                <a:gd name="connsiteX45" fmla="*/ 473798 w 615635"/>
                <a:gd name="connsiteY45" fmla="*/ 0 h 1056238"/>
                <a:gd name="connsiteX46" fmla="*/ 78463 w 615635"/>
                <a:gd name="connsiteY46" fmla="*/ 78464 h 1056238"/>
                <a:gd name="connsiteX0" fmla="*/ 78463 w 615635"/>
                <a:gd name="connsiteY0" fmla="*/ 78464 h 1056238"/>
                <a:gd name="connsiteX1" fmla="*/ 147873 w 615635"/>
                <a:gd name="connsiteY1" fmla="*/ 159945 h 1056238"/>
                <a:gd name="connsiteX2" fmla="*/ 150891 w 615635"/>
                <a:gd name="connsiteY2" fmla="*/ 202194 h 1056238"/>
                <a:gd name="connsiteX3" fmla="*/ 93552 w 615635"/>
                <a:gd name="connsiteY3" fmla="*/ 280658 h 1056238"/>
                <a:gd name="connsiteX4" fmla="*/ 27160 w 615635"/>
                <a:gd name="connsiteY4" fmla="*/ 277816 h 1056238"/>
                <a:gd name="connsiteX5" fmla="*/ 54321 w 615635"/>
                <a:gd name="connsiteY5" fmla="*/ 356103 h 1056238"/>
                <a:gd name="connsiteX6" fmla="*/ 0 w 615635"/>
                <a:gd name="connsiteY6" fmla="*/ 431549 h 1056238"/>
                <a:gd name="connsiteX7" fmla="*/ 30178 w 615635"/>
                <a:gd name="connsiteY7" fmla="*/ 606582 h 1056238"/>
                <a:gd name="connsiteX8" fmla="*/ 114677 w 615635"/>
                <a:gd name="connsiteY8" fmla="*/ 636761 h 1056238"/>
                <a:gd name="connsiteX9" fmla="*/ 156926 w 615635"/>
                <a:gd name="connsiteY9" fmla="*/ 739367 h 1056238"/>
                <a:gd name="connsiteX10" fmla="*/ 196158 w 615635"/>
                <a:gd name="connsiteY10" fmla="*/ 727295 h 1056238"/>
                <a:gd name="connsiteX11" fmla="*/ 223319 w 615635"/>
                <a:gd name="connsiteY11" fmla="*/ 760491 h 1056238"/>
                <a:gd name="connsiteX12" fmla="*/ 205212 w 615635"/>
                <a:gd name="connsiteY12" fmla="*/ 793687 h 1056238"/>
                <a:gd name="connsiteX13" fmla="*/ 208229 w 615635"/>
                <a:gd name="connsiteY13" fmla="*/ 811794 h 1056238"/>
                <a:gd name="connsiteX14" fmla="*/ 247461 w 615635"/>
                <a:gd name="connsiteY14" fmla="*/ 902329 h 1056238"/>
                <a:gd name="connsiteX15" fmla="*/ 337996 w 615635"/>
                <a:gd name="connsiteY15" fmla="*/ 944578 h 1056238"/>
                <a:gd name="connsiteX16" fmla="*/ 371192 w 615635"/>
                <a:gd name="connsiteY16" fmla="*/ 1029077 h 1056238"/>
                <a:gd name="connsiteX17" fmla="*/ 431548 w 615635"/>
                <a:gd name="connsiteY17" fmla="*/ 1056238 h 1056238"/>
                <a:gd name="connsiteX18" fmla="*/ 437584 w 615635"/>
                <a:gd name="connsiteY18" fmla="*/ 1020024 h 1056238"/>
                <a:gd name="connsiteX19" fmla="*/ 473798 w 615635"/>
                <a:gd name="connsiteY19" fmla="*/ 1017006 h 1056238"/>
                <a:gd name="connsiteX20" fmla="*/ 525101 w 615635"/>
                <a:gd name="connsiteY20" fmla="*/ 1032095 h 1056238"/>
                <a:gd name="connsiteX21" fmla="*/ 534154 w 615635"/>
                <a:gd name="connsiteY21" fmla="*/ 1017006 h 1056238"/>
                <a:gd name="connsiteX22" fmla="*/ 525101 w 615635"/>
                <a:gd name="connsiteY22" fmla="*/ 983810 h 1056238"/>
                <a:gd name="connsiteX23" fmla="*/ 573386 w 615635"/>
                <a:gd name="connsiteY23" fmla="*/ 950614 h 1056238"/>
                <a:gd name="connsiteX24" fmla="*/ 579422 w 615635"/>
                <a:gd name="connsiteY24" fmla="*/ 920436 h 1056238"/>
                <a:gd name="connsiteX25" fmla="*/ 579422 w 615635"/>
                <a:gd name="connsiteY25" fmla="*/ 893275 h 1056238"/>
                <a:gd name="connsiteX26" fmla="*/ 573386 w 615635"/>
                <a:gd name="connsiteY26" fmla="*/ 866115 h 1056238"/>
                <a:gd name="connsiteX27" fmla="*/ 576404 w 615635"/>
                <a:gd name="connsiteY27" fmla="*/ 826883 h 1056238"/>
                <a:gd name="connsiteX28" fmla="*/ 579422 w 615635"/>
                <a:gd name="connsiteY28" fmla="*/ 802741 h 1056238"/>
                <a:gd name="connsiteX29" fmla="*/ 586390 w 615635"/>
                <a:gd name="connsiteY29" fmla="*/ 787012 h 1056238"/>
                <a:gd name="connsiteX30" fmla="*/ 603564 w 615635"/>
                <a:gd name="connsiteY30" fmla="*/ 748420 h 1056238"/>
                <a:gd name="connsiteX31" fmla="*/ 606582 w 615635"/>
                <a:gd name="connsiteY31" fmla="*/ 715224 h 1056238"/>
                <a:gd name="connsiteX32" fmla="*/ 615635 w 615635"/>
                <a:gd name="connsiteY32" fmla="*/ 703153 h 1056238"/>
                <a:gd name="connsiteX33" fmla="*/ 609600 w 615635"/>
                <a:gd name="connsiteY33" fmla="*/ 672974 h 1056238"/>
                <a:gd name="connsiteX34" fmla="*/ 597528 w 615635"/>
                <a:gd name="connsiteY34" fmla="*/ 624689 h 1056238"/>
                <a:gd name="connsiteX35" fmla="*/ 597528 w 615635"/>
                <a:gd name="connsiteY35" fmla="*/ 582440 h 1056238"/>
                <a:gd name="connsiteX36" fmla="*/ 615635 w 615635"/>
                <a:gd name="connsiteY36" fmla="*/ 519066 h 1056238"/>
                <a:gd name="connsiteX37" fmla="*/ 579422 w 615635"/>
                <a:gd name="connsiteY37" fmla="*/ 334978 h 1056238"/>
                <a:gd name="connsiteX38" fmla="*/ 570368 w 615635"/>
                <a:gd name="connsiteY38" fmla="*/ 307818 h 1056238"/>
                <a:gd name="connsiteX39" fmla="*/ 561315 w 615635"/>
                <a:gd name="connsiteY39" fmla="*/ 250479 h 1056238"/>
                <a:gd name="connsiteX40" fmla="*/ 552261 w 615635"/>
                <a:gd name="connsiteY40" fmla="*/ 202194 h 1056238"/>
                <a:gd name="connsiteX41" fmla="*/ 540190 w 615635"/>
                <a:gd name="connsiteY41" fmla="*/ 141838 h 1056238"/>
                <a:gd name="connsiteX42" fmla="*/ 531136 w 615635"/>
                <a:gd name="connsiteY42" fmla="*/ 126749 h 1056238"/>
                <a:gd name="connsiteX43" fmla="*/ 488887 w 615635"/>
                <a:gd name="connsiteY43" fmla="*/ 63374 h 1056238"/>
                <a:gd name="connsiteX44" fmla="*/ 479833 w 615635"/>
                <a:gd name="connsiteY44" fmla="*/ 21125 h 1056238"/>
                <a:gd name="connsiteX45" fmla="*/ 473798 w 615635"/>
                <a:gd name="connsiteY45" fmla="*/ 0 h 1056238"/>
                <a:gd name="connsiteX46" fmla="*/ 78463 w 615635"/>
                <a:gd name="connsiteY46" fmla="*/ 78464 h 1056238"/>
                <a:gd name="connsiteX0" fmla="*/ 78463 w 615635"/>
                <a:gd name="connsiteY0" fmla="*/ 78464 h 1056238"/>
                <a:gd name="connsiteX1" fmla="*/ 147873 w 615635"/>
                <a:gd name="connsiteY1" fmla="*/ 159945 h 1056238"/>
                <a:gd name="connsiteX2" fmla="*/ 150891 w 615635"/>
                <a:gd name="connsiteY2" fmla="*/ 202194 h 1056238"/>
                <a:gd name="connsiteX3" fmla="*/ 93552 w 615635"/>
                <a:gd name="connsiteY3" fmla="*/ 280658 h 1056238"/>
                <a:gd name="connsiteX4" fmla="*/ 27160 w 615635"/>
                <a:gd name="connsiteY4" fmla="*/ 277816 h 1056238"/>
                <a:gd name="connsiteX5" fmla="*/ 54321 w 615635"/>
                <a:gd name="connsiteY5" fmla="*/ 356103 h 1056238"/>
                <a:gd name="connsiteX6" fmla="*/ 0 w 615635"/>
                <a:gd name="connsiteY6" fmla="*/ 431549 h 1056238"/>
                <a:gd name="connsiteX7" fmla="*/ 30178 w 615635"/>
                <a:gd name="connsiteY7" fmla="*/ 606582 h 1056238"/>
                <a:gd name="connsiteX8" fmla="*/ 114677 w 615635"/>
                <a:gd name="connsiteY8" fmla="*/ 636761 h 1056238"/>
                <a:gd name="connsiteX9" fmla="*/ 156926 w 615635"/>
                <a:gd name="connsiteY9" fmla="*/ 739367 h 1056238"/>
                <a:gd name="connsiteX10" fmla="*/ 196158 w 615635"/>
                <a:gd name="connsiteY10" fmla="*/ 727295 h 1056238"/>
                <a:gd name="connsiteX11" fmla="*/ 223319 w 615635"/>
                <a:gd name="connsiteY11" fmla="*/ 760491 h 1056238"/>
                <a:gd name="connsiteX12" fmla="*/ 205212 w 615635"/>
                <a:gd name="connsiteY12" fmla="*/ 793687 h 1056238"/>
                <a:gd name="connsiteX13" fmla="*/ 208229 w 615635"/>
                <a:gd name="connsiteY13" fmla="*/ 811794 h 1056238"/>
                <a:gd name="connsiteX14" fmla="*/ 247461 w 615635"/>
                <a:gd name="connsiteY14" fmla="*/ 902329 h 1056238"/>
                <a:gd name="connsiteX15" fmla="*/ 337996 w 615635"/>
                <a:gd name="connsiteY15" fmla="*/ 944578 h 1056238"/>
                <a:gd name="connsiteX16" fmla="*/ 371192 w 615635"/>
                <a:gd name="connsiteY16" fmla="*/ 1029077 h 1056238"/>
                <a:gd name="connsiteX17" fmla="*/ 431548 w 615635"/>
                <a:gd name="connsiteY17" fmla="*/ 1056238 h 1056238"/>
                <a:gd name="connsiteX18" fmla="*/ 437584 w 615635"/>
                <a:gd name="connsiteY18" fmla="*/ 1020024 h 1056238"/>
                <a:gd name="connsiteX19" fmla="*/ 473798 w 615635"/>
                <a:gd name="connsiteY19" fmla="*/ 1017006 h 1056238"/>
                <a:gd name="connsiteX20" fmla="*/ 525101 w 615635"/>
                <a:gd name="connsiteY20" fmla="*/ 1032095 h 1056238"/>
                <a:gd name="connsiteX21" fmla="*/ 534154 w 615635"/>
                <a:gd name="connsiteY21" fmla="*/ 1017006 h 1056238"/>
                <a:gd name="connsiteX22" fmla="*/ 525101 w 615635"/>
                <a:gd name="connsiteY22" fmla="*/ 983810 h 1056238"/>
                <a:gd name="connsiteX23" fmla="*/ 587665 w 615635"/>
                <a:gd name="connsiteY23" fmla="*/ 967266 h 1056238"/>
                <a:gd name="connsiteX24" fmla="*/ 579422 w 615635"/>
                <a:gd name="connsiteY24" fmla="*/ 920436 h 1056238"/>
                <a:gd name="connsiteX25" fmla="*/ 579422 w 615635"/>
                <a:gd name="connsiteY25" fmla="*/ 893275 h 1056238"/>
                <a:gd name="connsiteX26" fmla="*/ 573386 w 615635"/>
                <a:gd name="connsiteY26" fmla="*/ 866115 h 1056238"/>
                <a:gd name="connsiteX27" fmla="*/ 576404 w 615635"/>
                <a:gd name="connsiteY27" fmla="*/ 826883 h 1056238"/>
                <a:gd name="connsiteX28" fmla="*/ 579422 w 615635"/>
                <a:gd name="connsiteY28" fmla="*/ 802741 h 1056238"/>
                <a:gd name="connsiteX29" fmla="*/ 586390 w 615635"/>
                <a:gd name="connsiteY29" fmla="*/ 787012 h 1056238"/>
                <a:gd name="connsiteX30" fmla="*/ 603564 w 615635"/>
                <a:gd name="connsiteY30" fmla="*/ 748420 h 1056238"/>
                <a:gd name="connsiteX31" fmla="*/ 606582 w 615635"/>
                <a:gd name="connsiteY31" fmla="*/ 715224 h 1056238"/>
                <a:gd name="connsiteX32" fmla="*/ 615635 w 615635"/>
                <a:gd name="connsiteY32" fmla="*/ 703153 h 1056238"/>
                <a:gd name="connsiteX33" fmla="*/ 609600 w 615635"/>
                <a:gd name="connsiteY33" fmla="*/ 672974 h 1056238"/>
                <a:gd name="connsiteX34" fmla="*/ 597528 w 615635"/>
                <a:gd name="connsiteY34" fmla="*/ 624689 h 1056238"/>
                <a:gd name="connsiteX35" fmla="*/ 597528 w 615635"/>
                <a:gd name="connsiteY35" fmla="*/ 582440 h 1056238"/>
                <a:gd name="connsiteX36" fmla="*/ 615635 w 615635"/>
                <a:gd name="connsiteY36" fmla="*/ 519066 h 1056238"/>
                <a:gd name="connsiteX37" fmla="*/ 579422 w 615635"/>
                <a:gd name="connsiteY37" fmla="*/ 334978 h 1056238"/>
                <a:gd name="connsiteX38" fmla="*/ 570368 w 615635"/>
                <a:gd name="connsiteY38" fmla="*/ 307818 h 1056238"/>
                <a:gd name="connsiteX39" fmla="*/ 561315 w 615635"/>
                <a:gd name="connsiteY39" fmla="*/ 250479 h 1056238"/>
                <a:gd name="connsiteX40" fmla="*/ 552261 w 615635"/>
                <a:gd name="connsiteY40" fmla="*/ 202194 h 1056238"/>
                <a:gd name="connsiteX41" fmla="*/ 540190 w 615635"/>
                <a:gd name="connsiteY41" fmla="*/ 141838 h 1056238"/>
                <a:gd name="connsiteX42" fmla="*/ 531136 w 615635"/>
                <a:gd name="connsiteY42" fmla="*/ 126749 h 1056238"/>
                <a:gd name="connsiteX43" fmla="*/ 488887 w 615635"/>
                <a:gd name="connsiteY43" fmla="*/ 63374 h 1056238"/>
                <a:gd name="connsiteX44" fmla="*/ 479833 w 615635"/>
                <a:gd name="connsiteY44" fmla="*/ 21125 h 1056238"/>
                <a:gd name="connsiteX45" fmla="*/ 473798 w 615635"/>
                <a:gd name="connsiteY45" fmla="*/ 0 h 1056238"/>
                <a:gd name="connsiteX46" fmla="*/ 78463 w 615635"/>
                <a:gd name="connsiteY46" fmla="*/ 78464 h 1056238"/>
                <a:gd name="connsiteX0" fmla="*/ 78463 w 615635"/>
                <a:gd name="connsiteY0" fmla="*/ 78464 h 1056238"/>
                <a:gd name="connsiteX1" fmla="*/ 147873 w 615635"/>
                <a:gd name="connsiteY1" fmla="*/ 159945 h 1056238"/>
                <a:gd name="connsiteX2" fmla="*/ 150891 w 615635"/>
                <a:gd name="connsiteY2" fmla="*/ 202194 h 1056238"/>
                <a:gd name="connsiteX3" fmla="*/ 93552 w 615635"/>
                <a:gd name="connsiteY3" fmla="*/ 280658 h 1056238"/>
                <a:gd name="connsiteX4" fmla="*/ 27160 w 615635"/>
                <a:gd name="connsiteY4" fmla="*/ 277816 h 1056238"/>
                <a:gd name="connsiteX5" fmla="*/ 54321 w 615635"/>
                <a:gd name="connsiteY5" fmla="*/ 356103 h 1056238"/>
                <a:gd name="connsiteX6" fmla="*/ 0 w 615635"/>
                <a:gd name="connsiteY6" fmla="*/ 431549 h 1056238"/>
                <a:gd name="connsiteX7" fmla="*/ 30178 w 615635"/>
                <a:gd name="connsiteY7" fmla="*/ 606582 h 1056238"/>
                <a:gd name="connsiteX8" fmla="*/ 114677 w 615635"/>
                <a:gd name="connsiteY8" fmla="*/ 636761 h 1056238"/>
                <a:gd name="connsiteX9" fmla="*/ 156926 w 615635"/>
                <a:gd name="connsiteY9" fmla="*/ 739367 h 1056238"/>
                <a:gd name="connsiteX10" fmla="*/ 196158 w 615635"/>
                <a:gd name="connsiteY10" fmla="*/ 727295 h 1056238"/>
                <a:gd name="connsiteX11" fmla="*/ 223319 w 615635"/>
                <a:gd name="connsiteY11" fmla="*/ 760491 h 1056238"/>
                <a:gd name="connsiteX12" fmla="*/ 205212 w 615635"/>
                <a:gd name="connsiteY12" fmla="*/ 793687 h 1056238"/>
                <a:gd name="connsiteX13" fmla="*/ 208229 w 615635"/>
                <a:gd name="connsiteY13" fmla="*/ 811794 h 1056238"/>
                <a:gd name="connsiteX14" fmla="*/ 247461 w 615635"/>
                <a:gd name="connsiteY14" fmla="*/ 902329 h 1056238"/>
                <a:gd name="connsiteX15" fmla="*/ 337996 w 615635"/>
                <a:gd name="connsiteY15" fmla="*/ 944578 h 1056238"/>
                <a:gd name="connsiteX16" fmla="*/ 371192 w 615635"/>
                <a:gd name="connsiteY16" fmla="*/ 1029077 h 1056238"/>
                <a:gd name="connsiteX17" fmla="*/ 431548 w 615635"/>
                <a:gd name="connsiteY17" fmla="*/ 1056238 h 1056238"/>
                <a:gd name="connsiteX18" fmla="*/ 437584 w 615635"/>
                <a:gd name="connsiteY18" fmla="*/ 1020024 h 1056238"/>
                <a:gd name="connsiteX19" fmla="*/ 478558 w 615635"/>
                <a:gd name="connsiteY19" fmla="*/ 1036038 h 1056238"/>
                <a:gd name="connsiteX20" fmla="*/ 525101 w 615635"/>
                <a:gd name="connsiteY20" fmla="*/ 1032095 h 1056238"/>
                <a:gd name="connsiteX21" fmla="*/ 534154 w 615635"/>
                <a:gd name="connsiteY21" fmla="*/ 1017006 h 1056238"/>
                <a:gd name="connsiteX22" fmla="*/ 525101 w 615635"/>
                <a:gd name="connsiteY22" fmla="*/ 983810 h 1056238"/>
                <a:gd name="connsiteX23" fmla="*/ 587665 w 615635"/>
                <a:gd name="connsiteY23" fmla="*/ 967266 h 1056238"/>
                <a:gd name="connsiteX24" fmla="*/ 579422 w 615635"/>
                <a:gd name="connsiteY24" fmla="*/ 920436 h 1056238"/>
                <a:gd name="connsiteX25" fmla="*/ 579422 w 615635"/>
                <a:gd name="connsiteY25" fmla="*/ 893275 h 1056238"/>
                <a:gd name="connsiteX26" fmla="*/ 573386 w 615635"/>
                <a:gd name="connsiteY26" fmla="*/ 866115 h 1056238"/>
                <a:gd name="connsiteX27" fmla="*/ 576404 w 615635"/>
                <a:gd name="connsiteY27" fmla="*/ 826883 h 1056238"/>
                <a:gd name="connsiteX28" fmla="*/ 579422 w 615635"/>
                <a:gd name="connsiteY28" fmla="*/ 802741 h 1056238"/>
                <a:gd name="connsiteX29" fmla="*/ 586390 w 615635"/>
                <a:gd name="connsiteY29" fmla="*/ 787012 h 1056238"/>
                <a:gd name="connsiteX30" fmla="*/ 603564 w 615635"/>
                <a:gd name="connsiteY30" fmla="*/ 748420 h 1056238"/>
                <a:gd name="connsiteX31" fmla="*/ 606582 w 615635"/>
                <a:gd name="connsiteY31" fmla="*/ 715224 h 1056238"/>
                <a:gd name="connsiteX32" fmla="*/ 615635 w 615635"/>
                <a:gd name="connsiteY32" fmla="*/ 703153 h 1056238"/>
                <a:gd name="connsiteX33" fmla="*/ 609600 w 615635"/>
                <a:gd name="connsiteY33" fmla="*/ 672974 h 1056238"/>
                <a:gd name="connsiteX34" fmla="*/ 597528 w 615635"/>
                <a:gd name="connsiteY34" fmla="*/ 624689 h 1056238"/>
                <a:gd name="connsiteX35" fmla="*/ 597528 w 615635"/>
                <a:gd name="connsiteY35" fmla="*/ 582440 h 1056238"/>
                <a:gd name="connsiteX36" fmla="*/ 615635 w 615635"/>
                <a:gd name="connsiteY36" fmla="*/ 519066 h 1056238"/>
                <a:gd name="connsiteX37" fmla="*/ 579422 w 615635"/>
                <a:gd name="connsiteY37" fmla="*/ 334978 h 1056238"/>
                <a:gd name="connsiteX38" fmla="*/ 570368 w 615635"/>
                <a:gd name="connsiteY38" fmla="*/ 307818 h 1056238"/>
                <a:gd name="connsiteX39" fmla="*/ 561315 w 615635"/>
                <a:gd name="connsiteY39" fmla="*/ 250479 h 1056238"/>
                <a:gd name="connsiteX40" fmla="*/ 552261 w 615635"/>
                <a:gd name="connsiteY40" fmla="*/ 202194 h 1056238"/>
                <a:gd name="connsiteX41" fmla="*/ 540190 w 615635"/>
                <a:gd name="connsiteY41" fmla="*/ 141838 h 1056238"/>
                <a:gd name="connsiteX42" fmla="*/ 531136 w 615635"/>
                <a:gd name="connsiteY42" fmla="*/ 126749 h 1056238"/>
                <a:gd name="connsiteX43" fmla="*/ 488887 w 615635"/>
                <a:gd name="connsiteY43" fmla="*/ 63374 h 1056238"/>
                <a:gd name="connsiteX44" fmla="*/ 479833 w 615635"/>
                <a:gd name="connsiteY44" fmla="*/ 21125 h 1056238"/>
                <a:gd name="connsiteX45" fmla="*/ 473798 w 615635"/>
                <a:gd name="connsiteY45" fmla="*/ 0 h 1056238"/>
                <a:gd name="connsiteX46" fmla="*/ 78463 w 615635"/>
                <a:gd name="connsiteY46" fmla="*/ 78464 h 1056238"/>
                <a:gd name="connsiteX0" fmla="*/ 78463 w 615635"/>
                <a:gd name="connsiteY0" fmla="*/ 78464 h 1056238"/>
                <a:gd name="connsiteX1" fmla="*/ 147873 w 615635"/>
                <a:gd name="connsiteY1" fmla="*/ 159945 h 1056238"/>
                <a:gd name="connsiteX2" fmla="*/ 150891 w 615635"/>
                <a:gd name="connsiteY2" fmla="*/ 202194 h 1056238"/>
                <a:gd name="connsiteX3" fmla="*/ 93552 w 615635"/>
                <a:gd name="connsiteY3" fmla="*/ 280658 h 1056238"/>
                <a:gd name="connsiteX4" fmla="*/ 27160 w 615635"/>
                <a:gd name="connsiteY4" fmla="*/ 277816 h 1056238"/>
                <a:gd name="connsiteX5" fmla="*/ 54321 w 615635"/>
                <a:gd name="connsiteY5" fmla="*/ 356103 h 1056238"/>
                <a:gd name="connsiteX6" fmla="*/ 0 w 615635"/>
                <a:gd name="connsiteY6" fmla="*/ 431549 h 1056238"/>
                <a:gd name="connsiteX7" fmla="*/ 30178 w 615635"/>
                <a:gd name="connsiteY7" fmla="*/ 606582 h 1056238"/>
                <a:gd name="connsiteX8" fmla="*/ 114677 w 615635"/>
                <a:gd name="connsiteY8" fmla="*/ 636761 h 1056238"/>
                <a:gd name="connsiteX9" fmla="*/ 156926 w 615635"/>
                <a:gd name="connsiteY9" fmla="*/ 739367 h 1056238"/>
                <a:gd name="connsiteX10" fmla="*/ 196158 w 615635"/>
                <a:gd name="connsiteY10" fmla="*/ 727295 h 1056238"/>
                <a:gd name="connsiteX11" fmla="*/ 223319 w 615635"/>
                <a:gd name="connsiteY11" fmla="*/ 760491 h 1056238"/>
                <a:gd name="connsiteX12" fmla="*/ 205212 w 615635"/>
                <a:gd name="connsiteY12" fmla="*/ 793687 h 1056238"/>
                <a:gd name="connsiteX13" fmla="*/ 208229 w 615635"/>
                <a:gd name="connsiteY13" fmla="*/ 811794 h 1056238"/>
                <a:gd name="connsiteX14" fmla="*/ 247461 w 615635"/>
                <a:gd name="connsiteY14" fmla="*/ 902329 h 1056238"/>
                <a:gd name="connsiteX15" fmla="*/ 337996 w 615635"/>
                <a:gd name="connsiteY15" fmla="*/ 944578 h 1056238"/>
                <a:gd name="connsiteX16" fmla="*/ 359292 w 615635"/>
                <a:gd name="connsiteY16" fmla="*/ 1043351 h 1056238"/>
                <a:gd name="connsiteX17" fmla="*/ 431548 w 615635"/>
                <a:gd name="connsiteY17" fmla="*/ 1056238 h 1056238"/>
                <a:gd name="connsiteX18" fmla="*/ 437584 w 615635"/>
                <a:gd name="connsiteY18" fmla="*/ 1020024 h 1056238"/>
                <a:gd name="connsiteX19" fmla="*/ 478558 w 615635"/>
                <a:gd name="connsiteY19" fmla="*/ 1036038 h 1056238"/>
                <a:gd name="connsiteX20" fmla="*/ 525101 w 615635"/>
                <a:gd name="connsiteY20" fmla="*/ 1032095 h 1056238"/>
                <a:gd name="connsiteX21" fmla="*/ 534154 w 615635"/>
                <a:gd name="connsiteY21" fmla="*/ 1017006 h 1056238"/>
                <a:gd name="connsiteX22" fmla="*/ 525101 w 615635"/>
                <a:gd name="connsiteY22" fmla="*/ 983810 h 1056238"/>
                <a:gd name="connsiteX23" fmla="*/ 587665 w 615635"/>
                <a:gd name="connsiteY23" fmla="*/ 967266 h 1056238"/>
                <a:gd name="connsiteX24" fmla="*/ 579422 w 615635"/>
                <a:gd name="connsiteY24" fmla="*/ 920436 h 1056238"/>
                <a:gd name="connsiteX25" fmla="*/ 579422 w 615635"/>
                <a:gd name="connsiteY25" fmla="*/ 893275 h 1056238"/>
                <a:gd name="connsiteX26" fmla="*/ 573386 w 615635"/>
                <a:gd name="connsiteY26" fmla="*/ 866115 h 1056238"/>
                <a:gd name="connsiteX27" fmla="*/ 576404 w 615635"/>
                <a:gd name="connsiteY27" fmla="*/ 826883 h 1056238"/>
                <a:gd name="connsiteX28" fmla="*/ 579422 w 615635"/>
                <a:gd name="connsiteY28" fmla="*/ 802741 h 1056238"/>
                <a:gd name="connsiteX29" fmla="*/ 586390 w 615635"/>
                <a:gd name="connsiteY29" fmla="*/ 787012 h 1056238"/>
                <a:gd name="connsiteX30" fmla="*/ 603564 w 615635"/>
                <a:gd name="connsiteY30" fmla="*/ 748420 h 1056238"/>
                <a:gd name="connsiteX31" fmla="*/ 606582 w 615635"/>
                <a:gd name="connsiteY31" fmla="*/ 715224 h 1056238"/>
                <a:gd name="connsiteX32" fmla="*/ 615635 w 615635"/>
                <a:gd name="connsiteY32" fmla="*/ 703153 h 1056238"/>
                <a:gd name="connsiteX33" fmla="*/ 609600 w 615635"/>
                <a:gd name="connsiteY33" fmla="*/ 672974 h 1056238"/>
                <a:gd name="connsiteX34" fmla="*/ 597528 w 615635"/>
                <a:gd name="connsiteY34" fmla="*/ 624689 h 1056238"/>
                <a:gd name="connsiteX35" fmla="*/ 597528 w 615635"/>
                <a:gd name="connsiteY35" fmla="*/ 582440 h 1056238"/>
                <a:gd name="connsiteX36" fmla="*/ 615635 w 615635"/>
                <a:gd name="connsiteY36" fmla="*/ 519066 h 1056238"/>
                <a:gd name="connsiteX37" fmla="*/ 579422 w 615635"/>
                <a:gd name="connsiteY37" fmla="*/ 334978 h 1056238"/>
                <a:gd name="connsiteX38" fmla="*/ 570368 w 615635"/>
                <a:gd name="connsiteY38" fmla="*/ 307818 h 1056238"/>
                <a:gd name="connsiteX39" fmla="*/ 561315 w 615635"/>
                <a:gd name="connsiteY39" fmla="*/ 250479 h 1056238"/>
                <a:gd name="connsiteX40" fmla="*/ 552261 w 615635"/>
                <a:gd name="connsiteY40" fmla="*/ 202194 h 1056238"/>
                <a:gd name="connsiteX41" fmla="*/ 540190 w 615635"/>
                <a:gd name="connsiteY41" fmla="*/ 141838 h 1056238"/>
                <a:gd name="connsiteX42" fmla="*/ 531136 w 615635"/>
                <a:gd name="connsiteY42" fmla="*/ 126749 h 1056238"/>
                <a:gd name="connsiteX43" fmla="*/ 488887 w 615635"/>
                <a:gd name="connsiteY43" fmla="*/ 63374 h 1056238"/>
                <a:gd name="connsiteX44" fmla="*/ 479833 w 615635"/>
                <a:gd name="connsiteY44" fmla="*/ 21125 h 1056238"/>
                <a:gd name="connsiteX45" fmla="*/ 473798 w 615635"/>
                <a:gd name="connsiteY45" fmla="*/ 0 h 1056238"/>
                <a:gd name="connsiteX46" fmla="*/ 78463 w 615635"/>
                <a:gd name="connsiteY46" fmla="*/ 78464 h 1056238"/>
                <a:gd name="connsiteX0" fmla="*/ 78463 w 615635"/>
                <a:gd name="connsiteY0" fmla="*/ 78464 h 1056238"/>
                <a:gd name="connsiteX1" fmla="*/ 147873 w 615635"/>
                <a:gd name="connsiteY1" fmla="*/ 159945 h 1056238"/>
                <a:gd name="connsiteX2" fmla="*/ 150891 w 615635"/>
                <a:gd name="connsiteY2" fmla="*/ 202194 h 1056238"/>
                <a:gd name="connsiteX3" fmla="*/ 93552 w 615635"/>
                <a:gd name="connsiteY3" fmla="*/ 280658 h 1056238"/>
                <a:gd name="connsiteX4" fmla="*/ 27160 w 615635"/>
                <a:gd name="connsiteY4" fmla="*/ 277816 h 1056238"/>
                <a:gd name="connsiteX5" fmla="*/ 54321 w 615635"/>
                <a:gd name="connsiteY5" fmla="*/ 356103 h 1056238"/>
                <a:gd name="connsiteX6" fmla="*/ 0 w 615635"/>
                <a:gd name="connsiteY6" fmla="*/ 431549 h 1056238"/>
                <a:gd name="connsiteX7" fmla="*/ 30178 w 615635"/>
                <a:gd name="connsiteY7" fmla="*/ 606582 h 1056238"/>
                <a:gd name="connsiteX8" fmla="*/ 114677 w 615635"/>
                <a:gd name="connsiteY8" fmla="*/ 636761 h 1056238"/>
                <a:gd name="connsiteX9" fmla="*/ 156926 w 615635"/>
                <a:gd name="connsiteY9" fmla="*/ 739367 h 1056238"/>
                <a:gd name="connsiteX10" fmla="*/ 196158 w 615635"/>
                <a:gd name="connsiteY10" fmla="*/ 727295 h 1056238"/>
                <a:gd name="connsiteX11" fmla="*/ 223319 w 615635"/>
                <a:gd name="connsiteY11" fmla="*/ 760491 h 1056238"/>
                <a:gd name="connsiteX12" fmla="*/ 205212 w 615635"/>
                <a:gd name="connsiteY12" fmla="*/ 793687 h 1056238"/>
                <a:gd name="connsiteX13" fmla="*/ 196330 w 615635"/>
                <a:gd name="connsiteY13" fmla="*/ 814173 h 1056238"/>
                <a:gd name="connsiteX14" fmla="*/ 247461 w 615635"/>
                <a:gd name="connsiteY14" fmla="*/ 902329 h 1056238"/>
                <a:gd name="connsiteX15" fmla="*/ 337996 w 615635"/>
                <a:gd name="connsiteY15" fmla="*/ 944578 h 1056238"/>
                <a:gd name="connsiteX16" fmla="*/ 359292 w 615635"/>
                <a:gd name="connsiteY16" fmla="*/ 1043351 h 1056238"/>
                <a:gd name="connsiteX17" fmla="*/ 431548 w 615635"/>
                <a:gd name="connsiteY17" fmla="*/ 1056238 h 1056238"/>
                <a:gd name="connsiteX18" fmla="*/ 437584 w 615635"/>
                <a:gd name="connsiteY18" fmla="*/ 1020024 h 1056238"/>
                <a:gd name="connsiteX19" fmla="*/ 478558 w 615635"/>
                <a:gd name="connsiteY19" fmla="*/ 1036038 h 1056238"/>
                <a:gd name="connsiteX20" fmla="*/ 525101 w 615635"/>
                <a:gd name="connsiteY20" fmla="*/ 1032095 h 1056238"/>
                <a:gd name="connsiteX21" fmla="*/ 534154 w 615635"/>
                <a:gd name="connsiteY21" fmla="*/ 1017006 h 1056238"/>
                <a:gd name="connsiteX22" fmla="*/ 525101 w 615635"/>
                <a:gd name="connsiteY22" fmla="*/ 983810 h 1056238"/>
                <a:gd name="connsiteX23" fmla="*/ 587665 w 615635"/>
                <a:gd name="connsiteY23" fmla="*/ 967266 h 1056238"/>
                <a:gd name="connsiteX24" fmla="*/ 579422 w 615635"/>
                <a:gd name="connsiteY24" fmla="*/ 920436 h 1056238"/>
                <a:gd name="connsiteX25" fmla="*/ 579422 w 615635"/>
                <a:gd name="connsiteY25" fmla="*/ 893275 h 1056238"/>
                <a:gd name="connsiteX26" fmla="*/ 573386 w 615635"/>
                <a:gd name="connsiteY26" fmla="*/ 866115 h 1056238"/>
                <a:gd name="connsiteX27" fmla="*/ 576404 w 615635"/>
                <a:gd name="connsiteY27" fmla="*/ 826883 h 1056238"/>
                <a:gd name="connsiteX28" fmla="*/ 579422 w 615635"/>
                <a:gd name="connsiteY28" fmla="*/ 802741 h 1056238"/>
                <a:gd name="connsiteX29" fmla="*/ 586390 w 615635"/>
                <a:gd name="connsiteY29" fmla="*/ 787012 h 1056238"/>
                <a:gd name="connsiteX30" fmla="*/ 603564 w 615635"/>
                <a:gd name="connsiteY30" fmla="*/ 748420 h 1056238"/>
                <a:gd name="connsiteX31" fmla="*/ 606582 w 615635"/>
                <a:gd name="connsiteY31" fmla="*/ 715224 h 1056238"/>
                <a:gd name="connsiteX32" fmla="*/ 615635 w 615635"/>
                <a:gd name="connsiteY32" fmla="*/ 703153 h 1056238"/>
                <a:gd name="connsiteX33" fmla="*/ 609600 w 615635"/>
                <a:gd name="connsiteY33" fmla="*/ 672974 h 1056238"/>
                <a:gd name="connsiteX34" fmla="*/ 597528 w 615635"/>
                <a:gd name="connsiteY34" fmla="*/ 624689 h 1056238"/>
                <a:gd name="connsiteX35" fmla="*/ 597528 w 615635"/>
                <a:gd name="connsiteY35" fmla="*/ 582440 h 1056238"/>
                <a:gd name="connsiteX36" fmla="*/ 615635 w 615635"/>
                <a:gd name="connsiteY36" fmla="*/ 519066 h 1056238"/>
                <a:gd name="connsiteX37" fmla="*/ 579422 w 615635"/>
                <a:gd name="connsiteY37" fmla="*/ 334978 h 1056238"/>
                <a:gd name="connsiteX38" fmla="*/ 570368 w 615635"/>
                <a:gd name="connsiteY38" fmla="*/ 307818 h 1056238"/>
                <a:gd name="connsiteX39" fmla="*/ 561315 w 615635"/>
                <a:gd name="connsiteY39" fmla="*/ 250479 h 1056238"/>
                <a:gd name="connsiteX40" fmla="*/ 552261 w 615635"/>
                <a:gd name="connsiteY40" fmla="*/ 202194 h 1056238"/>
                <a:gd name="connsiteX41" fmla="*/ 540190 w 615635"/>
                <a:gd name="connsiteY41" fmla="*/ 141838 h 1056238"/>
                <a:gd name="connsiteX42" fmla="*/ 531136 w 615635"/>
                <a:gd name="connsiteY42" fmla="*/ 126749 h 1056238"/>
                <a:gd name="connsiteX43" fmla="*/ 488887 w 615635"/>
                <a:gd name="connsiteY43" fmla="*/ 63374 h 1056238"/>
                <a:gd name="connsiteX44" fmla="*/ 479833 w 615635"/>
                <a:gd name="connsiteY44" fmla="*/ 21125 h 1056238"/>
                <a:gd name="connsiteX45" fmla="*/ 473798 w 615635"/>
                <a:gd name="connsiteY45" fmla="*/ 0 h 1056238"/>
                <a:gd name="connsiteX46" fmla="*/ 78463 w 615635"/>
                <a:gd name="connsiteY46" fmla="*/ 78464 h 1056238"/>
                <a:gd name="connsiteX0" fmla="*/ 78463 w 615635"/>
                <a:gd name="connsiteY0" fmla="*/ 78464 h 1056238"/>
                <a:gd name="connsiteX1" fmla="*/ 147873 w 615635"/>
                <a:gd name="connsiteY1" fmla="*/ 159945 h 1056238"/>
                <a:gd name="connsiteX2" fmla="*/ 150891 w 615635"/>
                <a:gd name="connsiteY2" fmla="*/ 202194 h 1056238"/>
                <a:gd name="connsiteX3" fmla="*/ 93552 w 615635"/>
                <a:gd name="connsiteY3" fmla="*/ 280658 h 1056238"/>
                <a:gd name="connsiteX4" fmla="*/ 27160 w 615635"/>
                <a:gd name="connsiteY4" fmla="*/ 277816 h 1056238"/>
                <a:gd name="connsiteX5" fmla="*/ 54321 w 615635"/>
                <a:gd name="connsiteY5" fmla="*/ 356103 h 1056238"/>
                <a:gd name="connsiteX6" fmla="*/ 0 w 615635"/>
                <a:gd name="connsiteY6" fmla="*/ 431549 h 1056238"/>
                <a:gd name="connsiteX7" fmla="*/ 30178 w 615635"/>
                <a:gd name="connsiteY7" fmla="*/ 620855 h 1056238"/>
                <a:gd name="connsiteX8" fmla="*/ 114677 w 615635"/>
                <a:gd name="connsiteY8" fmla="*/ 636761 h 1056238"/>
                <a:gd name="connsiteX9" fmla="*/ 156926 w 615635"/>
                <a:gd name="connsiteY9" fmla="*/ 739367 h 1056238"/>
                <a:gd name="connsiteX10" fmla="*/ 196158 w 615635"/>
                <a:gd name="connsiteY10" fmla="*/ 727295 h 1056238"/>
                <a:gd name="connsiteX11" fmla="*/ 223319 w 615635"/>
                <a:gd name="connsiteY11" fmla="*/ 760491 h 1056238"/>
                <a:gd name="connsiteX12" fmla="*/ 205212 w 615635"/>
                <a:gd name="connsiteY12" fmla="*/ 793687 h 1056238"/>
                <a:gd name="connsiteX13" fmla="*/ 196330 w 615635"/>
                <a:gd name="connsiteY13" fmla="*/ 814173 h 1056238"/>
                <a:gd name="connsiteX14" fmla="*/ 247461 w 615635"/>
                <a:gd name="connsiteY14" fmla="*/ 902329 h 1056238"/>
                <a:gd name="connsiteX15" fmla="*/ 337996 w 615635"/>
                <a:gd name="connsiteY15" fmla="*/ 944578 h 1056238"/>
                <a:gd name="connsiteX16" fmla="*/ 359292 w 615635"/>
                <a:gd name="connsiteY16" fmla="*/ 1043351 h 1056238"/>
                <a:gd name="connsiteX17" fmla="*/ 431548 w 615635"/>
                <a:gd name="connsiteY17" fmla="*/ 1056238 h 1056238"/>
                <a:gd name="connsiteX18" fmla="*/ 437584 w 615635"/>
                <a:gd name="connsiteY18" fmla="*/ 1020024 h 1056238"/>
                <a:gd name="connsiteX19" fmla="*/ 478558 w 615635"/>
                <a:gd name="connsiteY19" fmla="*/ 1036038 h 1056238"/>
                <a:gd name="connsiteX20" fmla="*/ 525101 w 615635"/>
                <a:gd name="connsiteY20" fmla="*/ 1032095 h 1056238"/>
                <a:gd name="connsiteX21" fmla="*/ 534154 w 615635"/>
                <a:gd name="connsiteY21" fmla="*/ 1017006 h 1056238"/>
                <a:gd name="connsiteX22" fmla="*/ 525101 w 615635"/>
                <a:gd name="connsiteY22" fmla="*/ 983810 h 1056238"/>
                <a:gd name="connsiteX23" fmla="*/ 587665 w 615635"/>
                <a:gd name="connsiteY23" fmla="*/ 967266 h 1056238"/>
                <a:gd name="connsiteX24" fmla="*/ 579422 w 615635"/>
                <a:gd name="connsiteY24" fmla="*/ 920436 h 1056238"/>
                <a:gd name="connsiteX25" fmla="*/ 579422 w 615635"/>
                <a:gd name="connsiteY25" fmla="*/ 893275 h 1056238"/>
                <a:gd name="connsiteX26" fmla="*/ 573386 w 615635"/>
                <a:gd name="connsiteY26" fmla="*/ 866115 h 1056238"/>
                <a:gd name="connsiteX27" fmla="*/ 576404 w 615635"/>
                <a:gd name="connsiteY27" fmla="*/ 826883 h 1056238"/>
                <a:gd name="connsiteX28" fmla="*/ 579422 w 615635"/>
                <a:gd name="connsiteY28" fmla="*/ 802741 h 1056238"/>
                <a:gd name="connsiteX29" fmla="*/ 586390 w 615635"/>
                <a:gd name="connsiteY29" fmla="*/ 787012 h 1056238"/>
                <a:gd name="connsiteX30" fmla="*/ 603564 w 615635"/>
                <a:gd name="connsiteY30" fmla="*/ 748420 h 1056238"/>
                <a:gd name="connsiteX31" fmla="*/ 606582 w 615635"/>
                <a:gd name="connsiteY31" fmla="*/ 715224 h 1056238"/>
                <a:gd name="connsiteX32" fmla="*/ 615635 w 615635"/>
                <a:gd name="connsiteY32" fmla="*/ 703153 h 1056238"/>
                <a:gd name="connsiteX33" fmla="*/ 609600 w 615635"/>
                <a:gd name="connsiteY33" fmla="*/ 672974 h 1056238"/>
                <a:gd name="connsiteX34" fmla="*/ 597528 w 615635"/>
                <a:gd name="connsiteY34" fmla="*/ 624689 h 1056238"/>
                <a:gd name="connsiteX35" fmla="*/ 597528 w 615635"/>
                <a:gd name="connsiteY35" fmla="*/ 582440 h 1056238"/>
                <a:gd name="connsiteX36" fmla="*/ 615635 w 615635"/>
                <a:gd name="connsiteY36" fmla="*/ 519066 h 1056238"/>
                <a:gd name="connsiteX37" fmla="*/ 579422 w 615635"/>
                <a:gd name="connsiteY37" fmla="*/ 334978 h 1056238"/>
                <a:gd name="connsiteX38" fmla="*/ 570368 w 615635"/>
                <a:gd name="connsiteY38" fmla="*/ 307818 h 1056238"/>
                <a:gd name="connsiteX39" fmla="*/ 561315 w 615635"/>
                <a:gd name="connsiteY39" fmla="*/ 250479 h 1056238"/>
                <a:gd name="connsiteX40" fmla="*/ 552261 w 615635"/>
                <a:gd name="connsiteY40" fmla="*/ 202194 h 1056238"/>
                <a:gd name="connsiteX41" fmla="*/ 540190 w 615635"/>
                <a:gd name="connsiteY41" fmla="*/ 141838 h 1056238"/>
                <a:gd name="connsiteX42" fmla="*/ 531136 w 615635"/>
                <a:gd name="connsiteY42" fmla="*/ 126749 h 1056238"/>
                <a:gd name="connsiteX43" fmla="*/ 488887 w 615635"/>
                <a:gd name="connsiteY43" fmla="*/ 63374 h 1056238"/>
                <a:gd name="connsiteX44" fmla="*/ 479833 w 615635"/>
                <a:gd name="connsiteY44" fmla="*/ 21125 h 1056238"/>
                <a:gd name="connsiteX45" fmla="*/ 473798 w 615635"/>
                <a:gd name="connsiteY45" fmla="*/ 0 h 1056238"/>
                <a:gd name="connsiteX46" fmla="*/ 78463 w 615635"/>
                <a:gd name="connsiteY46" fmla="*/ 78464 h 1056238"/>
                <a:gd name="connsiteX0" fmla="*/ 78463 w 615635"/>
                <a:gd name="connsiteY0" fmla="*/ 78464 h 1056238"/>
                <a:gd name="connsiteX1" fmla="*/ 147873 w 615635"/>
                <a:gd name="connsiteY1" fmla="*/ 159945 h 1056238"/>
                <a:gd name="connsiteX2" fmla="*/ 150891 w 615635"/>
                <a:gd name="connsiteY2" fmla="*/ 202194 h 1056238"/>
                <a:gd name="connsiteX3" fmla="*/ 93552 w 615635"/>
                <a:gd name="connsiteY3" fmla="*/ 280658 h 1056238"/>
                <a:gd name="connsiteX4" fmla="*/ 27160 w 615635"/>
                <a:gd name="connsiteY4" fmla="*/ 277816 h 1056238"/>
                <a:gd name="connsiteX5" fmla="*/ 54321 w 615635"/>
                <a:gd name="connsiteY5" fmla="*/ 356103 h 1056238"/>
                <a:gd name="connsiteX6" fmla="*/ 0 w 615635"/>
                <a:gd name="connsiteY6" fmla="*/ 431549 h 1056238"/>
                <a:gd name="connsiteX7" fmla="*/ 30178 w 615635"/>
                <a:gd name="connsiteY7" fmla="*/ 620855 h 1056238"/>
                <a:gd name="connsiteX8" fmla="*/ 109918 w 615635"/>
                <a:gd name="connsiteY8" fmla="*/ 648656 h 1056238"/>
                <a:gd name="connsiteX9" fmla="*/ 156926 w 615635"/>
                <a:gd name="connsiteY9" fmla="*/ 739367 h 1056238"/>
                <a:gd name="connsiteX10" fmla="*/ 196158 w 615635"/>
                <a:gd name="connsiteY10" fmla="*/ 727295 h 1056238"/>
                <a:gd name="connsiteX11" fmla="*/ 223319 w 615635"/>
                <a:gd name="connsiteY11" fmla="*/ 760491 h 1056238"/>
                <a:gd name="connsiteX12" fmla="*/ 205212 w 615635"/>
                <a:gd name="connsiteY12" fmla="*/ 793687 h 1056238"/>
                <a:gd name="connsiteX13" fmla="*/ 196330 w 615635"/>
                <a:gd name="connsiteY13" fmla="*/ 814173 h 1056238"/>
                <a:gd name="connsiteX14" fmla="*/ 247461 w 615635"/>
                <a:gd name="connsiteY14" fmla="*/ 902329 h 1056238"/>
                <a:gd name="connsiteX15" fmla="*/ 337996 w 615635"/>
                <a:gd name="connsiteY15" fmla="*/ 944578 h 1056238"/>
                <a:gd name="connsiteX16" fmla="*/ 359292 w 615635"/>
                <a:gd name="connsiteY16" fmla="*/ 1043351 h 1056238"/>
                <a:gd name="connsiteX17" fmla="*/ 431548 w 615635"/>
                <a:gd name="connsiteY17" fmla="*/ 1056238 h 1056238"/>
                <a:gd name="connsiteX18" fmla="*/ 437584 w 615635"/>
                <a:gd name="connsiteY18" fmla="*/ 1020024 h 1056238"/>
                <a:gd name="connsiteX19" fmla="*/ 478558 w 615635"/>
                <a:gd name="connsiteY19" fmla="*/ 1036038 h 1056238"/>
                <a:gd name="connsiteX20" fmla="*/ 525101 w 615635"/>
                <a:gd name="connsiteY20" fmla="*/ 1032095 h 1056238"/>
                <a:gd name="connsiteX21" fmla="*/ 534154 w 615635"/>
                <a:gd name="connsiteY21" fmla="*/ 1017006 h 1056238"/>
                <a:gd name="connsiteX22" fmla="*/ 525101 w 615635"/>
                <a:gd name="connsiteY22" fmla="*/ 983810 h 1056238"/>
                <a:gd name="connsiteX23" fmla="*/ 587665 w 615635"/>
                <a:gd name="connsiteY23" fmla="*/ 967266 h 1056238"/>
                <a:gd name="connsiteX24" fmla="*/ 579422 w 615635"/>
                <a:gd name="connsiteY24" fmla="*/ 920436 h 1056238"/>
                <a:gd name="connsiteX25" fmla="*/ 579422 w 615635"/>
                <a:gd name="connsiteY25" fmla="*/ 893275 h 1056238"/>
                <a:gd name="connsiteX26" fmla="*/ 573386 w 615635"/>
                <a:gd name="connsiteY26" fmla="*/ 866115 h 1056238"/>
                <a:gd name="connsiteX27" fmla="*/ 576404 w 615635"/>
                <a:gd name="connsiteY27" fmla="*/ 826883 h 1056238"/>
                <a:gd name="connsiteX28" fmla="*/ 579422 w 615635"/>
                <a:gd name="connsiteY28" fmla="*/ 802741 h 1056238"/>
                <a:gd name="connsiteX29" fmla="*/ 586390 w 615635"/>
                <a:gd name="connsiteY29" fmla="*/ 787012 h 1056238"/>
                <a:gd name="connsiteX30" fmla="*/ 603564 w 615635"/>
                <a:gd name="connsiteY30" fmla="*/ 748420 h 1056238"/>
                <a:gd name="connsiteX31" fmla="*/ 606582 w 615635"/>
                <a:gd name="connsiteY31" fmla="*/ 715224 h 1056238"/>
                <a:gd name="connsiteX32" fmla="*/ 615635 w 615635"/>
                <a:gd name="connsiteY32" fmla="*/ 703153 h 1056238"/>
                <a:gd name="connsiteX33" fmla="*/ 609600 w 615635"/>
                <a:gd name="connsiteY33" fmla="*/ 672974 h 1056238"/>
                <a:gd name="connsiteX34" fmla="*/ 597528 w 615635"/>
                <a:gd name="connsiteY34" fmla="*/ 624689 h 1056238"/>
                <a:gd name="connsiteX35" fmla="*/ 597528 w 615635"/>
                <a:gd name="connsiteY35" fmla="*/ 582440 h 1056238"/>
                <a:gd name="connsiteX36" fmla="*/ 615635 w 615635"/>
                <a:gd name="connsiteY36" fmla="*/ 519066 h 1056238"/>
                <a:gd name="connsiteX37" fmla="*/ 579422 w 615635"/>
                <a:gd name="connsiteY37" fmla="*/ 334978 h 1056238"/>
                <a:gd name="connsiteX38" fmla="*/ 570368 w 615635"/>
                <a:gd name="connsiteY38" fmla="*/ 307818 h 1056238"/>
                <a:gd name="connsiteX39" fmla="*/ 561315 w 615635"/>
                <a:gd name="connsiteY39" fmla="*/ 250479 h 1056238"/>
                <a:gd name="connsiteX40" fmla="*/ 552261 w 615635"/>
                <a:gd name="connsiteY40" fmla="*/ 202194 h 1056238"/>
                <a:gd name="connsiteX41" fmla="*/ 540190 w 615635"/>
                <a:gd name="connsiteY41" fmla="*/ 141838 h 1056238"/>
                <a:gd name="connsiteX42" fmla="*/ 531136 w 615635"/>
                <a:gd name="connsiteY42" fmla="*/ 126749 h 1056238"/>
                <a:gd name="connsiteX43" fmla="*/ 488887 w 615635"/>
                <a:gd name="connsiteY43" fmla="*/ 63374 h 1056238"/>
                <a:gd name="connsiteX44" fmla="*/ 479833 w 615635"/>
                <a:gd name="connsiteY44" fmla="*/ 21125 h 1056238"/>
                <a:gd name="connsiteX45" fmla="*/ 473798 w 615635"/>
                <a:gd name="connsiteY45" fmla="*/ 0 h 1056238"/>
                <a:gd name="connsiteX46" fmla="*/ 78463 w 615635"/>
                <a:gd name="connsiteY46" fmla="*/ 78464 h 105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15635" h="1056238">
                  <a:moveTo>
                    <a:pt x="78463" y="78464"/>
                  </a:moveTo>
                  <a:lnTo>
                    <a:pt x="147873" y="159945"/>
                  </a:lnTo>
                  <a:lnTo>
                    <a:pt x="150891" y="202194"/>
                  </a:lnTo>
                  <a:lnTo>
                    <a:pt x="93552" y="280658"/>
                  </a:lnTo>
                  <a:lnTo>
                    <a:pt x="27160" y="277816"/>
                  </a:lnTo>
                  <a:lnTo>
                    <a:pt x="54321" y="356103"/>
                  </a:lnTo>
                  <a:lnTo>
                    <a:pt x="0" y="431549"/>
                  </a:lnTo>
                  <a:lnTo>
                    <a:pt x="30178" y="620855"/>
                  </a:lnTo>
                  <a:lnTo>
                    <a:pt x="109918" y="648656"/>
                  </a:lnTo>
                  <a:lnTo>
                    <a:pt x="156926" y="739367"/>
                  </a:lnTo>
                  <a:lnTo>
                    <a:pt x="196158" y="727295"/>
                  </a:lnTo>
                  <a:lnTo>
                    <a:pt x="223319" y="760491"/>
                  </a:lnTo>
                  <a:lnTo>
                    <a:pt x="205212" y="793687"/>
                  </a:lnTo>
                  <a:lnTo>
                    <a:pt x="196330" y="814173"/>
                  </a:lnTo>
                  <a:lnTo>
                    <a:pt x="247461" y="902329"/>
                  </a:lnTo>
                  <a:lnTo>
                    <a:pt x="337996" y="944578"/>
                  </a:lnTo>
                  <a:lnTo>
                    <a:pt x="359292" y="1043351"/>
                  </a:lnTo>
                  <a:lnTo>
                    <a:pt x="431548" y="1056238"/>
                  </a:lnTo>
                  <a:lnTo>
                    <a:pt x="437584" y="1020024"/>
                  </a:lnTo>
                  <a:lnTo>
                    <a:pt x="478558" y="1036038"/>
                  </a:lnTo>
                  <a:lnTo>
                    <a:pt x="525101" y="1032095"/>
                  </a:lnTo>
                  <a:lnTo>
                    <a:pt x="534154" y="1017006"/>
                  </a:lnTo>
                  <a:lnTo>
                    <a:pt x="525101" y="983810"/>
                  </a:lnTo>
                  <a:lnTo>
                    <a:pt x="587665" y="967266"/>
                  </a:lnTo>
                  <a:lnTo>
                    <a:pt x="579422" y="920436"/>
                  </a:lnTo>
                  <a:lnTo>
                    <a:pt x="579422" y="893275"/>
                  </a:lnTo>
                  <a:lnTo>
                    <a:pt x="573386" y="866115"/>
                  </a:lnTo>
                  <a:lnTo>
                    <a:pt x="576404" y="826883"/>
                  </a:lnTo>
                  <a:lnTo>
                    <a:pt x="579422" y="802741"/>
                  </a:lnTo>
                  <a:lnTo>
                    <a:pt x="586390" y="787012"/>
                  </a:lnTo>
                  <a:lnTo>
                    <a:pt x="603564" y="748420"/>
                  </a:lnTo>
                  <a:lnTo>
                    <a:pt x="606582" y="715224"/>
                  </a:lnTo>
                  <a:lnTo>
                    <a:pt x="615635" y="703153"/>
                  </a:lnTo>
                  <a:lnTo>
                    <a:pt x="609600" y="672974"/>
                  </a:lnTo>
                  <a:lnTo>
                    <a:pt x="597528" y="624689"/>
                  </a:lnTo>
                  <a:lnTo>
                    <a:pt x="597528" y="582440"/>
                  </a:lnTo>
                  <a:lnTo>
                    <a:pt x="615635" y="519066"/>
                  </a:lnTo>
                  <a:lnTo>
                    <a:pt x="579422" y="334978"/>
                  </a:lnTo>
                  <a:lnTo>
                    <a:pt x="570368" y="307818"/>
                  </a:lnTo>
                  <a:lnTo>
                    <a:pt x="561315" y="250479"/>
                  </a:lnTo>
                  <a:lnTo>
                    <a:pt x="552261" y="202194"/>
                  </a:lnTo>
                  <a:lnTo>
                    <a:pt x="540190" y="141838"/>
                  </a:lnTo>
                  <a:lnTo>
                    <a:pt x="531136" y="126749"/>
                  </a:lnTo>
                  <a:lnTo>
                    <a:pt x="488887" y="63374"/>
                  </a:lnTo>
                  <a:lnTo>
                    <a:pt x="479833" y="21125"/>
                  </a:lnTo>
                  <a:lnTo>
                    <a:pt x="473798" y="0"/>
                  </a:lnTo>
                  <a:lnTo>
                    <a:pt x="78463" y="78464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30" name="Freeform 29"/>
            <p:cNvSpPr/>
            <p:nvPr/>
          </p:nvSpPr>
          <p:spPr>
            <a:xfrm>
              <a:off x="6055132" y="3957469"/>
              <a:ext cx="541354" cy="886114"/>
            </a:xfrm>
            <a:custGeom>
              <a:avLst/>
              <a:gdLst>
                <a:gd name="connsiteX0" fmla="*/ 0 w 594511"/>
                <a:gd name="connsiteY0" fmla="*/ 84499 h 974757"/>
                <a:gd name="connsiteX1" fmla="*/ 69410 w 594511"/>
                <a:gd name="connsiteY1" fmla="*/ 962686 h 974757"/>
                <a:gd name="connsiteX2" fmla="*/ 87517 w 594511"/>
                <a:gd name="connsiteY2" fmla="*/ 962686 h 974757"/>
                <a:gd name="connsiteX3" fmla="*/ 111659 w 594511"/>
                <a:gd name="connsiteY3" fmla="*/ 962686 h 974757"/>
                <a:gd name="connsiteX4" fmla="*/ 132784 w 594511"/>
                <a:gd name="connsiteY4" fmla="*/ 941561 h 974757"/>
                <a:gd name="connsiteX5" fmla="*/ 129766 w 594511"/>
                <a:gd name="connsiteY5" fmla="*/ 902329 h 974757"/>
                <a:gd name="connsiteX6" fmla="*/ 184087 w 594511"/>
                <a:gd name="connsiteY6" fmla="*/ 974757 h 974757"/>
                <a:gd name="connsiteX7" fmla="*/ 220301 w 594511"/>
                <a:gd name="connsiteY7" fmla="*/ 959668 h 974757"/>
                <a:gd name="connsiteX8" fmla="*/ 217283 w 594511"/>
                <a:gd name="connsiteY8" fmla="*/ 908365 h 974757"/>
                <a:gd name="connsiteX9" fmla="*/ 214265 w 594511"/>
                <a:gd name="connsiteY9" fmla="*/ 878187 h 974757"/>
                <a:gd name="connsiteX10" fmla="*/ 193140 w 594511"/>
                <a:gd name="connsiteY10" fmla="*/ 851026 h 974757"/>
                <a:gd name="connsiteX11" fmla="*/ 588475 w 594511"/>
                <a:gd name="connsiteY11" fmla="*/ 751438 h 974757"/>
                <a:gd name="connsiteX12" fmla="*/ 591493 w 594511"/>
                <a:gd name="connsiteY12" fmla="*/ 685046 h 974757"/>
                <a:gd name="connsiteX13" fmla="*/ 582439 w 594511"/>
                <a:gd name="connsiteY13" fmla="*/ 633743 h 974757"/>
                <a:gd name="connsiteX14" fmla="*/ 588475 w 594511"/>
                <a:gd name="connsiteY14" fmla="*/ 585458 h 974757"/>
                <a:gd name="connsiteX15" fmla="*/ 570368 w 594511"/>
                <a:gd name="connsiteY15" fmla="*/ 528119 h 974757"/>
                <a:gd name="connsiteX16" fmla="*/ 576404 w 594511"/>
                <a:gd name="connsiteY16" fmla="*/ 510012 h 974757"/>
                <a:gd name="connsiteX17" fmla="*/ 594511 w 594511"/>
                <a:gd name="connsiteY17" fmla="*/ 488888 h 974757"/>
                <a:gd name="connsiteX18" fmla="*/ 588475 w 594511"/>
                <a:gd name="connsiteY18" fmla="*/ 467763 h 974757"/>
                <a:gd name="connsiteX19" fmla="*/ 543208 w 594511"/>
                <a:gd name="connsiteY19" fmla="*/ 425513 h 974757"/>
                <a:gd name="connsiteX20" fmla="*/ 470780 w 594511"/>
                <a:gd name="connsiteY20" fmla="*/ 162963 h 974757"/>
                <a:gd name="connsiteX21" fmla="*/ 449655 w 594511"/>
                <a:gd name="connsiteY21" fmla="*/ 111660 h 974757"/>
                <a:gd name="connsiteX22" fmla="*/ 410424 w 594511"/>
                <a:gd name="connsiteY22" fmla="*/ 0 h 974757"/>
                <a:gd name="connsiteX23" fmla="*/ 202194 w 594511"/>
                <a:gd name="connsiteY23" fmla="*/ 51303 h 974757"/>
                <a:gd name="connsiteX24" fmla="*/ 114677 w 594511"/>
                <a:gd name="connsiteY24" fmla="*/ 66392 h 974757"/>
                <a:gd name="connsiteX25" fmla="*/ 96570 w 594511"/>
                <a:gd name="connsiteY25" fmla="*/ 51303 h 974757"/>
                <a:gd name="connsiteX26" fmla="*/ 0 w 594511"/>
                <a:gd name="connsiteY26" fmla="*/ 84499 h 974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94511" h="974757">
                  <a:moveTo>
                    <a:pt x="0" y="84499"/>
                  </a:moveTo>
                  <a:lnTo>
                    <a:pt x="69410" y="962686"/>
                  </a:lnTo>
                  <a:lnTo>
                    <a:pt x="87517" y="962686"/>
                  </a:lnTo>
                  <a:lnTo>
                    <a:pt x="111659" y="962686"/>
                  </a:lnTo>
                  <a:lnTo>
                    <a:pt x="132784" y="941561"/>
                  </a:lnTo>
                  <a:lnTo>
                    <a:pt x="129766" y="902329"/>
                  </a:lnTo>
                  <a:lnTo>
                    <a:pt x="184087" y="974757"/>
                  </a:lnTo>
                  <a:lnTo>
                    <a:pt x="220301" y="959668"/>
                  </a:lnTo>
                  <a:lnTo>
                    <a:pt x="217283" y="908365"/>
                  </a:lnTo>
                  <a:lnTo>
                    <a:pt x="214265" y="878187"/>
                  </a:lnTo>
                  <a:lnTo>
                    <a:pt x="193140" y="851026"/>
                  </a:lnTo>
                  <a:lnTo>
                    <a:pt x="588475" y="751438"/>
                  </a:lnTo>
                  <a:lnTo>
                    <a:pt x="591493" y="685046"/>
                  </a:lnTo>
                  <a:lnTo>
                    <a:pt x="582439" y="633743"/>
                  </a:lnTo>
                  <a:lnTo>
                    <a:pt x="588475" y="585458"/>
                  </a:lnTo>
                  <a:lnTo>
                    <a:pt x="570368" y="528119"/>
                  </a:lnTo>
                  <a:lnTo>
                    <a:pt x="576404" y="510012"/>
                  </a:lnTo>
                  <a:lnTo>
                    <a:pt x="594511" y="488888"/>
                  </a:lnTo>
                  <a:lnTo>
                    <a:pt x="588475" y="467763"/>
                  </a:lnTo>
                  <a:lnTo>
                    <a:pt x="543208" y="425513"/>
                  </a:lnTo>
                  <a:lnTo>
                    <a:pt x="470780" y="162963"/>
                  </a:lnTo>
                  <a:lnTo>
                    <a:pt x="449655" y="111660"/>
                  </a:lnTo>
                  <a:lnTo>
                    <a:pt x="410424" y="0"/>
                  </a:lnTo>
                  <a:lnTo>
                    <a:pt x="202194" y="51303"/>
                  </a:lnTo>
                  <a:lnTo>
                    <a:pt x="114677" y="66392"/>
                  </a:lnTo>
                  <a:lnTo>
                    <a:pt x="96570" y="51303"/>
                  </a:lnTo>
                  <a:lnTo>
                    <a:pt x="0" y="84499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31" name="Freeform 30"/>
            <p:cNvSpPr/>
            <p:nvPr/>
          </p:nvSpPr>
          <p:spPr>
            <a:xfrm>
              <a:off x="6423253" y="3878094"/>
              <a:ext cx="752121" cy="792307"/>
            </a:xfrm>
            <a:custGeom>
              <a:avLst/>
              <a:gdLst>
                <a:gd name="connsiteX0" fmla="*/ 0 w 832919"/>
                <a:gd name="connsiteY0" fmla="*/ 87516 h 872150"/>
                <a:gd name="connsiteX1" fmla="*/ 69410 w 832919"/>
                <a:gd name="connsiteY1" fmla="*/ 262550 h 872150"/>
                <a:gd name="connsiteX2" fmla="*/ 141838 w 832919"/>
                <a:gd name="connsiteY2" fmla="*/ 510011 h 872150"/>
                <a:gd name="connsiteX3" fmla="*/ 187105 w 832919"/>
                <a:gd name="connsiteY3" fmla="*/ 576404 h 872150"/>
                <a:gd name="connsiteX4" fmla="*/ 165980 w 832919"/>
                <a:gd name="connsiteY4" fmla="*/ 618653 h 872150"/>
                <a:gd name="connsiteX5" fmla="*/ 175034 w 832919"/>
                <a:gd name="connsiteY5" fmla="*/ 672974 h 872150"/>
                <a:gd name="connsiteX6" fmla="*/ 184087 w 832919"/>
                <a:gd name="connsiteY6" fmla="*/ 688063 h 872150"/>
                <a:gd name="connsiteX7" fmla="*/ 178051 w 832919"/>
                <a:gd name="connsiteY7" fmla="*/ 733330 h 872150"/>
                <a:gd name="connsiteX8" fmla="*/ 187105 w 832919"/>
                <a:gd name="connsiteY8" fmla="*/ 781615 h 872150"/>
                <a:gd name="connsiteX9" fmla="*/ 175034 w 832919"/>
                <a:gd name="connsiteY9" fmla="*/ 829901 h 872150"/>
                <a:gd name="connsiteX10" fmla="*/ 259533 w 832919"/>
                <a:gd name="connsiteY10" fmla="*/ 872150 h 872150"/>
                <a:gd name="connsiteX11" fmla="*/ 383263 w 832919"/>
                <a:gd name="connsiteY11" fmla="*/ 863097 h 872150"/>
                <a:gd name="connsiteX12" fmla="*/ 645814 w 832919"/>
                <a:gd name="connsiteY12" fmla="*/ 826883 h 872150"/>
                <a:gd name="connsiteX13" fmla="*/ 700135 w 832919"/>
                <a:gd name="connsiteY13" fmla="*/ 851025 h 872150"/>
                <a:gd name="connsiteX14" fmla="*/ 706170 w 832919"/>
                <a:gd name="connsiteY14" fmla="*/ 772562 h 872150"/>
                <a:gd name="connsiteX15" fmla="*/ 724277 w 832919"/>
                <a:gd name="connsiteY15" fmla="*/ 751437 h 872150"/>
                <a:gd name="connsiteX16" fmla="*/ 781616 w 832919"/>
                <a:gd name="connsiteY16" fmla="*/ 766526 h 872150"/>
                <a:gd name="connsiteX17" fmla="*/ 805758 w 832919"/>
                <a:gd name="connsiteY17" fmla="*/ 757473 h 872150"/>
                <a:gd name="connsiteX18" fmla="*/ 784634 w 832919"/>
                <a:gd name="connsiteY18" fmla="*/ 651849 h 872150"/>
                <a:gd name="connsiteX19" fmla="*/ 796705 w 832919"/>
                <a:gd name="connsiteY19" fmla="*/ 642796 h 872150"/>
                <a:gd name="connsiteX20" fmla="*/ 796705 w 832919"/>
                <a:gd name="connsiteY20" fmla="*/ 585457 h 872150"/>
                <a:gd name="connsiteX21" fmla="*/ 817830 w 832919"/>
                <a:gd name="connsiteY21" fmla="*/ 519065 h 872150"/>
                <a:gd name="connsiteX22" fmla="*/ 832919 w 832919"/>
                <a:gd name="connsiteY22" fmla="*/ 482851 h 872150"/>
                <a:gd name="connsiteX23" fmla="*/ 832919 w 832919"/>
                <a:gd name="connsiteY23" fmla="*/ 464744 h 872150"/>
                <a:gd name="connsiteX24" fmla="*/ 805758 w 832919"/>
                <a:gd name="connsiteY24" fmla="*/ 461726 h 872150"/>
                <a:gd name="connsiteX25" fmla="*/ 793687 w 832919"/>
                <a:gd name="connsiteY25" fmla="*/ 431548 h 872150"/>
                <a:gd name="connsiteX26" fmla="*/ 724277 w 832919"/>
                <a:gd name="connsiteY26" fmla="*/ 359120 h 872150"/>
                <a:gd name="connsiteX27" fmla="*/ 712206 w 832919"/>
                <a:gd name="connsiteY27" fmla="*/ 307817 h 872150"/>
                <a:gd name="connsiteX28" fmla="*/ 636760 w 832919"/>
                <a:gd name="connsiteY28" fmla="*/ 271604 h 872150"/>
                <a:gd name="connsiteX29" fmla="*/ 564333 w 832919"/>
                <a:gd name="connsiteY29" fmla="*/ 196158 h 872150"/>
                <a:gd name="connsiteX30" fmla="*/ 531137 w 832919"/>
                <a:gd name="connsiteY30" fmla="*/ 175033 h 872150"/>
                <a:gd name="connsiteX31" fmla="*/ 488887 w 832919"/>
                <a:gd name="connsiteY31" fmla="*/ 156926 h 872150"/>
                <a:gd name="connsiteX32" fmla="*/ 470780 w 832919"/>
                <a:gd name="connsiteY32" fmla="*/ 150891 h 872150"/>
                <a:gd name="connsiteX33" fmla="*/ 434566 w 832919"/>
                <a:gd name="connsiteY33" fmla="*/ 99588 h 872150"/>
                <a:gd name="connsiteX34" fmla="*/ 377228 w 832919"/>
                <a:gd name="connsiteY34" fmla="*/ 63374 h 872150"/>
                <a:gd name="connsiteX35" fmla="*/ 371192 w 832919"/>
                <a:gd name="connsiteY35" fmla="*/ 36213 h 872150"/>
                <a:gd name="connsiteX36" fmla="*/ 371192 w 832919"/>
                <a:gd name="connsiteY36" fmla="*/ 0 h 872150"/>
                <a:gd name="connsiteX37" fmla="*/ 205212 w 832919"/>
                <a:gd name="connsiteY37" fmla="*/ 45267 h 872150"/>
                <a:gd name="connsiteX38" fmla="*/ 0 w 832919"/>
                <a:gd name="connsiteY38" fmla="*/ 87516 h 872150"/>
                <a:gd name="connsiteX0" fmla="*/ 0 w 832919"/>
                <a:gd name="connsiteY0" fmla="*/ 87516 h 872150"/>
                <a:gd name="connsiteX1" fmla="*/ 69410 w 832919"/>
                <a:gd name="connsiteY1" fmla="*/ 262550 h 872150"/>
                <a:gd name="connsiteX2" fmla="*/ 141838 w 832919"/>
                <a:gd name="connsiteY2" fmla="*/ 510011 h 872150"/>
                <a:gd name="connsiteX3" fmla="*/ 187105 w 832919"/>
                <a:gd name="connsiteY3" fmla="*/ 576404 h 872150"/>
                <a:gd name="connsiteX4" fmla="*/ 165980 w 832919"/>
                <a:gd name="connsiteY4" fmla="*/ 618653 h 872150"/>
                <a:gd name="connsiteX5" fmla="*/ 175034 w 832919"/>
                <a:gd name="connsiteY5" fmla="*/ 672974 h 872150"/>
                <a:gd name="connsiteX6" fmla="*/ 184087 w 832919"/>
                <a:gd name="connsiteY6" fmla="*/ 688063 h 872150"/>
                <a:gd name="connsiteX7" fmla="*/ 178051 w 832919"/>
                <a:gd name="connsiteY7" fmla="*/ 733330 h 872150"/>
                <a:gd name="connsiteX8" fmla="*/ 187105 w 832919"/>
                <a:gd name="connsiteY8" fmla="*/ 781615 h 872150"/>
                <a:gd name="connsiteX9" fmla="*/ 172655 w 832919"/>
                <a:gd name="connsiteY9" fmla="*/ 848965 h 872150"/>
                <a:gd name="connsiteX10" fmla="*/ 259533 w 832919"/>
                <a:gd name="connsiteY10" fmla="*/ 872150 h 872150"/>
                <a:gd name="connsiteX11" fmla="*/ 383263 w 832919"/>
                <a:gd name="connsiteY11" fmla="*/ 863097 h 872150"/>
                <a:gd name="connsiteX12" fmla="*/ 645814 w 832919"/>
                <a:gd name="connsiteY12" fmla="*/ 826883 h 872150"/>
                <a:gd name="connsiteX13" fmla="*/ 700135 w 832919"/>
                <a:gd name="connsiteY13" fmla="*/ 851025 h 872150"/>
                <a:gd name="connsiteX14" fmla="*/ 706170 w 832919"/>
                <a:gd name="connsiteY14" fmla="*/ 772562 h 872150"/>
                <a:gd name="connsiteX15" fmla="*/ 724277 w 832919"/>
                <a:gd name="connsiteY15" fmla="*/ 751437 h 872150"/>
                <a:gd name="connsiteX16" fmla="*/ 781616 w 832919"/>
                <a:gd name="connsiteY16" fmla="*/ 766526 h 872150"/>
                <a:gd name="connsiteX17" fmla="*/ 805758 w 832919"/>
                <a:gd name="connsiteY17" fmla="*/ 757473 h 872150"/>
                <a:gd name="connsiteX18" fmla="*/ 784634 w 832919"/>
                <a:gd name="connsiteY18" fmla="*/ 651849 h 872150"/>
                <a:gd name="connsiteX19" fmla="*/ 796705 w 832919"/>
                <a:gd name="connsiteY19" fmla="*/ 642796 h 872150"/>
                <a:gd name="connsiteX20" fmla="*/ 796705 w 832919"/>
                <a:gd name="connsiteY20" fmla="*/ 585457 h 872150"/>
                <a:gd name="connsiteX21" fmla="*/ 817830 w 832919"/>
                <a:gd name="connsiteY21" fmla="*/ 519065 h 872150"/>
                <a:gd name="connsiteX22" fmla="*/ 832919 w 832919"/>
                <a:gd name="connsiteY22" fmla="*/ 482851 h 872150"/>
                <a:gd name="connsiteX23" fmla="*/ 832919 w 832919"/>
                <a:gd name="connsiteY23" fmla="*/ 464744 h 872150"/>
                <a:gd name="connsiteX24" fmla="*/ 805758 w 832919"/>
                <a:gd name="connsiteY24" fmla="*/ 461726 h 872150"/>
                <a:gd name="connsiteX25" fmla="*/ 793687 w 832919"/>
                <a:gd name="connsiteY25" fmla="*/ 431548 h 872150"/>
                <a:gd name="connsiteX26" fmla="*/ 724277 w 832919"/>
                <a:gd name="connsiteY26" fmla="*/ 359120 h 872150"/>
                <a:gd name="connsiteX27" fmla="*/ 712206 w 832919"/>
                <a:gd name="connsiteY27" fmla="*/ 307817 h 872150"/>
                <a:gd name="connsiteX28" fmla="*/ 636760 w 832919"/>
                <a:gd name="connsiteY28" fmla="*/ 271604 h 872150"/>
                <a:gd name="connsiteX29" fmla="*/ 564333 w 832919"/>
                <a:gd name="connsiteY29" fmla="*/ 196158 h 872150"/>
                <a:gd name="connsiteX30" fmla="*/ 531137 w 832919"/>
                <a:gd name="connsiteY30" fmla="*/ 175033 h 872150"/>
                <a:gd name="connsiteX31" fmla="*/ 488887 w 832919"/>
                <a:gd name="connsiteY31" fmla="*/ 156926 h 872150"/>
                <a:gd name="connsiteX32" fmla="*/ 470780 w 832919"/>
                <a:gd name="connsiteY32" fmla="*/ 150891 h 872150"/>
                <a:gd name="connsiteX33" fmla="*/ 434566 w 832919"/>
                <a:gd name="connsiteY33" fmla="*/ 99588 h 872150"/>
                <a:gd name="connsiteX34" fmla="*/ 377228 w 832919"/>
                <a:gd name="connsiteY34" fmla="*/ 63374 h 872150"/>
                <a:gd name="connsiteX35" fmla="*/ 371192 w 832919"/>
                <a:gd name="connsiteY35" fmla="*/ 36213 h 872150"/>
                <a:gd name="connsiteX36" fmla="*/ 371192 w 832919"/>
                <a:gd name="connsiteY36" fmla="*/ 0 h 872150"/>
                <a:gd name="connsiteX37" fmla="*/ 205212 w 832919"/>
                <a:gd name="connsiteY37" fmla="*/ 45267 h 872150"/>
                <a:gd name="connsiteX38" fmla="*/ 0 w 832919"/>
                <a:gd name="connsiteY38" fmla="*/ 87516 h 872150"/>
                <a:gd name="connsiteX0" fmla="*/ 0 w 832919"/>
                <a:gd name="connsiteY0" fmla="*/ 87516 h 872150"/>
                <a:gd name="connsiteX1" fmla="*/ 69410 w 832919"/>
                <a:gd name="connsiteY1" fmla="*/ 262550 h 872150"/>
                <a:gd name="connsiteX2" fmla="*/ 141838 w 832919"/>
                <a:gd name="connsiteY2" fmla="*/ 510011 h 872150"/>
                <a:gd name="connsiteX3" fmla="*/ 187105 w 832919"/>
                <a:gd name="connsiteY3" fmla="*/ 576404 h 872150"/>
                <a:gd name="connsiteX4" fmla="*/ 165980 w 832919"/>
                <a:gd name="connsiteY4" fmla="*/ 618653 h 872150"/>
                <a:gd name="connsiteX5" fmla="*/ 175034 w 832919"/>
                <a:gd name="connsiteY5" fmla="*/ 672974 h 872150"/>
                <a:gd name="connsiteX6" fmla="*/ 184087 w 832919"/>
                <a:gd name="connsiteY6" fmla="*/ 688063 h 872150"/>
                <a:gd name="connsiteX7" fmla="*/ 178051 w 832919"/>
                <a:gd name="connsiteY7" fmla="*/ 733330 h 872150"/>
                <a:gd name="connsiteX8" fmla="*/ 187105 w 832919"/>
                <a:gd name="connsiteY8" fmla="*/ 781615 h 872150"/>
                <a:gd name="connsiteX9" fmla="*/ 172655 w 832919"/>
                <a:gd name="connsiteY9" fmla="*/ 848965 h 872150"/>
                <a:gd name="connsiteX10" fmla="*/ 259533 w 832919"/>
                <a:gd name="connsiteY10" fmla="*/ 872150 h 872150"/>
                <a:gd name="connsiteX11" fmla="*/ 383263 w 832919"/>
                <a:gd name="connsiteY11" fmla="*/ 863097 h 872150"/>
                <a:gd name="connsiteX12" fmla="*/ 652953 w 832919"/>
                <a:gd name="connsiteY12" fmla="*/ 841180 h 872150"/>
                <a:gd name="connsiteX13" fmla="*/ 700135 w 832919"/>
                <a:gd name="connsiteY13" fmla="*/ 851025 h 872150"/>
                <a:gd name="connsiteX14" fmla="*/ 706170 w 832919"/>
                <a:gd name="connsiteY14" fmla="*/ 772562 h 872150"/>
                <a:gd name="connsiteX15" fmla="*/ 724277 w 832919"/>
                <a:gd name="connsiteY15" fmla="*/ 751437 h 872150"/>
                <a:gd name="connsiteX16" fmla="*/ 781616 w 832919"/>
                <a:gd name="connsiteY16" fmla="*/ 766526 h 872150"/>
                <a:gd name="connsiteX17" fmla="*/ 805758 w 832919"/>
                <a:gd name="connsiteY17" fmla="*/ 757473 h 872150"/>
                <a:gd name="connsiteX18" fmla="*/ 784634 w 832919"/>
                <a:gd name="connsiteY18" fmla="*/ 651849 h 872150"/>
                <a:gd name="connsiteX19" fmla="*/ 796705 w 832919"/>
                <a:gd name="connsiteY19" fmla="*/ 642796 h 872150"/>
                <a:gd name="connsiteX20" fmla="*/ 796705 w 832919"/>
                <a:gd name="connsiteY20" fmla="*/ 585457 h 872150"/>
                <a:gd name="connsiteX21" fmla="*/ 817830 w 832919"/>
                <a:gd name="connsiteY21" fmla="*/ 519065 h 872150"/>
                <a:gd name="connsiteX22" fmla="*/ 832919 w 832919"/>
                <a:gd name="connsiteY22" fmla="*/ 482851 h 872150"/>
                <a:gd name="connsiteX23" fmla="*/ 832919 w 832919"/>
                <a:gd name="connsiteY23" fmla="*/ 464744 h 872150"/>
                <a:gd name="connsiteX24" fmla="*/ 805758 w 832919"/>
                <a:gd name="connsiteY24" fmla="*/ 461726 h 872150"/>
                <a:gd name="connsiteX25" fmla="*/ 793687 w 832919"/>
                <a:gd name="connsiteY25" fmla="*/ 431548 h 872150"/>
                <a:gd name="connsiteX26" fmla="*/ 724277 w 832919"/>
                <a:gd name="connsiteY26" fmla="*/ 359120 h 872150"/>
                <a:gd name="connsiteX27" fmla="*/ 712206 w 832919"/>
                <a:gd name="connsiteY27" fmla="*/ 307817 h 872150"/>
                <a:gd name="connsiteX28" fmla="*/ 636760 w 832919"/>
                <a:gd name="connsiteY28" fmla="*/ 271604 h 872150"/>
                <a:gd name="connsiteX29" fmla="*/ 564333 w 832919"/>
                <a:gd name="connsiteY29" fmla="*/ 196158 h 872150"/>
                <a:gd name="connsiteX30" fmla="*/ 531137 w 832919"/>
                <a:gd name="connsiteY30" fmla="*/ 175033 h 872150"/>
                <a:gd name="connsiteX31" fmla="*/ 488887 w 832919"/>
                <a:gd name="connsiteY31" fmla="*/ 156926 h 872150"/>
                <a:gd name="connsiteX32" fmla="*/ 470780 w 832919"/>
                <a:gd name="connsiteY32" fmla="*/ 150891 h 872150"/>
                <a:gd name="connsiteX33" fmla="*/ 434566 w 832919"/>
                <a:gd name="connsiteY33" fmla="*/ 99588 h 872150"/>
                <a:gd name="connsiteX34" fmla="*/ 377228 w 832919"/>
                <a:gd name="connsiteY34" fmla="*/ 63374 h 872150"/>
                <a:gd name="connsiteX35" fmla="*/ 371192 w 832919"/>
                <a:gd name="connsiteY35" fmla="*/ 36213 h 872150"/>
                <a:gd name="connsiteX36" fmla="*/ 371192 w 832919"/>
                <a:gd name="connsiteY36" fmla="*/ 0 h 872150"/>
                <a:gd name="connsiteX37" fmla="*/ 205212 w 832919"/>
                <a:gd name="connsiteY37" fmla="*/ 45267 h 872150"/>
                <a:gd name="connsiteX38" fmla="*/ 0 w 832919"/>
                <a:gd name="connsiteY38" fmla="*/ 87516 h 872150"/>
                <a:gd name="connsiteX0" fmla="*/ 0 w 832919"/>
                <a:gd name="connsiteY0" fmla="*/ 87516 h 872150"/>
                <a:gd name="connsiteX1" fmla="*/ 69410 w 832919"/>
                <a:gd name="connsiteY1" fmla="*/ 262550 h 872150"/>
                <a:gd name="connsiteX2" fmla="*/ 141838 w 832919"/>
                <a:gd name="connsiteY2" fmla="*/ 510011 h 872150"/>
                <a:gd name="connsiteX3" fmla="*/ 187105 w 832919"/>
                <a:gd name="connsiteY3" fmla="*/ 576404 h 872150"/>
                <a:gd name="connsiteX4" fmla="*/ 165980 w 832919"/>
                <a:gd name="connsiteY4" fmla="*/ 618653 h 872150"/>
                <a:gd name="connsiteX5" fmla="*/ 175034 w 832919"/>
                <a:gd name="connsiteY5" fmla="*/ 672974 h 872150"/>
                <a:gd name="connsiteX6" fmla="*/ 184087 w 832919"/>
                <a:gd name="connsiteY6" fmla="*/ 688063 h 872150"/>
                <a:gd name="connsiteX7" fmla="*/ 178051 w 832919"/>
                <a:gd name="connsiteY7" fmla="*/ 733330 h 872150"/>
                <a:gd name="connsiteX8" fmla="*/ 187105 w 832919"/>
                <a:gd name="connsiteY8" fmla="*/ 781615 h 872150"/>
                <a:gd name="connsiteX9" fmla="*/ 172655 w 832919"/>
                <a:gd name="connsiteY9" fmla="*/ 848965 h 872150"/>
                <a:gd name="connsiteX10" fmla="*/ 259533 w 832919"/>
                <a:gd name="connsiteY10" fmla="*/ 872150 h 872150"/>
                <a:gd name="connsiteX11" fmla="*/ 383263 w 832919"/>
                <a:gd name="connsiteY11" fmla="*/ 863097 h 872150"/>
                <a:gd name="connsiteX12" fmla="*/ 652953 w 832919"/>
                <a:gd name="connsiteY12" fmla="*/ 841180 h 872150"/>
                <a:gd name="connsiteX13" fmla="*/ 700135 w 832919"/>
                <a:gd name="connsiteY13" fmla="*/ 851025 h 872150"/>
                <a:gd name="connsiteX14" fmla="*/ 706170 w 832919"/>
                <a:gd name="connsiteY14" fmla="*/ 772562 h 872150"/>
                <a:gd name="connsiteX15" fmla="*/ 724277 w 832919"/>
                <a:gd name="connsiteY15" fmla="*/ 751437 h 872150"/>
                <a:gd name="connsiteX16" fmla="*/ 764958 w 832919"/>
                <a:gd name="connsiteY16" fmla="*/ 776057 h 872150"/>
                <a:gd name="connsiteX17" fmla="*/ 805758 w 832919"/>
                <a:gd name="connsiteY17" fmla="*/ 757473 h 872150"/>
                <a:gd name="connsiteX18" fmla="*/ 784634 w 832919"/>
                <a:gd name="connsiteY18" fmla="*/ 651849 h 872150"/>
                <a:gd name="connsiteX19" fmla="*/ 796705 w 832919"/>
                <a:gd name="connsiteY19" fmla="*/ 642796 h 872150"/>
                <a:gd name="connsiteX20" fmla="*/ 796705 w 832919"/>
                <a:gd name="connsiteY20" fmla="*/ 585457 h 872150"/>
                <a:gd name="connsiteX21" fmla="*/ 817830 w 832919"/>
                <a:gd name="connsiteY21" fmla="*/ 519065 h 872150"/>
                <a:gd name="connsiteX22" fmla="*/ 832919 w 832919"/>
                <a:gd name="connsiteY22" fmla="*/ 482851 h 872150"/>
                <a:gd name="connsiteX23" fmla="*/ 832919 w 832919"/>
                <a:gd name="connsiteY23" fmla="*/ 464744 h 872150"/>
                <a:gd name="connsiteX24" fmla="*/ 805758 w 832919"/>
                <a:gd name="connsiteY24" fmla="*/ 461726 h 872150"/>
                <a:gd name="connsiteX25" fmla="*/ 793687 w 832919"/>
                <a:gd name="connsiteY25" fmla="*/ 431548 h 872150"/>
                <a:gd name="connsiteX26" fmla="*/ 724277 w 832919"/>
                <a:gd name="connsiteY26" fmla="*/ 359120 h 872150"/>
                <a:gd name="connsiteX27" fmla="*/ 712206 w 832919"/>
                <a:gd name="connsiteY27" fmla="*/ 307817 h 872150"/>
                <a:gd name="connsiteX28" fmla="*/ 636760 w 832919"/>
                <a:gd name="connsiteY28" fmla="*/ 271604 h 872150"/>
                <a:gd name="connsiteX29" fmla="*/ 564333 w 832919"/>
                <a:gd name="connsiteY29" fmla="*/ 196158 h 872150"/>
                <a:gd name="connsiteX30" fmla="*/ 531137 w 832919"/>
                <a:gd name="connsiteY30" fmla="*/ 175033 h 872150"/>
                <a:gd name="connsiteX31" fmla="*/ 488887 w 832919"/>
                <a:gd name="connsiteY31" fmla="*/ 156926 h 872150"/>
                <a:gd name="connsiteX32" fmla="*/ 470780 w 832919"/>
                <a:gd name="connsiteY32" fmla="*/ 150891 h 872150"/>
                <a:gd name="connsiteX33" fmla="*/ 434566 w 832919"/>
                <a:gd name="connsiteY33" fmla="*/ 99588 h 872150"/>
                <a:gd name="connsiteX34" fmla="*/ 377228 w 832919"/>
                <a:gd name="connsiteY34" fmla="*/ 63374 h 872150"/>
                <a:gd name="connsiteX35" fmla="*/ 371192 w 832919"/>
                <a:gd name="connsiteY35" fmla="*/ 36213 h 872150"/>
                <a:gd name="connsiteX36" fmla="*/ 371192 w 832919"/>
                <a:gd name="connsiteY36" fmla="*/ 0 h 872150"/>
                <a:gd name="connsiteX37" fmla="*/ 205212 w 832919"/>
                <a:gd name="connsiteY37" fmla="*/ 45267 h 872150"/>
                <a:gd name="connsiteX38" fmla="*/ 0 w 832919"/>
                <a:gd name="connsiteY38" fmla="*/ 87516 h 872150"/>
                <a:gd name="connsiteX0" fmla="*/ 0 w 832919"/>
                <a:gd name="connsiteY0" fmla="*/ 87516 h 872150"/>
                <a:gd name="connsiteX1" fmla="*/ 69410 w 832919"/>
                <a:gd name="connsiteY1" fmla="*/ 262550 h 872150"/>
                <a:gd name="connsiteX2" fmla="*/ 141838 w 832919"/>
                <a:gd name="connsiteY2" fmla="*/ 510011 h 872150"/>
                <a:gd name="connsiteX3" fmla="*/ 187105 w 832919"/>
                <a:gd name="connsiteY3" fmla="*/ 576404 h 872150"/>
                <a:gd name="connsiteX4" fmla="*/ 165980 w 832919"/>
                <a:gd name="connsiteY4" fmla="*/ 618653 h 872150"/>
                <a:gd name="connsiteX5" fmla="*/ 175034 w 832919"/>
                <a:gd name="connsiteY5" fmla="*/ 672974 h 872150"/>
                <a:gd name="connsiteX6" fmla="*/ 184087 w 832919"/>
                <a:gd name="connsiteY6" fmla="*/ 688063 h 872150"/>
                <a:gd name="connsiteX7" fmla="*/ 178051 w 832919"/>
                <a:gd name="connsiteY7" fmla="*/ 733330 h 872150"/>
                <a:gd name="connsiteX8" fmla="*/ 187105 w 832919"/>
                <a:gd name="connsiteY8" fmla="*/ 781615 h 872150"/>
                <a:gd name="connsiteX9" fmla="*/ 172655 w 832919"/>
                <a:gd name="connsiteY9" fmla="*/ 848965 h 872150"/>
                <a:gd name="connsiteX10" fmla="*/ 259533 w 832919"/>
                <a:gd name="connsiteY10" fmla="*/ 872150 h 872150"/>
                <a:gd name="connsiteX11" fmla="*/ 383263 w 832919"/>
                <a:gd name="connsiteY11" fmla="*/ 863097 h 872150"/>
                <a:gd name="connsiteX12" fmla="*/ 652953 w 832919"/>
                <a:gd name="connsiteY12" fmla="*/ 841180 h 872150"/>
                <a:gd name="connsiteX13" fmla="*/ 700135 w 832919"/>
                <a:gd name="connsiteY13" fmla="*/ 851025 h 872150"/>
                <a:gd name="connsiteX14" fmla="*/ 706170 w 832919"/>
                <a:gd name="connsiteY14" fmla="*/ 772562 h 872150"/>
                <a:gd name="connsiteX15" fmla="*/ 724277 w 832919"/>
                <a:gd name="connsiteY15" fmla="*/ 751437 h 872150"/>
                <a:gd name="connsiteX16" fmla="*/ 764958 w 832919"/>
                <a:gd name="connsiteY16" fmla="*/ 776057 h 872150"/>
                <a:gd name="connsiteX17" fmla="*/ 805758 w 832919"/>
                <a:gd name="connsiteY17" fmla="*/ 757473 h 872150"/>
                <a:gd name="connsiteX18" fmla="*/ 784634 w 832919"/>
                <a:gd name="connsiteY18" fmla="*/ 651849 h 872150"/>
                <a:gd name="connsiteX19" fmla="*/ 796705 w 832919"/>
                <a:gd name="connsiteY19" fmla="*/ 642796 h 872150"/>
                <a:gd name="connsiteX20" fmla="*/ 796705 w 832919"/>
                <a:gd name="connsiteY20" fmla="*/ 585457 h 872150"/>
                <a:gd name="connsiteX21" fmla="*/ 817830 w 832919"/>
                <a:gd name="connsiteY21" fmla="*/ 519065 h 872150"/>
                <a:gd name="connsiteX22" fmla="*/ 832919 w 832919"/>
                <a:gd name="connsiteY22" fmla="*/ 464744 h 872150"/>
                <a:gd name="connsiteX23" fmla="*/ 805758 w 832919"/>
                <a:gd name="connsiteY23" fmla="*/ 461726 h 872150"/>
                <a:gd name="connsiteX24" fmla="*/ 793687 w 832919"/>
                <a:gd name="connsiteY24" fmla="*/ 431548 h 872150"/>
                <a:gd name="connsiteX25" fmla="*/ 724277 w 832919"/>
                <a:gd name="connsiteY25" fmla="*/ 359120 h 872150"/>
                <a:gd name="connsiteX26" fmla="*/ 712206 w 832919"/>
                <a:gd name="connsiteY26" fmla="*/ 307817 h 872150"/>
                <a:gd name="connsiteX27" fmla="*/ 636760 w 832919"/>
                <a:gd name="connsiteY27" fmla="*/ 271604 h 872150"/>
                <a:gd name="connsiteX28" fmla="*/ 564333 w 832919"/>
                <a:gd name="connsiteY28" fmla="*/ 196158 h 872150"/>
                <a:gd name="connsiteX29" fmla="*/ 531137 w 832919"/>
                <a:gd name="connsiteY29" fmla="*/ 175033 h 872150"/>
                <a:gd name="connsiteX30" fmla="*/ 488887 w 832919"/>
                <a:gd name="connsiteY30" fmla="*/ 156926 h 872150"/>
                <a:gd name="connsiteX31" fmla="*/ 470780 w 832919"/>
                <a:gd name="connsiteY31" fmla="*/ 150891 h 872150"/>
                <a:gd name="connsiteX32" fmla="*/ 434566 w 832919"/>
                <a:gd name="connsiteY32" fmla="*/ 99588 h 872150"/>
                <a:gd name="connsiteX33" fmla="*/ 377228 w 832919"/>
                <a:gd name="connsiteY33" fmla="*/ 63374 h 872150"/>
                <a:gd name="connsiteX34" fmla="*/ 371192 w 832919"/>
                <a:gd name="connsiteY34" fmla="*/ 36213 h 872150"/>
                <a:gd name="connsiteX35" fmla="*/ 371192 w 832919"/>
                <a:gd name="connsiteY35" fmla="*/ 0 h 872150"/>
                <a:gd name="connsiteX36" fmla="*/ 205212 w 832919"/>
                <a:gd name="connsiteY36" fmla="*/ 45267 h 872150"/>
                <a:gd name="connsiteX37" fmla="*/ 0 w 832919"/>
                <a:gd name="connsiteY37" fmla="*/ 87516 h 872150"/>
                <a:gd name="connsiteX0" fmla="*/ 0 w 825779"/>
                <a:gd name="connsiteY0" fmla="*/ 87516 h 872150"/>
                <a:gd name="connsiteX1" fmla="*/ 69410 w 825779"/>
                <a:gd name="connsiteY1" fmla="*/ 262550 h 872150"/>
                <a:gd name="connsiteX2" fmla="*/ 141838 w 825779"/>
                <a:gd name="connsiteY2" fmla="*/ 510011 h 872150"/>
                <a:gd name="connsiteX3" fmla="*/ 187105 w 825779"/>
                <a:gd name="connsiteY3" fmla="*/ 576404 h 872150"/>
                <a:gd name="connsiteX4" fmla="*/ 165980 w 825779"/>
                <a:gd name="connsiteY4" fmla="*/ 618653 h 872150"/>
                <a:gd name="connsiteX5" fmla="*/ 175034 w 825779"/>
                <a:gd name="connsiteY5" fmla="*/ 672974 h 872150"/>
                <a:gd name="connsiteX6" fmla="*/ 184087 w 825779"/>
                <a:gd name="connsiteY6" fmla="*/ 688063 h 872150"/>
                <a:gd name="connsiteX7" fmla="*/ 178051 w 825779"/>
                <a:gd name="connsiteY7" fmla="*/ 733330 h 872150"/>
                <a:gd name="connsiteX8" fmla="*/ 187105 w 825779"/>
                <a:gd name="connsiteY8" fmla="*/ 781615 h 872150"/>
                <a:gd name="connsiteX9" fmla="*/ 172655 w 825779"/>
                <a:gd name="connsiteY9" fmla="*/ 848965 h 872150"/>
                <a:gd name="connsiteX10" fmla="*/ 259533 w 825779"/>
                <a:gd name="connsiteY10" fmla="*/ 872150 h 872150"/>
                <a:gd name="connsiteX11" fmla="*/ 383263 w 825779"/>
                <a:gd name="connsiteY11" fmla="*/ 863097 h 872150"/>
                <a:gd name="connsiteX12" fmla="*/ 652953 w 825779"/>
                <a:gd name="connsiteY12" fmla="*/ 841180 h 872150"/>
                <a:gd name="connsiteX13" fmla="*/ 700135 w 825779"/>
                <a:gd name="connsiteY13" fmla="*/ 851025 h 872150"/>
                <a:gd name="connsiteX14" fmla="*/ 706170 w 825779"/>
                <a:gd name="connsiteY14" fmla="*/ 772562 h 872150"/>
                <a:gd name="connsiteX15" fmla="*/ 724277 w 825779"/>
                <a:gd name="connsiteY15" fmla="*/ 751437 h 872150"/>
                <a:gd name="connsiteX16" fmla="*/ 764958 w 825779"/>
                <a:gd name="connsiteY16" fmla="*/ 776057 h 872150"/>
                <a:gd name="connsiteX17" fmla="*/ 805758 w 825779"/>
                <a:gd name="connsiteY17" fmla="*/ 757473 h 872150"/>
                <a:gd name="connsiteX18" fmla="*/ 784634 w 825779"/>
                <a:gd name="connsiteY18" fmla="*/ 651849 h 872150"/>
                <a:gd name="connsiteX19" fmla="*/ 796705 w 825779"/>
                <a:gd name="connsiteY19" fmla="*/ 642796 h 872150"/>
                <a:gd name="connsiteX20" fmla="*/ 796705 w 825779"/>
                <a:gd name="connsiteY20" fmla="*/ 585457 h 872150"/>
                <a:gd name="connsiteX21" fmla="*/ 817830 w 825779"/>
                <a:gd name="connsiteY21" fmla="*/ 519065 h 872150"/>
                <a:gd name="connsiteX22" fmla="*/ 825779 w 825779"/>
                <a:gd name="connsiteY22" fmla="*/ 469510 h 872150"/>
                <a:gd name="connsiteX23" fmla="*/ 805758 w 825779"/>
                <a:gd name="connsiteY23" fmla="*/ 461726 h 872150"/>
                <a:gd name="connsiteX24" fmla="*/ 793687 w 825779"/>
                <a:gd name="connsiteY24" fmla="*/ 431548 h 872150"/>
                <a:gd name="connsiteX25" fmla="*/ 724277 w 825779"/>
                <a:gd name="connsiteY25" fmla="*/ 359120 h 872150"/>
                <a:gd name="connsiteX26" fmla="*/ 712206 w 825779"/>
                <a:gd name="connsiteY26" fmla="*/ 307817 h 872150"/>
                <a:gd name="connsiteX27" fmla="*/ 636760 w 825779"/>
                <a:gd name="connsiteY27" fmla="*/ 271604 h 872150"/>
                <a:gd name="connsiteX28" fmla="*/ 564333 w 825779"/>
                <a:gd name="connsiteY28" fmla="*/ 196158 h 872150"/>
                <a:gd name="connsiteX29" fmla="*/ 531137 w 825779"/>
                <a:gd name="connsiteY29" fmla="*/ 175033 h 872150"/>
                <a:gd name="connsiteX30" fmla="*/ 488887 w 825779"/>
                <a:gd name="connsiteY30" fmla="*/ 156926 h 872150"/>
                <a:gd name="connsiteX31" fmla="*/ 470780 w 825779"/>
                <a:gd name="connsiteY31" fmla="*/ 150891 h 872150"/>
                <a:gd name="connsiteX32" fmla="*/ 434566 w 825779"/>
                <a:gd name="connsiteY32" fmla="*/ 99588 h 872150"/>
                <a:gd name="connsiteX33" fmla="*/ 377228 w 825779"/>
                <a:gd name="connsiteY33" fmla="*/ 63374 h 872150"/>
                <a:gd name="connsiteX34" fmla="*/ 371192 w 825779"/>
                <a:gd name="connsiteY34" fmla="*/ 36213 h 872150"/>
                <a:gd name="connsiteX35" fmla="*/ 371192 w 825779"/>
                <a:gd name="connsiteY35" fmla="*/ 0 h 872150"/>
                <a:gd name="connsiteX36" fmla="*/ 205212 w 825779"/>
                <a:gd name="connsiteY36" fmla="*/ 45267 h 872150"/>
                <a:gd name="connsiteX37" fmla="*/ 0 w 825779"/>
                <a:gd name="connsiteY37" fmla="*/ 87516 h 872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825779" h="872150">
                  <a:moveTo>
                    <a:pt x="0" y="87516"/>
                  </a:moveTo>
                  <a:lnTo>
                    <a:pt x="69410" y="262550"/>
                  </a:lnTo>
                  <a:lnTo>
                    <a:pt x="141838" y="510011"/>
                  </a:lnTo>
                  <a:lnTo>
                    <a:pt x="187105" y="576404"/>
                  </a:lnTo>
                  <a:lnTo>
                    <a:pt x="165980" y="618653"/>
                  </a:lnTo>
                  <a:lnTo>
                    <a:pt x="175034" y="672974"/>
                  </a:lnTo>
                  <a:lnTo>
                    <a:pt x="184087" y="688063"/>
                  </a:lnTo>
                  <a:lnTo>
                    <a:pt x="178051" y="733330"/>
                  </a:lnTo>
                  <a:lnTo>
                    <a:pt x="187105" y="781615"/>
                  </a:lnTo>
                  <a:lnTo>
                    <a:pt x="172655" y="848965"/>
                  </a:lnTo>
                  <a:lnTo>
                    <a:pt x="259533" y="872150"/>
                  </a:lnTo>
                  <a:lnTo>
                    <a:pt x="383263" y="863097"/>
                  </a:lnTo>
                  <a:lnTo>
                    <a:pt x="652953" y="841180"/>
                  </a:lnTo>
                  <a:lnTo>
                    <a:pt x="700135" y="851025"/>
                  </a:lnTo>
                  <a:lnTo>
                    <a:pt x="706170" y="772562"/>
                  </a:lnTo>
                  <a:lnTo>
                    <a:pt x="724277" y="751437"/>
                  </a:lnTo>
                  <a:lnTo>
                    <a:pt x="764958" y="776057"/>
                  </a:lnTo>
                  <a:lnTo>
                    <a:pt x="805758" y="757473"/>
                  </a:lnTo>
                  <a:lnTo>
                    <a:pt x="784634" y="651849"/>
                  </a:lnTo>
                  <a:lnTo>
                    <a:pt x="796705" y="642796"/>
                  </a:lnTo>
                  <a:lnTo>
                    <a:pt x="796705" y="585457"/>
                  </a:lnTo>
                  <a:lnTo>
                    <a:pt x="817830" y="519065"/>
                  </a:lnTo>
                  <a:lnTo>
                    <a:pt x="825779" y="469510"/>
                  </a:lnTo>
                  <a:lnTo>
                    <a:pt x="805758" y="461726"/>
                  </a:lnTo>
                  <a:lnTo>
                    <a:pt x="793687" y="431548"/>
                  </a:lnTo>
                  <a:lnTo>
                    <a:pt x="724277" y="359120"/>
                  </a:lnTo>
                  <a:lnTo>
                    <a:pt x="712206" y="307817"/>
                  </a:lnTo>
                  <a:lnTo>
                    <a:pt x="636760" y="271604"/>
                  </a:lnTo>
                  <a:lnTo>
                    <a:pt x="564333" y="196158"/>
                  </a:lnTo>
                  <a:lnTo>
                    <a:pt x="531137" y="175033"/>
                  </a:lnTo>
                  <a:lnTo>
                    <a:pt x="488887" y="156926"/>
                  </a:lnTo>
                  <a:lnTo>
                    <a:pt x="470780" y="150891"/>
                  </a:lnTo>
                  <a:lnTo>
                    <a:pt x="434566" y="99588"/>
                  </a:lnTo>
                  <a:lnTo>
                    <a:pt x="377228" y="63374"/>
                  </a:lnTo>
                  <a:lnTo>
                    <a:pt x="371192" y="36213"/>
                  </a:lnTo>
                  <a:lnTo>
                    <a:pt x="371192" y="0"/>
                  </a:lnTo>
                  <a:lnTo>
                    <a:pt x="205212" y="45267"/>
                  </a:lnTo>
                  <a:lnTo>
                    <a:pt x="0" y="87516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32" name="Freeform 31"/>
            <p:cNvSpPr/>
            <p:nvPr/>
          </p:nvSpPr>
          <p:spPr>
            <a:xfrm>
              <a:off x="6761058" y="3771299"/>
              <a:ext cx="691489" cy="531091"/>
            </a:xfrm>
            <a:custGeom>
              <a:avLst/>
              <a:gdLst>
                <a:gd name="connsiteX0" fmla="*/ 0 w 760491"/>
                <a:gd name="connsiteY0" fmla="*/ 111659 h 585457"/>
                <a:gd name="connsiteX1" fmla="*/ 9054 w 760491"/>
                <a:gd name="connsiteY1" fmla="*/ 184087 h 585457"/>
                <a:gd name="connsiteX2" fmla="*/ 57339 w 760491"/>
                <a:gd name="connsiteY2" fmla="*/ 217283 h 585457"/>
                <a:gd name="connsiteX3" fmla="*/ 99588 w 760491"/>
                <a:gd name="connsiteY3" fmla="*/ 277639 h 585457"/>
                <a:gd name="connsiteX4" fmla="*/ 190123 w 760491"/>
                <a:gd name="connsiteY4" fmla="*/ 307817 h 585457"/>
                <a:gd name="connsiteX5" fmla="*/ 262551 w 760491"/>
                <a:gd name="connsiteY5" fmla="*/ 395334 h 585457"/>
                <a:gd name="connsiteX6" fmla="*/ 344032 w 760491"/>
                <a:gd name="connsiteY6" fmla="*/ 422495 h 585457"/>
                <a:gd name="connsiteX7" fmla="*/ 359121 w 760491"/>
                <a:gd name="connsiteY7" fmla="*/ 491904 h 585457"/>
                <a:gd name="connsiteX8" fmla="*/ 434566 w 760491"/>
                <a:gd name="connsiteY8" fmla="*/ 576403 h 585457"/>
                <a:gd name="connsiteX9" fmla="*/ 455691 w 760491"/>
                <a:gd name="connsiteY9" fmla="*/ 585457 h 585457"/>
                <a:gd name="connsiteX10" fmla="*/ 473798 w 760491"/>
                <a:gd name="connsiteY10" fmla="*/ 540190 h 585457"/>
                <a:gd name="connsiteX11" fmla="*/ 470780 w 760491"/>
                <a:gd name="connsiteY11" fmla="*/ 500958 h 585457"/>
                <a:gd name="connsiteX12" fmla="*/ 500958 w 760491"/>
                <a:gd name="connsiteY12" fmla="*/ 513029 h 585457"/>
                <a:gd name="connsiteX13" fmla="*/ 510012 w 760491"/>
                <a:gd name="connsiteY13" fmla="*/ 473798 h 585457"/>
                <a:gd name="connsiteX14" fmla="*/ 546226 w 760491"/>
                <a:gd name="connsiteY14" fmla="*/ 470780 h 585457"/>
                <a:gd name="connsiteX15" fmla="*/ 594511 w 760491"/>
                <a:gd name="connsiteY15" fmla="*/ 425512 h 585457"/>
                <a:gd name="connsiteX16" fmla="*/ 609600 w 760491"/>
                <a:gd name="connsiteY16" fmla="*/ 374209 h 585457"/>
                <a:gd name="connsiteX17" fmla="*/ 639778 w 760491"/>
                <a:gd name="connsiteY17" fmla="*/ 362138 h 585457"/>
                <a:gd name="connsiteX18" fmla="*/ 651850 w 760491"/>
                <a:gd name="connsiteY18" fmla="*/ 331960 h 585457"/>
                <a:gd name="connsiteX19" fmla="*/ 672974 w 760491"/>
                <a:gd name="connsiteY19" fmla="*/ 271603 h 585457"/>
                <a:gd name="connsiteX20" fmla="*/ 709188 w 760491"/>
                <a:gd name="connsiteY20" fmla="*/ 256514 h 585457"/>
                <a:gd name="connsiteX21" fmla="*/ 733331 w 760491"/>
                <a:gd name="connsiteY21" fmla="*/ 193140 h 585457"/>
                <a:gd name="connsiteX22" fmla="*/ 760491 w 760491"/>
                <a:gd name="connsiteY22" fmla="*/ 135801 h 585457"/>
                <a:gd name="connsiteX23" fmla="*/ 564333 w 760491"/>
                <a:gd name="connsiteY23" fmla="*/ 0 h 585457"/>
                <a:gd name="connsiteX24" fmla="*/ 416459 w 760491"/>
                <a:gd name="connsiteY24" fmla="*/ 45267 h 585457"/>
                <a:gd name="connsiteX25" fmla="*/ 386281 w 760491"/>
                <a:gd name="connsiteY25" fmla="*/ 51302 h 585457"/>
                <a:gd name="connsiteX26" fmla="*/ 377228 w 760491"/>
                <a:gd name="connsiteY26" fmla="*/ 48285 h 585457"/>
                <a:gd name="connsiteX27" fmla="*/ 347050 w 760491"/>
                <a:gd name="connsiteY27" fmla="*/ 24142 h 585457"/>
                <a:gd name="connsiteX28" fmla="*/ 322907 w 760491"/>
                <a:gd name="connsiteY28" fmla="*/ 12071 h 585457"/>
                <a:gd name="connsiteX29" fmla="*/ 280657 w 760491"/>
                <a:gd name="connsiteY29" fmla="*/ 18106 h 585457"/>
                <a:gd name="connsiteX30" fmla="*/ 229354 w 760491"/>
                <a:gd name="connsiteY30" fmla="*/ 27160 h 585457"/>
                <a:gd name="connsiteX31" fmla="*/ 187105 w 760491"/>
                <a:gd name="connsiteY31" fmla="*/ 27160 h 585457"/>
                <a:gd name="connsiteX32" fmla="*/ 147873 w 760491"/>
                <a:gd name="connsiteY32" fmla="*/ 45267 h 585457"/>
                <a:gd name="connsiteX33" fmla="*/ 0 w 760491"/>
                <a:gd name="connsiteY33" fmla="*/ 111659 h 585457"/>
                <a:gd name="connsiteX0" fmla="*/ 0 w 760491"/>
                <a:gd name="connsiteY0" fmla="*/ 111659 h 585457"/>
                <a:gd name="connsiteX1" fmla="*/ 1909 w 760491"/>
                <a:gd name="connsiteY1" fmla="*/ 184087 h 585457"/>
                <a:gd name="connsiteX2" fmla="*/ 57339 w 760491"/>
                <a:gd name="connsiteY2" fmla="*/ 217283 h 585457"/>
                <a:gd name="connsiteX3" fmla="*/ 99588 w 760491"/>
                <a:gd name="connsiteY3" fmla="*/ 277639 h 585457"/>
                <a:gd name="connsiteX4" fmla="*/ 190123 w 760491"/>
                <a:gd name="connsiteY4" fmla="*/ 307817 h 585457"/>
                <a:gd name="connsiteX5" fmla="*/ 262551 w 760491"/>
                <a:gd name="connsiteY5" fmla="*/ 395334 h 585457"/>
                <a:gd name="connsiteX6" fmla="*/ 344032 w 760491"/>
                <a:gd name="connsiteY6" fmla="*/ 422495 h 585457"/>
                <a:gd name="connsiteX7" fmla="*/ 359121 w 760491"/>
                <a:gd name="connsiteY7" fmla="*/ 491904 h 585457"/>
                <a:gd name="connsiteX8" fmla="*/ 434566 w 760491"/>
                <a:gd name="connsiteY8" fmla="*/ 576403 h 585457"/>
                <a:gd name="connsiteX9" fmla="*/ 455691 w 760491"/>
                <a:gd name="connsiteY9" fmla="*/ 585457 h 585457"/>
                <a:gd name="connsiteX10" fmla="*/ 473798 w 760491"/>
                <a:gd name="connsiteY10" fmla="*/ 540190 h 585457"/>
                <a:gd name="connsiteX11" fmla="*/ 470780 w 760491"/>
                <a:gd name="connsiteY11" fmla="*/ 500958 h 585457"/>
                <a:gd name="connsiteX12" fmla="*/ 500958 w 760491"/>
                <a:gd name="connsiteY12" fmla="*/ 513029 h 585457"/>
                <a:gd name="connsiteX13" fmla="*/ 510012 w 760491"/>
                <a:gd name="connsiteY13" fmla="*/ 473798 h 585457"/>
                <a:gd name="connsiteX14" fmla="*/ 546226 w 760491"/>
                <a:gd name="connsiteY14" fmla="*/ 470780 h 585457"/>
                <a:gd name="connsiteX15" fmla="*/ 594511 w 760491"/>
                <a:gd name="connsiteY15" fmla="*/ 425512 h 585457"/>
                <a:gd name="connsiteX16" fmla="*/ 609600 w 760491"/>
                <a:gd name="connsiteY16" fmla="*/ 374209 h 585457"/>
                <a:gd name="connsiteX17" fmla="*/ 639778 w 760491"/>
                <a:gd name="connsiteY17" fmla="*/ 362138 h 585457"/>
                <a:gd name="connsiteX18" fmla="*/ 651850 w 760491"/>
                <a:gd name="connsiteY18" fmla="*/ 331960 h 585457"/>
                <a:gd name="connsiteX19" fmla="*/ 672974 w 760491"/>
                <a:gd name="connsiteY19" fmla="*/ 271603 h 585457"/>
                <a:gd name="connsiteX20" fmla="*/ 709188 w 760491"/>
                <a:gd name="connsiteY20" fmla="*/ 256514 h 585457"/>
                <a:gd name="connsiteX21" fmla="*/ 733331 w 760491"/>
                <a:gd name="connsiteY21" fmla="*/ 193140 h 585457"/>
                <a:gd name="connsiteX22" fmla="*/ 760491 w 760491"/>
                <a:gd name="connsiteY22" fmla="*/ 135801 h 585457"/>
                <a:gd name="connsiteX23" fmla="*/ 564333 w 760491"/>
                <a:gd name="connsiteY23" fmla="*/ 0 h 585457"/>
                <a:gd name="connsiteX24" fmla="*/ 416459 w 760491"/>
                <a:gd name="connsiteY24" fmla="*/ 45267 h 585457"/>
                <a:gd name="connsiteX25" fmla="*/ 386281 w 760491"/>
                <a:gd name="connsiteY25" fmla="*/ 51302 h 585457"/>
                <a:gd name="connsiteX26" fmla="*/ 377228 w 760491"/>
                <a:gd name="connsiteY26" fmla="*/ 48285 h 585457"/>
                <a:gd name="connsiteX27" fmla="*/ 347050 w 760491"/>
                <a:gd name="connsiteY27" fmla="*/ 24142 h 585457"/>
                <a:gd name="connsiteX28" fmla="*/ 322907 w 760491"/>
                <a:gd name="connsiteY28" fmla="*/ 12071 h 585457"/>
                <a:gd name="connsiteX29" fmla="*/ 280657 w 760491"/>
                <a:gd name="connsiteY29" fmla="*/ 18106 h 585457"/>
                <a:gd name="connsiteX30" fmla="*/ 229354 w 760491"/>
                <a:gd name="connsiteY30" fmla="*/ 27160 h 585457"/>
                <a:gd name="connsiteX31" fmla="*/ 187105 w 760491"/>
                <a:gd name="connsiteY31" fmla="*/ 27160 h 585457"/>
                <a:gd name="connsiteX32" fmla="*/ 147873 w 760491"/>
                <a:gd name="connsiteY32" fmla="*/ 45267 h 585457"/>
                <a:gd name="connsiteX33" fmla="*/ 0 w 760491"/>
                <a:gd name="connsiteY33" fmla="*/ 111659 h 585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60491" h="585457">
                  <a:moveTo>
                    <a:pt x="0" y="111659"/>
                  </a:moveTo>
                  <a:cubicBezTo>
                    <a:pt x="636" y="135802"/>
                    <a:pt x="1273" y="159944"/>
                    <a:pt x="1909" y="184087"/>
                  </a:cubicBezTo>
                  <a:lnTo>
                    <a:pt x="57339" y="217283"/>
                  </a:lnTo>
                  <a:lnTo>
                    <a:pt x="99588" y="277639"/>
                  </a:lnTo>
                  <a:lnTo>
                    <a:pt x="190123" y="307817"/>
                  </a:lnTo>
                  <a:lnTo>
                    <a:pt x="262551" y="395334"/>
                  </a:lnTo>
                  <a:lnTo>
                    <a:pt x="344032" y="422495"/>
                  </a:lnTo>
                  <a:lnTo>
                    <a:pt x="359121" y="491904"/>
                  </a:lnTo>
                  <a:lnTo>
                    <a:pt x="434566" y="576403"/>
                  </a:lnTo>
                  <a:lnTo>
                    <a:pt x="455691" y="585457"/>
                  </a:lnTo>
                  <a:lnTo>
                    <a:pt x="473798" y="540190"/>
                  </a:lnTo>
                  <a:lnTo>
                    <a:pt x="470780" y="500958"/>
                  </a:lnTo>
                  <a:lnTo>
                    <a:pt x="500958" y="513029"/>
                  </a:lnTo>
                  <a:lnTo>
                    <a:pt x="510012" y="473798"/>
                  </a:lnTo>
                  <a:lnTo>
                    <a:pt x="546226" y="470780"/>
                  </a:lnTo>
                  <a:lnTo>
                    <a:pt x="594511" y="425512"/>
                  </a:lnTo>
                  <a:lnTo>
                    <a:pt x="609600" y="374209"/>
                  </a:lnTo>
                  <a:lnTo>
                    <a:pt x="639778" y="362138"/>
                  </a:lnTo>
                  <a:lnTo>
                    <a:pt x="651850" y="331960"/>
                  </a:lnTo>
                  <a:lnTo>
                    <a:pt x="672974" y="271603"/>
                  </a:lnTo>
                  <a:lnTo>
                    <a:pt x="709188" y="256514"/>
                  </a:lnTo>
                  <a:lnTo>
                    <a:pt x="733331" y="193140"/>
                  </a:lnTo>
                  <a:lnTo>
                    <a:pt x="760491" y="135801"/>
                  </a:lnTo>
                  <a:lnTo>
                    <a:pt x="564333" y="0"/>
                  </a:lnTo>
                  <a:lnTo>
                    <a:pt x="416459" y="45267"/>
                  </a:lnTo>
                  <a:lnTo>
                    <a:pt x="386281" y="51302"/>
                  </a:lnTo>
                  <a:lnTo>
                    <a:pt x="377228" y="48285"/>
                  </a:lnTo>
                  <a:lnTo>
                    <a:pt x="347050" y="24142"/>
                  </a:lnTo>
                  <a:lnTo>
                    <a:pt x="322907" y="12071"/>
                  </a:lnTo>
                  <a:lnTo>
                    <a:pt x="280657" y="18106"/>
                  </a:lnTo>
                  <a:lnTo>
                    <a:pt x="229354" y="27160"/>
                  </a:lnTo>
                  <a:lnTo>
                    <a:pt x="187105" y="27160"/>
                  </a:lnTo>
                  <a:lnTo>
                    <a:pt x="147873" y="45267"/>
                  </a:lnTo>
                  <a:lnTo>
                    <a:pt x="0" y="111659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33" name="Freeform 32"/>
            <p:cNvSpPr/>
            <p:nvPr/>
          </p:nvSpPr>
          <p:spPr>
            <a:xfrm>
              <a:off x="5883343" y="3211344"/>
              <a:ext cx="938347" cy="557068"/>
            </a:xfrm>
            <a:custGeom>
              <a:avLst/>
              <a:gdLst>
                <a:gd name="connsiteX0" fmla="*/ 132784 w 1023042"/>
                <a:gd name="connsiteY0" fmla="*/ 350067 h 612618"/>
                <a:gd name="connsiteX1" fmla="*/ 141838 w 1023042"/>
                <a:gd name="connsiteY1" fmla="*/ 425513 h 612618"/>
                <a:gd name="connsiteX2" fmla="*/ 93553 w 1023042"/>
                <a:gd name="connsiteY2" fmla="*/ 452673 h 612618"/>
                <a:gd name="connsiteX3" fmla="*/ 90535 w 1023042"/>
                <a:gd name="connsiteY3" fmla="*/ 488887 h 612618"/>
                <a:gd name="connsiteX4" fmla="*/ 90535 w 1023042"/>
                <a:gd name="connsiteY4" fmla="*/ 503976 h 612618"/>
                <a:gd name="connsiteX5" fmla="*/ 0 w 1023042"/>
                <a:gd name="connsiteY5" fmla="*/ 482851 h 612618"/>
                <a:gd name="connsiteX6" fmla="*/ 0 w 1023042"/>
                <a:gd name="connsiteY6" fmla="*/ 570368 h 612618"/>
                <a:gd name="connsiteX7" fmla="*/ 15089 w 1023042"/>
                <a:gd name="connsiteY7" fmla="*/ 612618 h 612618"/>
                <a:gd name="connsiteX8" fmla="*/ 75446 w 1023042"/>
                <a:gd name="connsiteY8" fmla="*/ 609600 h 612618"/>
                <a:gd name="connsiteX9" fmla="*/ 135802 w 1023042"/>
                <a:gd name="connsiteY9" fmla="*/ 597529 h 612618"/>
                <a:gd name="connsiteX10" fmla="*/ 208230 w 1023042"/>
                <a:gd name="connsiteY10" fmla="*/ 564333 h 612618"/>
                <a:gd name="connsiteX11" fmla="*/ 310836 w 1023042"/>
                <a:gd name="connsiteY11" fmla="*/ 549243 h 612618"/>
                <a:gd name="connsiteX12" fmla="*/ 449656 w 1023042"/>
                <a:gd name="connsiteY12" fmla="*/ 522083 h 612618"/>
                <a:gd name="connsiteX13" fmla="*/ 624689 w 1023042"/>
                <a:gd name="connsiteY13" fmla="*/ 488887 h 612618"/>
                <a:gd name="connsiteX14" fmla="*/ 781616 w 1023042"/>
                <a:gd name="connsiteY14" fmla="*/ 464744 h 612618"/>
                <a:gd name="connsiteX15" fmla="*/ 841972 w 1023042"/>
                <a:gd name="connsiteY15" fmla="*/ 446637 h 612618"/>
                <a:gd name="connsiteX16" fmla="*/ 881204 w 1023042"/>
                <a:gd name="connsiteY16" fmla="*/ 404388 h 612618"/>
                <a:gd name="connsiteX17" fmla="*/ 941560 w 1023042"/>
                <a:gd name="connsiteY17" fmla="*/ 356103 h 612618"/>
                <a:gd name="connsiteX18" fmla="*/ 962685 w 1023042"/>
                <a:gd name="connsiteY18" fmla="*/ 301782 h 612618"/>
                <a:gd name="connsiteX19" fmla="*/ 989846 w 1023042"/>
                <a:gd name="connsiteY19" fmla="*/ 274622 h 612618"/>
                <a:gd name="connsiteX20" fmla="*/ 1023042 w 1023042"/>
                <a:gd name="connsiteY20" fmla="*/ 241426 h 612618"/>
                <a:gd name="connsiteX21" fmla="*/ 1010970 w 1023042"/>
                <a:gd name="connsiteY21" fmla="*/ 190123 h 612618"/>
                <a:gd name="connsiteX22" fmla="*/ 959667 w 1023042"/>
                <a:gd name="connsiteY22" fmla="*/ 156927 h 612618"/>
                <a:gd name="connsiteX23" fmla="*/ 932507 w 1023042"/>
                <a:gd name="connsiteY23" fmla="*/ 57338 h 612618"/>
                <a:gd name="connsiteX24" fmla="*/ 917418 w 1023042"/>
                <a:gd name="connsiteY24" fmla="*/ 54321 h 612618"/>
                <a:gd name="connsiteX25" fmla="*/ 899311 w 1023042"/>
                <a:gd name="connsiteY25" fmla="*/ 33196 h 612618"/>
                <a:gd name="connsiteX26" fmla="*/ 878186 w 1023042"/>
                <a:gd name="connsiteY26" fmla="*/ 27160 h 612618"/>
                <a:gd name="connsiteX27" fmla="*/ 860079 w 1023042"/>
                <a:gd name="connsiteY27" fmla="*/ 0 h 612618"/>
                <a:gd name="connsiteX28" fmla="*/ 817830 w 1023042"/>
                <a:gd name="connsiteY28" fmla="*/ 21125 h 612618"/>
                <a:gd name="connsiteX29" fmla="*/ 754456 w 1023042"/>
                <a:gd name="connsiteY29" fmla="*/ 30178 h 612618"/>
                <a:gd name="connsiteX30" fmla="*/ 715224 w 1023042"/>
                <a:gd name="connsiteY30" fmla="*/ 30178 h 612618"/>
                <a:gd name="connsiteX31" fmla="*/ 654867 w 1023042"/>
                <a:gd name="connsiteY31" fmla="*/ 36214 h 612618"/>
                <a:gd name="connsiteX32" fmla="*/ 618654 w 1023042"/>
                <a:gd name="connsiteY32" fmla="*/ 18107 h 612618"/>
                <a:gd name="connsiteX33" fmla="*/ 582440 w 1023042"/>
                <a:gd name="connsiteY33" fmla="*/ 6036 h 612618"/>
                <a:gd name="connsiteX34" fmla="*/ 561315 w 1023042"/>
                <a:gd name="connsiteY34" fmla="*/ 27160 h 612618"/>
                <a:gd name="connsiteX35" fmla="*/ 588475 w 1023042"/>
                <a:gd name="connsiteY35" fmla="*/ 60356 h 612618"/>
                <a:gd name="connsiteX36" fmla="*/ 591493 w 1023042"/>
                <a:gd name="connsiteY36" fmla="*/ 84499 h 612618"/>
                <a:gd name="connsiteX37" fmla="*/ 546226 w 1023042"/>
                <a:gd name="connsiteY37" fmla="*/ 96570 h 612618"/>
                <a:gd name="connsiteX38" fmla="*/ 513030 w 1023042"/>
                <a:gd name="connsiteY38" fmla="*/ 108641 h 612618"/>
                <a:gd name="connsiteX39" fmla="*/ 473798 w 1023042"/>
                <a:gd name="connsiteY39" fmla="*/ 117695 h 612618"/>
                <a:gd name="connsiteX40" fmla="*/ 473798 w 1023042"/>
                <a:gd name="connsiteY40" fmla="*/ 181069 h 612618"/>
                <a:gd name="connsiteX41" fmla="*/ 437584 w 1023042"/>
                <a:gd name="connsiteY41" fmla="*/ 214265 h 612618"/>
                <a:gd name="connsiteX42" fmla="*/ 416459 w 1023042"/>
                <a:gd name="connsiteY42" fmla="*/ 247461 h 612618"/>
                <a:gd name="connsiteX43" fmla="*/ 392317 w 1023042"/>
                <a:gd name="connsiteY43" fmla="*/ 259533 h 612618"/>
                <a:gd name="connsiteX44" fmla="*/ 365157 w 1023042"/>
                <a:gd name="connsiteY44" fmla="*/ 235390 h 612618"/>
                <a:gd name="connsiteX45" fmla="*/ 356103 w 1023042"/>
                <a:gd name="connsiteY45" fmla="*/ 253497 h 612618"/>
                <a:gd name="connsiteX46" fmla="*/ 356103 w 1023042"/>
                <a:gd name="connsiteY46" fmla="*/ 277639 h 612618"/>
                <a:gd name="connsiteX47" fmla="*/ 356103 w 1023042"/>
                <a:gd name="connsiteY47" fmla="*/ 298764 h 612618"/>
                <a:gd name="connsiteX48" fmla="*/ 334978 w 1023042"/>
                <a:gd name="connsiteY48" fmla="*/ 286693 h 612618"/>
                <a:gd name="connsiteX49" fmla="*/ 316871 w 1023042"/>
                <a:gd name="connsiteY49" fmla="*/ 283675 h 612618"/>
                <a:gd name="connsiteX50" fmla="*/ 277640 w 1023042"/>
                <a:gd name="connsiteY50" fmla="*/ 316871 h 612618"/>
                <a:gd name="connsiteX51" fmla="*/ 262551 w 1023042"/>
                <a:gd name="connsiteY51" fmla="*/ 328942 h 612618"/>
                <a:gd name="connsiteX52" fmla="*/ 229355 w 1023042"/>
                <a:gd name="connsiteY52" fmla="*/ 334978 h 612618"/>
                <a:gd name="connsiteX53" fmla="*/ 211248 w 1023042"/>
                <a:gd name="connsiteY53" fmla="*/ 316871 h 612618"/>
                <a:gd name="connsiteX54" fmla="*/ 196158 w 1023042"/>
                <a:gd name="connsiteY54" fmla="*/ 310836 h 612618"/>
                <a:gd name="connsiteX55" fmla="*/ 132784 w 1023042"/>
                <a:gd name="connsiteY55" fmla="*/ 350067 h 612618"/>
                <a:gd name="connsiteX0" fmla="*/ 132784 w 1023042"/>
                <a:gd name="connsiteY0" fmla="*/ 350067 h 612618"/>
                <a:gd name="connsiteX1" fmla="*/ 141838 w 1023042"/>
                <a:gd name="connsiteY1" fmla="*/ 425513 h 612618"/>
                <a:gd name="connsiteX2" fmla="*/ 93553 w 1023042"/>
                <a:gd name="connsiteY2" fmla="*/ 452673 h 612618"/>
                <a:gd name="connsiteX3" fmla="*/ 90535 w 1023042"/>
                <a:gd name="connsiteY3" fmla="*/ 488887 h 612618"/>
                <a:gd name="connsiteX4" fmla="*/ 90535 w 1023042"/>
                <a:gd name="connsiteY4" fmla="*/ 503976 h 612618"/>
                <a:gd name="connsiteX5" fmla="*/ 0 w 1023042"/>
                <a:gd name="connsiteY5" fmla="*/ 482851 h 612618"/>
                <a:gd name="connsiteX6" fmla="*/ 0 w 1023042"/>
                <a:gd name="connsiteY6" fmla="*/ 570368 h 612618"/>
                <a:gd name="connsiteX7" fmla="*/ 15089 w 1023042"/>
                <a:gd name="connsiteY7" fmla="*/ 612618 h 612618"/>
                <a:gd name="connsiteX8" fmla="*/ 75446 w 1023042"/>
                <a:gd name="connsiteY8" fmla="*/ 609600 h 612618"/>
                <a:gd name="connsiteX9" fmla="*/ 135802 w 1023042"/>
                <a:gd name="connsiteY9" fmla="*/ 597529 h 612618"/>
                <a:gd name="connsiteX10" fmla="*/ 208230 w 1023042"/>
                <a:gd name="connsiteY10" fmla="*/ 564333 h 612618"/>
                <a:gd name="connsiteX11" fmla="*/ 310836 w 1023042"/>
                <a:gd name="connsiteY11" fmla="*/ 549243 h 612618"/>
                <a:gd name="connsiteX12" fmla="*/ 449656 w 1023042"/>
                <a:gd name="connsiteY12" fmla="*/ 522083 h 612618"/>
                <a:gd name="connsiteX13" fmla="*/ 624689 w 1023042"/>
                <a:gd name="connsiteY13" fmla="*/ 488887 h 612618"/>
                <a:gd name="connsiteX14" fmla="*/ 781616 w 1023042"/>
                <a:gd name="connsiteY14" fmla="*/ 464744 h 612618"/>
                <a:gd name="connsiteX15" fmla="*/ 841972 w 1023042"/>
                <a:gd name="connsiteY15" fmla="*/ 446637 h 612618"/>
                <a:gd name="connsiteX16" fmla="*/ 919330 w 1023042"/>
                <a:gd name="connsiteY16" fmla="*/ 406769 h 612618"/>
                <a:gd name="connsiteX17" fmla="*/ 941560 w 1023042"/>
                <a:gd name="connsiteY17" fmla="*/ 356103 h 612618"/>
                <a:gd name="connsiteX18" fmla="*/ 962685 w 1023042"/>
                <a:gd name="connsiteY18" fmla="*/ 301782 h 612618"/>
                <a:gd name="connsiteX19" fmla="*/ 989846 w 1023042"/>
                <a:gd name="connsiteY19" fmla="*/ 274622 h 612618"/>
                <a:gd name="connsiteX20" fmla="*/ 1023042 w 1023042"/>
                <a:gd name="connsiteY20" fmla="*/ 241426 h 612618"/>
                <a:gd name="connsiteX21" fmla="*/ 1010970 w 1023042"/>
                <a:gd name="connsiteY21" fmla="*/ 190123 h 612618"/>
                <a:gd name="connsiteX22" fmla="*/ 959667 w 1023042"/>
                <a:gd name="connsiteY22" fmla="*/ 156927 h 612618"/>
                <a:gd name="connsiteX23" fmla="*/ 932507 w 1023042"/>
                <a:gd name="connsiteY23" fmla="*/ 57338 h 612618"/>
                <a:gd name="connsiteX24" fmla="*/ 917418 w 1023042"/>
                <a:gd name="connsiteY24" fmla="*/ 54321 h 612618"/>
                <a:gd name="connsiteX25" fmla="*/ 899311 w 1023042"/>
                <a:gd name="connsiteY25" fmla="*/ 33196 h 612618"/>
                <a:gd name="connsiteX26" fmla="*/ 878186 w 1023042"/>
                <a:gd name="connsiteY26" fmla="*/ 27160 h 612618"/>
                <a:gd name="connsiteX27" fmla="*/ 860079 w 1023042"/>
                <a:gd name="connsiteY27" fmla="*/ 0 h 612618"/>
                <a:gd name="connsiteX28" fmla="*/ 817830 w 1023042"/>
                <a:gd name="connsiteY28" fmla="*/ 21125 h 612618"/>
                <a:gd name="connsiteX29" fmla="*/ 754456 w 1023042"/>
                <a:gd name="connsiteY29" fmla="*/ 30178 h 612618"/>
                <a:gd name="connsiteX30" fmla="*/ 715224 w 1023042"/>
                <a:gd name="connsiteY30" fmla="*/ 30178 h 612618"/>
                <a:gd name="connsiteX31" fmla="*/ 654867 w 1023042"/>
                <a:gd name="connsiteY31" fmla="*/ 36214 h 612618"/>
                <a:gd name="connsiteX32" fmla="*/ 618654 w 1023042"/>
                <a:gd name="connsiteY32" fmla="*/ 18107 h 612618"/>
                <a:gd name="connsiteX33" fmla="*/ 582440 w 1023042"/>
                <a:gd name="connsiteY33" fmla="*/ 6036 h 612618"/>
                <a:gd name="connsiteX34" fmla="*/ 561315 w 1023042"/>
                <a:gd name="connsiteY34" fmla="*/ 27160 h 612618"/>
                <a:gd name="connsiteX35" fmla="*/ 588475 w 1023042"/>
                <a:gd name="connsiteY35" fmla="*/ 60356 h 612618"/>
                <a:gd name="connsiteX36" fmla="*/ 591493 w 1023042"/>
                <a:gd name="connsiteY36" fmla="*/ 84499 h 612618"/>
                <a:gd name="connsiteX37" fmla="*/ 546226 w 1023042"/>
                <a:gd name="connsiteY37" fmla="*/ 96570 h 612618"/>
                <a:gd name="connsiteX38" fmla="*/ 513030 w 1023042"/>
                <a:gd name="connsiteY38" fmla="*/ 108641 h 612618"/>
                <a:gd name="connsiteX39" fmla="*/ 473798 w 1023042"/>
                <a:gd name="connsiteY39" fmla="*/ 117695 h 612618"/>
                <a:gd name="connsiteX40" fmla="*/ 473798 w 1023042"/>
                <a:gd name="connsiteY40" fmla="*/ 181069 h 612618"/>
                <a:gd name="connsiteX41" fmla="*/ 437584 w 1023042"/>
                <a:gd name="connsiteY41" fmla="*/ 214265 h 612618"/>
                <a:gd name="connsiteX42" fmla="*/ 416459 w 1023042"/>
                <a:gd name="connsiteY42" fmla="*/ 247461 h 612618"/>
                <a:gd name="connsiteX43" fmla="*/ 392317 w 1023042"/>
                <a:gd name="connsiteY43" fmla="*/ 259533 h 612618"/>
                <a:gd name="connsiteX44" fmla="*/ 365157 w 1023042"/>
                <a:gd name="connsiteY44" fmla="*/ 235390 h 612618"/>
                <a:gd name="connsiteX45" fmla="*/ 356103 w 1023042"/>
                <a:gd name="connsiteY45" fmla="*/ 253497 h 612618"/>
                <a:gd name="connsiteX46" fmla="*/ 356103 w 1023042"/>
                <a:gd name="connsiteY46" fmla="*/ 277639 h 612618"/>
                <a:gd name="connsiteX47" fmla="*/ 356103 w 1023042"/>
                <a:gd name="connsiteY47" fmla="*/ 298764 h 612618"/>
                <a:gd name="connsiteX48" fmla="*/ 334978 w 1023042"/>
                <a:gd name="connsiteY48" fmla="*/ 286693 h 612618"/>
                <a:gd name="connsiteX49" fmla="*/ 316871 w 1023042"/>
                <a:gd name="connsiteY49" fmla="*/ 283675 h 612618"/>
                <a:gd name="connsiteX50" fmla="*/ 277640 w 1023042"/>
                <a:gd name="connsiteY50" fmla="*/ 316871 h 612618"/>
                <a:gd name="connsiteX51" fmla="*/ 262551 w 1023042"/>
                <a:gd name="connsiteY51" fmla="*/ 328942 h 612618"/>
                <a:gd name="connsiteX52" fmla="*/ 229355 w 1023042"/>
                <a:gd name="connsiteY52" fmla="*/ 334978 h 612618"/>
                <a:gd name="connsiteX53" fmla="*/ 211248 w 1023042"/>
                <a:gd name="connsiteY53" fmla="*/ 316871 h 612618"/>
                <a:gd name="connsiteX54" fmla="*/ 196158 w 1023042"/>
                <a:gd name="connsiteY54" fmla="*/ 310836 h 612618"/>
                <a:gd name="connsiteX55" fmla="*/ 132784 w 1023042"/>
                <a:gd name="connsiteY55" fmla="*/ 350067 h 612618"/>
                <a:gd name="connsiteX0" fmla="*/ 132784 w 1023042"/>
                <a:gd name="connsiteY0" fmla="*/ 350067 h 612618"/>
                <a:gd name="connsiteX1" fmla="*/ 141838 w 1023042"/>
                <a:gd name="connsiteY1" fmla="*/ 425513 h 612618"/>
                <a:gd name="connsiteX2" fmla="*/ 93553 w 1023042"/>
                <a:gd name="connsiteY2" fmla="*/ 452673 h 612618"/>
                <a:gd name="connsiteX3" fmla="*/ 90535 w 1023042"/>
                <a:gd name="connsiteY3" fmla="*/ 488887 h 612618"/>
                <a:gd name="connsiteX4" fmla="*/ 90535 w 1023042"/>
                <a:gd name="connsiteY4" fmla="*/ 503976 h 612618"/>
                <a:gd name="connsiteX5" fmla="*/ 0 w 1023042"/>
                <a:gd name="connsiteY5" fmla="*/ 482851 h 612618"/>
                <a:gd name="connsiteX6" fmla="*/ 0 w 1023042"/>
                <a:gd name="connsiteY6" fmla="*/ 570368 h 612618"/>
                <a:gd name="connsiteX7" fmla="*/ 15089 w 1023042"/>
                <a:gd name="connsiteY7" fmla="*/ 612618 h 612618"/>
                <a:gd name="connsiteX8" fmla="*/ 75446 w 1023042"/>
                <a:gd name="connsiteY8" fmla="*/ 609600 h 612618"/>
                <a:gd name="connsiteX9" fmla="*/ 135802 w 1023042"/>
                <a:gd name="connsiteY9" fmla="*/ 597529 h 612618"/>
                <a:gd name="connsiteX10" fmla="*/ 208230 w 1023042"/>
                <a:gd name="connsiteY10" fmla="*/ 564333 h 612618"/>
                <a:gd name="connsiteX11" fmla="*/ 310836 w 1023042"/>
                <a:gd name="connsiteY11" fmla="*/ 549243 h 612618"/>
                <a:gd name="connsiteX12" fmla="*/ 449656 w 1023042"/>
                <a:gd name="connsiteY12" fmla="*/ 522083 h 612618"/>
                <a:gd name="connsiteX13" fmla="*/ 624689 w 1023042"/>
                <a:gd name="connsiteY13" fmla="*/ 488887 h 612618"/>
                <a:gd name="connsiteX14" fmla="*/ 781616 w 1023042"/>
                <a:gd name="connsiteY14" fmla="*/ 464744 h 612618"/>
                <a:gd name="connsiteX15" fmla="*/ 841972 w 1023042"/>
                <a:gd name="connsiteY15" fmla="*/ 446637 h 612618"/>
                <a:gd name="connsiteX16" fmla="*/ 919330 w 1023042"/>
                <a:gd name="connsiteY16" fmla="*/ 406769 h 612618"/>
                <a:gd name="connsiteX17" fmla="*/ 941560 w 1023042"/>
                <a:gd name="connsiteY17" fmla="*/ 356103 h 612618"/>
                <a:gd name="connsiteX18" fmla="*/ 962685 w 1023042"/>
                <a:gd name="connsiteY18" fmla="*/ 301782 h 612618"/>
                <a:gd name="connsiteX19" fmla="*/ 989846 w 1023042"/>
                <a:gd name="connsiteY19" fmla="*/ 274622 h 612618"/>
                <a:gd name="connsiteX20" fmla="*/ 1023042 w 1023042"/>
                <a:gd name="connsiteY20" fmla="*/ 241426 h 612618"/>
                <a:gd name="connsiteX21" fmla="*/ 1010970 w 1023042"/>
                <a:gd name="connsiteY21" fmla="*/ 190123 h 612618"/>
                <a:gd name="connsiteX22" fmla="*/ 959667 w 1023042"/>
                <a:gd name="connsiteY22" fmla="*/ 156927 h 612618"/>
                <a:gd name="connsiteX23" fmla="*/ 932507 w 1023042"/>
                <a:gd name="connsiteY23" fmla="*/ 57338 h 612618"/>
                <a:gd name="connsiteX24" fmla="*/ 917418 w 1023042"/>
                <a:gd name="connsiteY24" fmla="*/ 54321 h 612618"/>
                <a:gd name="connsiteX25" fmla="*/ 899311 w 1023042"/>
                <a:gd name="connsiteY25" fmla="*/ 33196 h 612618"/>
                <a:gd name="connsiteX26" fmla="*/ 878186 w 1023042"/>
                <a:gd name="connsiteY26" fmla="*/ 27160 h 612618"/>
                <a:gd name="connsiteX27" fmla="*/ 860079 w 1023042"/>
                <a:gd name="connsiteY27" fmla="*/ 0 h 612618"/>
                <a:gd name="connsiteX28" fmla="*/ 817830 w 1023042"/>
                <a:gd name="connsiteY28" fmla="*/ 21125 h 612618"/>
                <a:gd name="connsiteX29" fmla="*/ 754456 w 1023042"/>
                <a:gd name="connsiteY29" fmla="*/ 30178 h 612618"/>
                <a:gd name="connsiteX30" fmla="*/ 715224 w 1023042"/>
                <a:gd name="connsiteY30" fmla="*/ 30178 h 612618"/>
                <a:gd name="connsiteX31" fmla="*/ 654867 w 1023042"/>
                <a:gd name="connsiteY31" fmla="*/ 36214 h 612618"/>
                <a:gd name="connsiteX32" fmla="*/ 618654 w 1023042"/>
                <a:gd name="connsiteY32" fmla="*/ 18107 h 612618"/>
                <a:gd name="connsiteX33" fmla="*/ 582440 w 1023042"/>
                <a:gd name="connsiteY33" fmla="*/ 6036 h 612618"/>
                <a:gd name="connsiteX34" fmla="*/ 561315 w 1023042"/>
                <a:gd name="connsiteY34" fmla="*/ 27160 h 612618"/>
                <a:gd name="connsiteX35" fmla="*/ 588475 w 1023042"/>
                <a:gd name="connsiteY35" fmla="*/ 60356 h 612618"/>
                <a:gd name="connsiteX36" fmla="*/ 591493 w 1023042"/>
                <a:gd name="connsiteY36" fmla="*/ 84499 h 612618"/>
                <a:gd name="connsiteX37" fmla="*/ 546226 w 1023042"/>
                <a:gd name="connsiteY37" fmla="*/ 96570 h 612618"/>
                <a:gd name="connsiteX38" fmla="*/ 513030 w 1023042"/>
                <a:gd name="connsiteY38" fmla="*/ 108641 h 612618"/>
                <a:gd name="connsiteX39" fmla="*/ 459502 w 1023042"/>
                <a:gd name="connsiteY39" fmla="*/ 112933 h 612618"/>
                <a:gd name="connsiteX40" fmla="*/ 473798 w 1023042"/>
                <a:gd name="connsiteY40" fmla="*/ 181069 h 612618"/>
                <a:gd name="connsiteX41" fmla="*/ 437584 w 1023042"/>
                <a:gd name="connsiteY41" fmla="*/ 214265 h 612618"/>
                <a:gd name="connsiteX42" fmla="*/ 416459 w 1023042"/>
                <a:gd name="connsiteY42" fmla="*/ 247461 h 612618"/>
                <a:gd name="connsiteX43" fmla="*/ 392317 w 1023042"/>
                <a:gd name="connsiteY43" fmla="*/ 259533 h 612618"/>
                <a:gd name="connsiteX44" fmla="*/ 365157 w 1023042"/>
                <a:gd name="connsiteY44" fmla="*/ 235390 h 612618"/>
                <a:gd name="connsiteX45" fmla="*/ 356103 w 1023042"/>
                <a:gd name="connsiteY45" fmla="*/ 253497 h 612618"/>
                <a:gd name="connsiteX46" fmla="*/ 356103 w 1023042"/>
                <a:gd name="connsiteY46" fmla="*/ 277639 h 612618"/>
                <a:gd name="connsiteX47" fmla="*/ 356103 w 1023042"/>
                <a:gd name="connsiteY47" fmla="*/ 298764 h 612618"/>
                <a:gd name="connsiteX48" fmla="*/ 334978 w 1023042"/>
                <a:gd name="connsiteY48" fmla="*/ 286693 h 612618"/>
                <a:gd name="connsiteX49" fmla="*/ 316871 w 1023042"/>
                <a:gd name="connsiteY49" fmla="*/ 283675 h 612618"/>
                <a:gd name="connsiteX50" fmla="*/ 277640 w 1023042"/>
                <a:gd name="connsiteY50" fmla="*/ 316871 h 612618"/>
                <a:gd name="connsiteX51" fmla="*/ 262551 w 1023042"/>
                <a:gd name="connsiteY51" fmla="*/ 328942 h 612618"/>
                <a:gd name="connsiteX52" fmla="*/ 229355 w 1023042"/>
                <a:gd name="connsiteY52" fmla="*/ 334978 h 612618"/>
                <a:gd name="connsiteX53" fmla="*/ 211248 w 1023042"/>
                <a:gd name="connsiteY53" fmla="*/ 316871 h 612618"/>
                <a:gd name="connsiteX54" fmla="*/ 196158 w 1023042"/>
                <a:gd name="connsiteY54" fmla="*/ 310836 h 612618"/>
                <a:gd name="connsiteX55" fmla="*/ 132784 w 1023042"/>
                <a:gd name="connsiteY55" fmla="*/ 350067 h 612618"/>
                <a:gd name="connsiteX0" fmla="*/ 132784 w 1023042"/>
                <a:gd name="connsiteY0" fmla="*/ 350067 h 612618"/>
                <a:gd name="connsiteX1" fmla="*/ 141838 w 1023042"/>
                <a:gd name="connsiteY1" fmla="*/ 425513 h 612618"/>
                <a:gd name="connsiteX2" fmla="*/ 93553 w 1023042"/>
                <a:gd name="connsiteY2" fmla="*/ 452673 h 612618"/>
                <a:gd name="connsiteX3" fmla="*/ 90535 w 1023042"/>
                <a:gd name="connsiteY3" fmla="*/ 488887 h 612618"/>
                <a:gd name="connsiteX4" fmla="*/ 90535 w 1023042"/>
                <a:gd name="connsiteY4" fmla="*/ 503976 h 612618"/>
                <a:gd name="connsiteX5" fmla="*/ 0 w 1023042"/>
                <a:gd name="connsiteY5" fmla="*/ 482851 h 612618"/>
                <a:gd name="connsiteX6" fmla="*/ 0 w 1023042"/>
                <a:gd name="connsiteY6" fmla="*/ 570368 h 612618"/>
                <a:gd name="connsiteX7" fmla="*/ 15089 w 1023042"/>
                <a:gd name="connsiteY7" fmla="*/ 612618 h 612618"/>
                <a:gd name="connsiteX8" fmla="*/ 75446 w 1023042"/>
                <a:gd name="connsiteY8" fmla="*/ 609600 h 612618"/>
                <a:gd name="connsiteX9" fmla="*/ 135802 w 1023042"/>
                <a:gd name="connsiteY9" fmla="*/ 597529 h 612618"/>
                <a:gd name="connsiteX10" fmla="*/ 208230 w 1023042"/>
                <a:gd name="connsiteY10" fmla="*/ 564333 h 612618"/>
                <a:gd name="connsiteX11" fmla="*/ 310836 w 1023042"/>
                <a:gd name="connsiteY11" fmla="*/ 549243 h 612618"/>
                <a:gd name="connsiteX12" fmla="*/ 449656 w 1023042"/>
                <a:gd name="connsiteY12" fmla="*/ 522083 h 612618"/>
                <a:gd name="connsiteX13" fmla="*/ 624689 w 1023042"/>
                <a:gd name="connsiteY13" fmla="*/ 488887 h 612618"/>
                <a:gd name="connsiteX14" fmla="*/ 781616 w 1023042"/>
                <a:gd name="connsiteY14" fmla="*/ 464744 h 612618"/>
                <a:gd name="connsiteX15" fmla="*/ 841972 w 1023042"/>
                <a:gd name="connsiteY15" fmla="*/ 446637 h 612618"/>
                <a:gd name="connsiteX16" fmla="*/ 919330 w 1023042"/>
                <a:gd name="connsiteY16" fmla="*/ 406769 h 612618"/>
                <a:gd name="connsiteX17" fmla="*/ 941560 w 1023042"/>
                <a:gd name="connsiteY17" fmla="*/ 356103 h 612618"/>
                <a:gd name="connsiteX18" fmla="*/ 962685 w 1023042"/>
                <a:gd name="connsiteY18" fmla="*/ 301782 h 612618"/>
                <a:gd name="connsiteX19" fmla="*/ 989846 w 1023042"/>
                <a:gd name="connsiteY19" fmla="*/ 274622 h 612618"/>
                <a:gd name="connsiteX20" fmla="*/ 1023042 w 1023042"/>
                <a:gd name="connsiteY20" fmla="*/ 241426 h 612618"/>
                <a:gd name="connsiteX21" fmla="*/ 1010970 w 1023042"/>
                <a:gd name="connsiteY21" fmla="*/ 190123 h 612618"/>
                <a:gd name="connsiteX22" fmla="*/ 959667 w 1023042"/>
                <a:gd name="connsiteY22" fmla="*/ 156927 h 612618"/>
                <a:gd name="connsiteX23" fmla="*/ 932507 w 1023042"/>
                <a:gd name="connsiteY23" fmla="*/ 57338 h 612618"/>
                <a:gd name="connsiteX24" fmla="*/ 917418 w 1023042"/>
                <a:gd name="connsiteY24" fmla="*/ 54321 h 612618"/>
                <a:gd name="connsiteX25" fmla="*/ 899311 w 1023042"/>
                <a:gd name="connsiteY25" fmla="*/ 33196 h 612618"/>
                <a:gd name="connsiteX26" fmla="*/ 878186 w 1023042"/>
                <a:gd name="connsiteY26" fmla="*/ 27160 h 612618"/>
                <a:gd name="connsiteX27" fmla="*/ 860079 w 1023042"/>
                <a:gd name="connsiteY27" fmla="*/ 0 h 612618"/>
                <a:gd name="connsiteX28" fmla="*/ 817830 w 1023042"/>
                <a:gd name="connsiteY28" fmla="*/ 21125 h 612618"/>
                <a:gd name="connsiteX29" fmla="*/ 754456 w 1023042"/>
                <a:gd name="connsiteY29" fmla="*/ 30178 h 612618"/>
                <a:gd name="connsiteX30" fmla="*/ 715224 w 1023042"/>
                <a:gd name="connsiteY30" fmla="*/ 30178 h 612618"/>
                <a:gd name="connsiteX31" fmla="*/ 654867 w 1023042"/>
                <a:gd name="connsiteY31" fmla="*/ 36214 h 612618"/>
                <a:gd name="connsiteX32" fmla="*/ 618654 w 1023042"/>
                <a:gd name="connsiteY32" fmla="*/ 18107 h 612618"/>
                <a:gd name="connsiteX33" fmla="*/ 582440 w 1023042"/>
                <a:gd name="connsiteY33" fmla="*/ 6036 h 612618"/>
                <a:gd name="connsiteX34" fmla="*/ 561315 w 1023042"/>
                <a:gd name="connsiteY34" fmla="*/ 27160 h 612618"/>
                <a:gd name="connsiteX35" fmla="*/ 588475 w 1023042"/>
                <a:gd name="connsiteY35" fmla="*/ 60356 h 612618"/>
                <a:gd name="connsiteX36" fmla="*/ 591493 w 1023042"/>
                <a:gd name="connsiteY36" fmla="*/ 84499 h 612618"/>
                <a:gd name="connsiteX37" fmla="*/ 546226 w 1023042"/>
                <a:gd name="connsiteY37" fmla="*/ 96570 h 612618"/>
                <a:gd name="connsiteX38" fmla="*/ 513030 w 1023042"/>
                <a:gd name="connsiteY38" fmla="*/ 108641 h 612618"/>
                <a:gd name="connsiteX39" fmla="*/ 459502 w 1023042"/>
                <a:gd name="connsiteY39" fmla="*/ 112933 h 612618"/>
                <a:gd name="connsiteX40" fmla="*/ 464267 w 1023042"/>
                <a:gd name="connsiteY40" fmla="*/ 181069 h 612618"/>
                <a:gd name="connsiteX41" fmla="*/ 437584 w 1023042"/>
                <a:gd name="connsiteY41" fmla="*/ 214265 h 612618"/>
                <a:gd name="connsiteX42" fmla="*/ 416459 w 1023042"/>
                <a:gd name="connsiteY42" fmla="*/ 247461 h 612618"/>
                <a:gd name="connsiteX43" fmla="*/ 392317 w 1023042"/>
                <a:gd name="connsiteY43" fmla="*/ 259533 h 612618"/>
                <a:gd name="connsiteX44" fmla="*/ 365157 w 1023042"/>
                <a:gd name="connsiteY44" fmla="*/ 235390 h 612618"/>
                <a:gd name="connsiteX45" fmla="*/ 356103 w 1023042"/>
                <a:gd name="connsiteY45" fmla="*/ 253497 h 612618"/>
                <a:gd name="connsiteX46" fmla="*/ 356103 w 1023042"/>
                <a:gd name="connsiteY46" fmla="*/ 277639 h 612618"/>
                <a:gd name="connsiteX47" fmla="*/ 356103 w 1023042"/>
                <a:gd name="connsiteY47" fmla="*/ 298764 h 612618"/>
                <a:gd name="connsiteX48" fmla="*/ 334978 w 1023042"/>
                <a:gd name="connsiteY48" fmla="*/ 286693 h 612618"/>
                <a:gd name="connsiteX49" fmla="*/ 316871 w 1023042"/>
                <a:gd name="connsiteY49" fmla="*/ 283675 h 612618"/>
                <a:gd name="connsiteX50" fmla="*/ 277640 w 1023042"/>
                <a:gd name="connsiteY50" fmla="*/ 316871 h 612618"/>
                <a:gd name="connsiteX51" fmla="*/ 262551 w 1023042"/>
                <a:gd name="connsiteY51" fmla="*/ 328942 h 612618"/>
                <a:gd name="connsiteX52" fmla="*/ 229355 w 1023042"/>
                <a:gd name="connsiteY52" fmla="*/ 334978 h 612618"/>
                <a:gd name="connsiteX53" fmla="*/ 211248 w 1023042"/>
                <a:gd name="connsiteY53" fmla="*/ 316871 h 612618"/>
                <a:gd name="connsiteX54" fmla="*/ 196158 w 1023042"/>
                <a:gd name="connsiteY54" fmla="*/ 310836 h 612618"/>
                <a:gd name="connsiteX55" fmla="*/ 132784 w 1023042"/>
                <a:gd name="connsiteY55" fmla="*/ 350067 h 612618"/>
                <a:gd name="connsiteX0" fmla="*/ 132784 w 1032573"/>
                <a:gd name="connsiteY0" fmla="*/ 350067 h 612618"/>
                <a:gd name="connsiteX1" fmla="*/ 141838 w 1032573"/>
                <a:gd name="connsiteY1" fmla="*/ 425513 h 612618"/>
                <a:gd name="connsiteX2" fmla="*/ 93553 w 1032573"/>
                <a:gd name="connsiteY2" fmla="*/ 452673 h 612618"/>
                <a:gd name="connsiteX3" fmla="*/ 90535 w 1032573"/>
                <a:gd name="connsiteY3" fmla="*/ 488887 h 612618"/>
                <a:gd name="connsiteX4" fmla="*/ 90535 w 1032573"/>
                <a:gd name="connsiteY4" fmla="*/ 503976 h 612618"/>
                <a:gd name="connsiteX5" fmla="*/ 0 w 1032573"/>
                <a:gd name="connsiteY5" fmla="*/ 482851 h 612618"/>
                <a:gd name="connsiteX6" fmla="*/ 0 w 1032573"/>
                <a:gd name="connsiteY6" fmla="*/ 570368 h 612618"/>
                <a:gd name="connsiteX7" fmla="*/ 15089 w 1032573"/>
                <a:gd name="connsiteY7" fmla="*/ 612618 h 612618"/>
                <a:gd name="connsiteX8" fmla="*/ 75446 w 1032573"/>
                <a:gd name="connsiteY8" fmla="*/ 609600 h 612618"/>
                <a:gd name="connsiteX9" fmla="*/ 135802 w 1032573"/>
                <a:gd name="connsiteY9" fmla="*/ 597529 h 612618"/>
                <a:gd name="connsiteX10" fmla="*/ 208230 w 1032573"/>
                <a:gd name="connsiteY10" fmla="*/ 564333 h 612618"/>
                <a:gd name="connsiteX11" fmla="*/ 310836 w 1032573"/>
                <a:gd name="connsiteY11" fmla="*/ 549243 h 612618"/>
                <a:gd name="connsiteX12" fmla="*/ 449656 w 1032573"/>
                <a:gd name="connsiteY12" fmla="*/ 522083 h 612618"/>
                <a:gd name="connsiteX13" fmla="*/ 624689 w 1032573"/>
                <a:gd name="connsiteY13" fmla="*/ 488887 h 612618"/>
                <a:gd name="connsiteX14" fmla="*/ 781616 w 1032573"/>
                <a:gd name="connsiteY14" fmla="*/ 464744 h 612618"/>
                <a:gd name="connsiteX15" fmla="*/ 841972 w 1032573"/>
                <a:gd name="connsiteY15" fmla="*/ 446637 h 612618"/>
                <a:gd name="connsiteX16" fmla="*/ 919330 w 1032573"/>
                <a:gd name="connsiteY16" fmla="*/ 406769 h 612618"/>
                <a:gd name="connsiteX17" fmla="*/ 941560 w 1032573"/>
                <a:gd name="connsiteY17" fmla="*/ 356103 h 612618"/>
                <a:gd name="connsiteX18" fmla="*/ 962685 w 1032573"/>
                <a:gd name="connsiteY18" fmla="*/ 301782 h 612618"/>
                <a:gd name="connsiteX19" fmla="*/ 989846 w 1032573"/>
                <a:gd name="connsiteY19" fmla="*/ 274622 h 612618"/>
                <a:gd name="connsiteX20" fmla="*/ 1032573 w 1032573"/>
                <a:gd name="connsiteY20" fmla="*/ 255709 h 612618"/>
                <a:gd name="connsiteX21" fmla="*/ 1010970 w 1032573"/>
                <a:gd name="connsiteY21" fmla="*/ 190123 h 612618"/>
                <a:gd name="connsiteX22" fmla="*/ 959667 w 1032573"/>
                <a:gd name="connsiteY22" fmla="*/ 156927 h 612618"/>
                <a:gd name="connsiteX23" fmla="*/ 932507 w 1032573"/>
                <a:gd name="connsiteY23" fmla="*/ 57338 h 612618"/>
                <a:gd name="connsiteX24" fmla="*/ 917418 w 1032573"/>
                <a:gd name="connsiteY24" fmla="*/ 54321 h 612618"/>
                <a:gd name="connsiteX25" fmla="*/ 899311 w 1032573"/>
                <a:gd name="connsiteY25" fmla="*/ 33196 h 612618"/>
                <a:gd name="connsiteX26" fmla="*/ 878186 w 1032573"/>
                <a:gd name="connsiteY26" fmla="*/ 27160 h 612618"/>
                <a:gd name="connsiteX27" fmla="*/ 860079 w 1032573"/>
                <a:gd name="connsiteY27" fmla="*/ 0 h 612618"/>
                <a:gd name="connsiteX28" fmla="*/ 817830 w 1032573"/>
                <a:gd name="connsiteY28" fmla="*/ 21125 h 612618"/>
                <a:gd name="connsiteX29" fmla="*/ 754456 w 1032573"/>
                <a:gd name="connsiteY29" fmla="*/ 30178 h 612618"/>
                <a:gd name="connsiteX30" fmla="*/ 715224 w 1032573"/>
                <a:gd name="connsiteY30" fmla="*/ 30178 h 612618"/>
                <a:gd name="connsiteX31" fmla="*/ 654867 w 1032573"/>
                <a:gd name="connsiteY31" fmla="*/ 36214 h 612618"/>
                <a:gd name="connsiteX32" fmla="*/ 618654 w 1032573"/>
                <a:gd name="connsiteY32" fmla="*/ 18107 h 612618"/>
                <a:gd name="connsiteX33" fmla="*/ 582440 w 1032573"/>
                <a:gd name="connsiteY33" fmla="*/ 6036 h 612618"/>
                <a:gd name="connsiteX34" fmla="*/ 561315 w 1032573"/>
                <a:gd name="connsiteY34" fmla="*/ 27160 h 612618"/>
                <a:gd name="connsiteX35" fmla="*/ 588475 w 1032573"/>
                <a:gd name="connsiteY35" fmla="*/ 60356 h 612618"/>
                <a:gd name="connsiteX36" fmla="*/ 591493 w 1032573"/>
                <a:gd name="connsiteY36" fmla="*/ 84499 h 612618"/>
                <a:gd name="connsiteX37" fmla="*/ 546226 w 1032573"/>
                <a:gd name="connsiteY37" fmla="*/ 96570 h 612618"/>
                <a:gd name="connsiteX38" fmla="*/ 513030 w 1032573"/>
                <a:gd name="connsiteY38" fmla="*/ 108641 h 612618"/>
                <a:gd name="connsiteX39" fmla="*/ 459502 w 1032573"/>
                <a:gd name="connsiteY39" fmla="*/ 112933 h 612618"/>
                <a:gd name="connsiteX40" fmla="*/ 464267 w 1032573"/>
                <a:gd name="connsiteY40" fmla="*/ 181069 h 612618"/>
                <a:gd name="connsiteX41" fmla="*/ 437584 w 1032573"/>
                <a:gd name="connsiteY41" fmla="*/ 214265 h 612618"/>
                <a:gd name="connsiteX42" fmla="*/ 416459 w 1032573"/>
                <a:gd name="connsiteY42" fmla="*/ 247461 h 612618"/>
                <a:gd name="connsiteX43" fmla="*/ 392317 w 1032573"/>
                <a:gd name="connsiteY43" fmla="*/ 259533 h 612618"/>
                <a:gd name="connsiteX44" fmla="*/ 365157 w 1032573"/>
                <a:gd name="connsiteY44" fmla="*/ 235390 h 612618"/>
                <a:gd name="connsiteX45" fmla="*/ 356103 w 1032573"/>
                <a:gd name="connsiteY45" fmla="*/ 253497 h 612618"/>
                <a:gd name="connsiteX46" fmla="*/ 356103 w 1032573"/>
                <a:gd name="connsiteY46" fmla="*/ 277639 h 612618"/>
                <a:gd name="connsiteX47" fmla="*/ 356103 w 1032573"/>
                <a:gd name="connsiteY47" fmla="*/ 298764 h 612618"/>
                <a:gd name="connsiteX48" fmla="*/ 334978 w 1032573"/>
                <a:gd name="connsiteY48" fmla="*/ 286693 h 612618"/>
                <a:gd name="connsiteX49" fmla="*/ 316871 w 1032573"/>
                <a:gd name="connsiteY49" fmla="*/ 283675 h 612618"/>
                <a:gd name="connsiteX50" fmla="*/ 277640 w 1032573"/>
                <a:gd name="connsiteY50" fmla="*/ 316871 h 612618"/>
                <a:gd name="connsiteX51" fmla="*/ 262551 w 1032573"/>
                <a:gd name="connsiteY51" fmla="*/ 328942 h 612618"/>
                <a:gd name="connsiteX52" fmla="*/ 229355 w 1032573"/>
                <a:gd name="connsiteY52" fmla="*/ 334978 h 612618"/>
                <a:gd name="connsiteX53" fmla="*/ 211248 w 1032573"/>
                <a:gd name="connsiteY53" fmla="*/ 316871 h 612618"/>
                <a:gd name="connsiteX54" fmla="*/ 196158 w 1032573"/>
                <a:gd name="connsiteY54" fmla="*/ 310836 h 612618"/>
                <a:gd name="connsiteX55" fmla="*/ 132784 w 1032573"/>
                <a:gd name="connsiteY55" fmla="*/ 350067 h 612618"/>
                <a:gd name="connsiteX0" fmla="*/ 132784 w 1032573"/>
                <a:gd name="connsiteY0" fmla="*/ 350067 h 612618"/>
                <a:gd name="connsiteX1" fmla="*/ 141838 w 1032573"/>
                <a:gd name="connsiteY1" fmla="*/ 425513 h 612618"/>
                <a:gd name="connsiteX2" fmla="*/ 93553 w 1032573"/>
                <a:gd name="connsiteY2" fmla="*/ 452673 h 612618"/>
                <a:gd name="connsiteX3" fmla="*/ 90535 w 1032573"/>
                <a:gd name="connsiteY3" fmla="*/ 488887 h 612618"/>
                <a:gd name="connsiteX4" fmla="*/ 90535 w 1032573"/>
                <a:gd name="connsiteY4" fmla="*/ 503976 h 612618"/>
                <a:gd name="connsiteX5" fmla="*/ 0 w 1032573"/>
                <a:gd name="connsiteY5" fmla="*/ 482851 h 612618"/>
                <a:gd name="connsiteX6" fmla="*/ 0 w 1032573"/>
                <a:gd name="connsiteY6" fmla="*/ 570368 h 612618"/>
                <a:gd name="connsiteX7" fmla="*/ 15089 w 1032573"/>
                <a:gd name="connsiteY7" fmla="*/ 612618 h 612618"/>
                <a:gd name="connsiteX8" fmla="*/ 75446 w 1032573"/>
                <a:gd name="connsiteY8" fmla="*/ 609600 h 612618"/>
                <a:gd name="connsiteX9" fmla="*/ 135802 w 1032573"/>
                <a:gd name="connsiteY9" fmla="*/ 597529 h 612618"/>
                <a:gd name="connsiteX10" fmla="*/ 208230 w 1032573"/>
                <a:gd name="connsiteY10" fmla="*/ 564333 h 612618"/>
                <a:gd name="connsiteX11" fmla="*/ 310836 w 1032573"/>
                <a:gd name="connsiteY11" fmla="*/ 549243 h 612618"/>
                <a:gd name="connsiteX12" fmla="*/ 449656 w 1032573"/>
                <a:gd name="connsiteY12" fmla="*/ 522083 h 612618"/>
                <a:gd name="connsiteX13" fmla="*/ 624689 w 1032573"/>
                <a:gd name="connsiteY13" fmla="*/ 488887 h 612618"/>
                <a:gd name="connsiteX14" fmla="*/ 781616 w 1032573"/>
                <a:gd name="connsiteY14" fmla="*/ 464744 h 612618"/>
                <a:gd name="connsiteX15" fmla="*/ 841972 w 1032573"/>
                <a:gd name="connsiteY15" fmla="*/ 446637 h 612618"/>
                <a:gd name="connsiteX16" fmla="*/ 919330 w 1032573"/>
                <a:gd name="connsiteY16" fmla="*/ 406769 h 612618"/>
                <a:gd name="connsiteX17" fmla="*/ 941560 w 1032573"/>
                <a:gd name="connsiteY17" fmla="*/ 356103 h 612618"/>
                <a:gd name="connsiteX18" fmla="*/ 962685 w 1032573"/>
                <a:gd name="connsiteY18" fmla="*/ 301782 h 612618"/>
                <a:gd name="connsiteX19" fmla="*/ 999378 w 1032573"/>
                <a:gd name="connsiteY19" fmla="*/ 281763 h 612618"/>
                <a:gd name="connsiteX20" fmla="*/ 1032573 w 1032573"/>
                <a:gd name="connsiteY20" fmla="*/ 255709 h 612618"/>
                <a:gd name="connsiteX21" fmla="*/ 1010970 w 1032573"/>
                <a:gd name="connsiteY21" fmla="*/ 190123 h 612618"/>
                <a:gd name="connsiteX22" fmla="*/ 959667 w 1032573"/>
                <a:gd name="connsiteY22" fmla="*/ 156927 h 612618"/>
                <a:gd name="connsiteX23" fmla="*/ 932507 w 1032573"/>
                <a:gd name="connsiteY23" fmla="*/ 57338 h 612618"/>
                <a:gd name="connsiteX24" fmla="*/ 917418 w 1032573"/>
                <a:gd name="connsiteY24" fmla="*/ 54321 h 612618"/>
                <a:gd name="connsiteX25" fmla="*/ 899311 w 1032573"/>
                <a:gd name="connsiteY25" fmla="*/ 33196 h 612618"/>
                <a:gd name="connsiteX26" fmla="*/ 878186 w 1032573"/>
                <a:gd name="connsiteY26" fmla="*/ 27160 h 612618"/>
                <a:gd name="connsiteX27" fmla="*/ 860079 w 1032573"/>
                <a:gd name="connsiteY27" fmla="*/ 0 h 612618"/>
                <a:gd name="connsiteX28" fmla="*/ 817830 w 1032573"/>
                <a:gd name="connsiteY28" fmla="*/ 21125 h 612618"/>
                <a:gd name="connsiteX29" fmla="*/ 754456 w 1032573"/>
                <a:gd name="connsiteY29" fmla="*/ 30178 h 612618"/>
                <a:gd name="connsiteX30" fmla="*/ 715224 w 1032573"/>
                <a:gd name="connsiteY30" fmla="*/ 30178 h 612618"/>
                <a:gd name="connsiteX31" fmla="*/ 654867 w 1032573"/>
                <a:gd name="connsiteY31" fmla="*/ 36214 h 612618"/>
                <a:gd name="connsiteX32" fmla="*/ 618654 w 1032573"/>
                <a:gd name="connsiteY32" fmla="*/ 18107 h 612618"/>
                <a:gd name="connsiteX33" fmla="*/ 582440 w 1032573"/>
                <a:gd name="connsiteY33" fmla="*/ 6036 h 612618"/>
                <a:gd name="connsiteX34" fmla="*/ 561315 w 1032573"/>
                <a:gd name="connsiteY34" fmla="*/ 27160 h 612618"/>
                <a:gd name="connsiteX35" fmla="*/ 588475 w 1032573"/>
                <a:gd name="connsiteY35" fmla="*/ 60356 h 612618"/>
                <a:gd name="connsiteX36" fmla="*/ 591493 w 1032573"/>
                <a:gd name="connsiteY36" fmla="*/ 84499 h 612618"/>
                <a:gd name="connsiteX37" fmla="*/ 546226 w 1032573"/>
                <a:gd name="connsiteY37" fmla="*/ 96570 h 612618"/>
                <a:gd name="connsiteX38" fmla="*/ 513030 w 1032573"/>
                <a:gd name="connsiteY38" fmla="*/ 108641 h 612618"/>
                <a:gd name="connsiteX39" fmla="*/ 459502 w 1032573"/>
                <a:gd name="connsiteY39" fmla="*/ 112933 h 612618"/>
                <a:gd name="connsiteX40" fmla="*/ 464267 w 1032573"/>
                <a:gd name="connsiteY40" fmla="*/ 181069 h 612618"/>
                <a:gd name="connsiteX41" fmla="*/ 437584 w 1032573"/>
                <a:gd name="connsiteY41" fmla="*/ 214265 h 612618"/>
                <a:gd name="connsiteX42" fmla="*/ 416459 w 1032573"/>
                <a:gd name="connsiteY42" fmla="*/ 247461 h 612618"/>
                <a:gd name="connsiteX43" fmla="*/ 392317 w 1032573"/>
                <a:gd name="connsiteY43" fmla="*/ 259533 h 612618"/>
                <a:gd name="connsiteX44" fmla="*/ 365157 w 1032573"/>
                <a:gd name="connsiteY44" fmla="*/ 235390 h 612618"/>
                <a:gd name="connsiteX45" fmla="*/ 356103 w 1032573"/>
                <a:gd name="connsiteY45" fmla="*/ 253497 h 612618"/>
                <a:gd name="connsiteX46" fmla="*/ 356103 w 1032573"/>
                <a:gd name="connsiteY46" fmla="*/ 277639 h 612618"/>
                <a:gd name="connsiteX47" fmla="*/ 356103 w 1032573"/>
                <a:gd name="connsiteY47" fmla="*/ 298764 h 612618"/>
                <a:gd name="connsiteX48" fmla="*/ 334978 w 1032573"/>
                <a:gd name="connsiteY48" fmla="*/ 286693 h 612618"/>
                <a:gd name="connsiteX49" fmla="*/ 316871 w 1032573"/>
                <a:gd name="connsiteY49" fmla="*/ 283675 h 612618"/>
                <a:gd name="connsiteX50" fmla="*/ 277640 w 1032573"/>
                <a:gd name="connsiteY50" fmla="*/ 316871 h 612618"/>
                <a:gd name="connsiteX51" fmla="*/ 262551 w 1032573"/>
                <a:gd name="connsiteY51" fmla="*/ 328942 h 612618"/>
                <a:gd name="connsiteX52" fmla="*/ 229355 w 1032573"/>
                <a:gd name="connsiteY52" fmla="*/ 334978 h 612618"/>
                <a:gd name="connsiteX53" fmla="*/ 211248 w 1032573"/>
                <a:gd name="connsiteY53" fmla="*/ 316871 h 612618"/>
                <a:gd name="connsiteX54" fmla="*/ 196158 w 1032573"/>
                <a:gd name="connsiteY54" fmla="*/ 310836 h 612618"/>
                <a:gd name="connsiteX55" fmla="*/ 132784 w 1032573"/>
                <a:gd name="connsiteY55" fmla="*/ 350067 h 612618"/>
                <a:gd name="connsiteX0" fmla="*/ 132784 w 1032573"/>
                <a:gd name="connsiteY0" fmla="*/ 350067 h 612618"/>
                <a:gd name="connsiteX1" fmla="*/ 141838 w 1032573"/>
                <a:gd name="connsiteY1" fmla="*/ 425513 h 612618"/>
                <a:gd name="connsiteX2" fmla="*/ 93553 w 1032573"/>
                <a:gd name="connsiteY2" fmla="*/ 452673 h 612618"/>
                <a:gd name="connsiteX3" fmla="*/ 90535 w 1032573"/>
                <a:gd name="connsiteY3" fmla="*/ 488887 h 612618"/>
                <a:gd name="connsiteX4" fmla="*/ 90535 w 1032573"/>
                <a:gd name="connsiteY4" fmla="*/ 503976 h 612618"/>
                <a:gd name="connsiteX5" fmla="*/ 0 w 1032573"/>
                <a:gd name="connsiteY5" fmla="*/ 482851 h 612618"/>
                <a:gd name="connsiteX6" fmla="*/ 0 w 1032573"/>
                <a:gd name="connsiteY6" fmla="*/ 570368 h 612618"/>
                <a:gd name="connsiteX7" fmla="*/ 15089 w 1032573"/>
                <a:gd name="connsiteY7" fmla="*/ 612618 h 612618"/>
                <a:gd name="connsiteX8" fmla="*/ 75446 w 1032573"/>
                <a:gd name="connsiteY8" fmla="*/ 609600 h 612618"/>
                <a:gd name="connsiteX9" fmla="*/ 135802 w 1032573"/>
                <a:gd name="connsiteY9" fmla="*/ 597529 h 612618"/>
                <a:gd name="connsiteX10" fmla="*/ 208230 w 1032573"/>
                <a:gd name="connsiteY10" fmla="*/ 564333 h 612618"/>
                <a:gd name="connsiteX11" fmla="*/ 310836 w 1032573"/>
                <a:gd name="connsiteY11" fmla="*/ 549243 h 612618"/>
                <a:gd name="connsiteX12" fmla="*/ 449656 w 1032573"/>
                <a:gd name="connsiteY12" fmla="*/ 522083 h 612618"/>
                <a:gd name="connsiteX13" fmla="*/ 624689 w 1032573"/>
                <a:gd name="connsiteY13" fmla="*/ 488887 h 612618"/>
                <a:gd name="connsiteX14" fmla="*/ 781616 w 1032573"/>
                <a:gd name="connsiteY14" fmla="*/ 464744 h 612618"/>
                <a:gd name="connsiteX15" fmla="*/ 841972 w 1032573"/>
                <a:gd name="connsiteY15" fmla="*/ 446637 h 612618"/>
                <a:gd name="connsiteX16" fmla="*/ 919330 w 1032573"/>
                <a:gd name="connsiteY16" fmla="*/ 406769 h 612618"/>
                <a:gd name="connsiteX17" fmla="*/ 941560 w 1032573"/>
                <a:gd name="connsiteY17" fmla="*/ 356103 h 612618"/>
                <a:gd name="connsiteX18" fmla="*/ 969834 w 1032573"/>
                <a:gd name="connsiteY18" fmla="*/ 308924 h 612618"/>
                <a:gd name="connsiteX19" fmla="*/ 999378 w 1032573"/>
                <a:gd name="connsiteY19" fmla="*/ 281763 h 612618"/>
                <a:gd name="connsiteX20" fmla="*/ 1032573 w 1032573"/>
                <a:gd name="connsiteY20" fmla="*/ 255709 h 612618"/>
                <a:gd name="connsiteX21" fmla="*/ 1010970 w 1032573"/>
                <a:gd name="connsiteY21" fmla="*/ 190123 h 612618"/>
                <a:gd name="connsiteX22" fmla="*/ 959667 w 1032573"/>
                <a:gd name="connsiteY22" fmla="*/ 156927 h 612618"/>
                <a:gd name="connsiteX23" fmla="*/ 932507 w 1032573"/>
                <a:gd name="connsiteY23" fmla="*/ 57338 h 612618"/>
                <a:gd name="connsiteX24" fmla="*/ 917418 w 1032573"/>
                <a:gd name="connsiteY24" fmla="*/ 54321 h 612618"/>
                <a:gd name="connsiteX25" fmla="*/ 899311 w 1032573"/>
                <a:gd name="connsiteY25" fmla="*/ 33196 h 612618"/>
                <a:gd name="connsiteX26" fmla="*/ 878186 w 1032573"/>
                <a:gd name="connsiteY26" fmla="*/ 27160 h 612618"/>
                <a:gd name="connsiteX27" fmla="*/ 860079 w 1032573"/>
                <a:gd name="connsiteY27" fmla="*/ 0 h 612618"/>
                <a:gd name="connsiteX28" fmla="*/ 817830 w 1032573"/>
                <a:gd name="connsiteY28" fmla="*/ 21125 h 612618"/>
                <a:gd name="connsiteX29" fmla="*/ 754456 w 1032573"/>
                <a:gd name="connsiteY29" fmla="*/ 30178 h 612618"/>
                <a:gd name="connsiteX30" fmla="*/ 715224 w 1032573"/>
                <a:gd name="connsiteY30" fmla="*/ 30178 h 612618"/>
                <a:gd name="connsiteX31" fmla="*/ 654867 w 1032573"/>
                <a:gd name="connsiteY31" fmla="*/ 36214 h 612618"/>
                <a:gd name="connsiteX32" fmla="*/ 618654 w 1032573"/>
                <a:gd name="connsiteY32" fmla="*/ 18107 h 612618"/>
                <a:gd name="connsiteX33" fmla="*/ 582440 w 1032573"/>
                <a:gd name="connsiteY33" fmla="*/ 6036 h 612618"/>
                <a:gd name="connsiteX34" fmla="*/ 561315 w 1032573"/>
                <a:gd name="connsiteY34" fmla="*/ 27160 h 612618"/>
                <a:gd name="connsiteX35" fmla="*/ 588475 w 1032573"/>
                <a:gd name="connsiteY35" fmla="*/ 60356 h 612618"/>
                <a:gd name="connsiteX36" fmla="*/ 591493 w 1032573"/>
                <a:gd name="connsiteY36" fmla="*/ 84499 h 612618"/>
                <a:gd name="connsiteX37" fmla="*/ 546226 w 1032573"/>
                <a:gd name="connsiteY37" fmla="*/ 96570 h 612618"/>
                <a:gd name="connsiteX38" fmla="*/ 513030 w 1032573"/>
                <a:gd name="connsiteY38" fmla="*/ 108641 h 612618"/>
                <a:gd name="connsiteX39" fmla="*/ 459502 w 1032573"/>
                <a:gd name="connsiteY39" fmla="*/ 112933 h 612618"/>
                <a:gd name="connsiteX40" fmla="*/ 464267 w 1032573"/>
                <a:gd name="connsiteY40" fmla="*/ 181069 h 612618"/>
                <a:gd name="connsiteX41" fmla="*/ 437584 w 1032573"/>
                <a:gd name="connsiteY41" fmla="*/ 214265 h 612618"/>
                <a:gd name="connsiteX42" fmla="*/ 416459 w 1032573"/>
                <a:gd name="connsiteY42" fmla="*/ 247461 h 612618"/>
                <a:gd name="connsiteX43" fmla="*/ 392317 w 1032573"/>
                <a:gd name="connsiteY43" fmla="*/ 259533 h 612618"/>
                <a:gd name="connsiteX44" fmla="*/ 365157 w 1032573"/>
                <a:gd name="connsiteY44" fmla="*/ 235390 h 612618"/>
                <a:gd name="connsiteX45" fmla="*/ 356103 w 1032573"/>
                <a:gd name="connsiteY45" fmla="*/ 253497 h 612618"/>
                <a:gd name="connsiteX46" fmla="*/ 356103 w 1032573"/>
                <a:gd name="connsiteY46" fmla="*/ 277639 h 612618"/>
                <a:gd name="connsiteX47" fmla="*/ 356103 w 1032573"/>
                <a:gd name="connsiteY47" fmla="*/ 298764 h 612618"/>
                <a:gd name="connsiteX48" fmla="*/ 334978 w 1032573"/>
                <a:gd name="connsiteY48" fmla="*/ 286693 h 612618"/>
                <a:gd name="connsiteX49" fmla="*/ 316871 w 1032573"/>
                <a:gd name="connsiteY49" fmla="*/ 283675 h 612618"/>
                <a:gd name="connsiteX50" fmla="*/ 277640 w 1032573"/>
                <a:gd name="connsiteY50" fmla="*/ 316871 h 612618"/>
                <a:gd name="connsiteX51" fmla="*/ 262551 w 1032573"/>
                <a:gd name="connsiteY51" fmla="*/ 328942 h 612618"/>
                <a:gd name="connsiteX52" fmla="*/ 229355 w 1032573"/>
                <a:gd name="connsiteY52" fmla="*/ 334978 h 612618"/>
                <a:gd name="connsiteX53" fmla="*/ 211248 w 1032573"/>
                <a:gd name="connsiteY53" fmla="*/ 316871 h 612618"/>
                <a:gd name="connsiteX54" fmla="*/ 196158 w 1032573"/>
                <a:gd name="connsiteY54" fmla="*/ 310836 h 612618"/>
                <a:gd name="connsiteX55" fmla="*/ 132784 w 1032573"/>
                <a:gd name="connsiteY55" fmla="*/ 350067 h 612618"/>
                <a:gd name="connsiteX0" fmla="*/ 132784 w 1032573"/>
                <a:gd name="connsiteY0" fmla="*/ 350067 h 612618"/>
                <a:gd name="connsiteX1" fmla="*/ 141838 w 1032573"/>
                <a:gd name="connsiteY1" fmla="*/ 425513 h 612618"/>
                <a:gd name="connsiteX2" fmla="*/ 93553 w 1032573"/>
                <a:gd name="connsiteY2" fmla="*/ 452673 h 612618"/>
                <a:gd name="connsiteX3" fmla="*/ 90535 w 1032573"/>
                <a:gd name="connsiteY3" fmla="*/ 488887 h 612618"/>
                <a:gd name="connsiteX4" fmla="*/ 90535 w 1032573"/>
                <a:gd name="connsiteY4" fmla="*/ 503976 h 612618"/>
                <a:gd name="connsiteX5" fmla="*/ 0 w 1032573"/>
                <a:gd name="connsiteY5" fmla="*/ 482851 h 612618"/>
                <a:gd name="connsiteX6" fmla="*/ 0 w 1032573"/>
                <a:gd name="connsiteY6" fmla="*/ 570368 h 612618"/>
                <a:gd name="connsiteX7" fmla="*/ 15089 w 1032573"/>
                <a:gd name="connsiteY7" fmla="*/ 612618 h 612618"/>
                <a:gd name="connsiteX8" fmla="*/ 75446 w 1032573"/>
                <a:gd name="connsiteY8" fmla="*/ 609600 h 612618"/>
                <a:gd name="connsiteX9" fmla="*/ 135802 w 1032573"/>
                <a:gd name="connsiteY9" fmla="*/ 597529 h 612618"/>
                <a:gd name="connsiteX10" fmla="*/ 208230 w 1032573"/>
                <a:gd name="connsiteY10" fmla="*/ 564333 h 612618"/>
                <a:gd name="connsiteX11" fmla="*/ 310836 w 1032573"/>
                <a:gd name="connsiteY11" fmla="*/ 549243 h 612618"/>
                <a:gd name="connsiteX12" fmla="*/ 449656 w 1032573"/>
                <a:gd name="connsiteY12" fmla="*/ 522083 h 612618"/>
                <a:gd name="connsiteX13" fmla="*/ 624689 w 1032573"/>
                <a:gd name="connsiteY13" fmla="*/ 488887 h 612618"/>
                <a:gd name="connsiteX14" fmla="*/ 781616 w 1032573"/>
                <a:gd name="connsiteY14" fmla="*/ 464744 h 612618"/>
                <a:gd name="connsiteX15" fmla="*/ 841972 w 1032573"/>
                <a:gd name="connsiteY15" fmla="*/ 446637 h 612618"/>
                <a:gd name="connsiteX16" fmla="*/ 919330 w 1032573"/>
                <a:gd name="connsiteY16" fmla="*/ 406769 h 612618"/>
                <a:gd name="connsiteX17" fmla="*/ 941560 w 1032573"/>
                <a:gd name="connsiteY17" fmla="*/ 356103 h 612618"/>
                <a:gd name="connsiteX18" fmla="*/ 969834 w 1032573"/>
                <a:gd name="connsiteY18" fmla="*/ 308924 h 612618"/>
                <a:gd name="connsiteX19" fmla="*/ 999378 w 1032573"/>
                <a:gd name="connsiteY19" fmla="*/ 281763 h 612618"/>
                <a:gd name="connsiteX20" fmla="*/ 1032573 w 1032573"/>
                <a:gd name="connsiteY20" fmla="*/ 255709 h 612618"/>
                <a:gd name="connsiteX21" fmla="*/ 1018118 w 1032573"/>
                <a:gd name="connsiteY21" fmla="*/ 180601 h 612618"/>
                <a:gd name="connsiteX22" fmla="*/ 959667 w 1032573"/>
                <a:gd name="connsiteY22" fmla="*/ 156927 h 612618"/>
                <a:gd name="connsiteX23" fmla="*/ 932507 w 1032573"/>
                <a:gd name="connsiteY23" fmla="*/ 57338 h 612618"/>
                <a:gd name="connsiteX24" fmla="*/ 917418 w 1032573"/>
                <a:gd name="connsiteY24" fmla="*/ 54321 h 612618"/>
                <a:gd name="connsiteX25" fmla="*/ 899311 w 1032573"/>
                <a:gd name="connsiteY25" fmla="*/ 33196 h 612618"/>
                <a:gd name="connsiteX26" fmla="*/ 878186 w 1032573"/>
                <a:gd name="connsiteY26" fmla="*/ 27160 h 612618"/>
                <a:gd name="connsiteX27" fmla="*/ 860079 w 1032573"/>
                <a:gd name="connsiteY27" fmla="*/ 0 h 612618"/>
                <a:gd name="connsiteX28" fmla="*/ 817830 w 1032573"/>
                <a:gd name="connsiteY28" fmla="*/ 21125 h 612618"/>
                <a:gd name="connsiteX29" fmla="*/ 754456 w 1032573"/>
                <a:gd name="connsiteY29" fmla="*/ 30178 h 612618"/>
                <a:gd name="connsiteX30" fmla="*/ 715224 w 1032573"/>
                <a:gd name="connsiteY30" fmla="*/ 30178 h 612618"/>
                <a:gd name="connsiteX31" fmla="*/ 654867 w 1032573"/>
                <a:gd name="connsiteY31" fmla="*/ 36214 h 612618"/>
                <a:gd name="connsiteX32" fmla="*/ 618654 w 1032573"/>
                <a:gd name="connsiteY32" fmla="*/ 18107 h 612618"/>
                <a:gd name="connsiteX33" fmla="*/ 582440 w 1032573"/>
                <a:gd name="connsiteY33" fmla="*/ 6036 h 612618"/>
                <a:gd name="connsiteX34" fmla="*/ 561315 w 1032573"/>
                <a:gd name="connsiteY34" fmla="*/ 27160 h 612618"/>
                <a:gd name="connsiteX35" fmla="*/ 588475 w 1032573"/>
                <a:gd name="connsiteY35" fmla="*/ 60356 h 612618"/>
                <a:gd name="connsiteX36" fmla="*/ 591493 w 1032573"/>
                <a:gd name="connsiteY36" fmla="*/ 84499 h 612618"/>
                <a:gd name="connsiteX37" fmla="*/ 546226 w 1032573"/>
                <a:gd name="connsiteY37" fmla="*/ 96570 h 612618"/>
                <a:gd name="connsiteX38" fmla="*/ 513030 w 1032573"/>
                <a:gd name="connsiteY38" fmla="*/ 108641 h 612618"/>
                <a:gd name="connsiteX39" fmla="*/ 459502 w 1032573"/>
                <a:gd name="connsiteY39" fmla="*/ 112933 h 612618"/>
                <a:gd name="connsiteX40" fmla="*/ 464267 w 1032573"/>
                <a:gd name="connsiteY40" fmla="*/ 181069 h 612618"/>
                <a:gd name="connsiteX41" fmla="*/ 437584 w 1032573"/>
                <a:gd name="connsiteY41" fmla="*/ 214265 h 612618"/>
                <a:gd name="connsiteX42" fmla="*/ 416459 w 1032573"/>
                <a:gd name="connsiteY42" fmla="*/ 247461 h 612618"/>
                <a:gd name="connsiteX43" fmla="*/ 392317 w 1032573"/>
                <a:gd name="connsiteY43" fmla="*/ 259533 h 612618"/>
                <a:gd name="connsiteX44" fmla="*/ 365157 w 1032573"/>
                <a:gd name="connsiteY44" fmla="*/ 235390 h 612618"/>
                <a:gd name="connsiteX45" fmla="*/ 356103 w 1032573"/>
                <a:gd name="connsiteY45" fmla="*/ 253497 h 612618"/>
                <a:gd name="connsiteX46" fmla="*/ 356103 w 1032573"/>
                <a:gd name="connsiteY46" fmla="*/ 277639 h 612618"/>
                <a:gd name="connsiteX47" fmla="*/ 356103 w 1032573"/>
                <a:gd name="connsiteY47" fmla="*/ 298764 h 612618"/>
                <a:gd name="connsiteX48" fmla="*/ 334978 w 1032573"/>
                <a:gd name="connsiteY48" fmla="*/ 286693 h 612618"/>
                <a:gd name="connsiteX49" fmla="*/ 316871 w 1032573"/>
                <a:gd name="connsiteY49" fmla="*/ 283675 h 612618"/>
                <a:gd name="connsiteX50" fmla="*/ 277640 w 1032573"/>
                <a:gd name="connsiteY50" fmla="*/ 316871 h 612618"/>
                <a:gd name="connsiteX51" fmla="*/ 262551 w 1032573"/>
                <a:gd name="connsiteY51" fmla="*/ 328942 h 612618"/>
                <a:gd name="connsiteX52" fmla="*/ 229355 w 1032573"/>
                <a:gd name="connsiteY52" fmla="*/ 334978 h 612618"/>
                <a:gd name="connsiteX53" fmla="*/ 211248 w 1032573"/>
                <a:gd name="connsiteY53" fmla="*/ 316871 h 612618"/>
                <a:gd name="connsiteX54" fmla="*/ 196158 w 1032573"/>
                <a:gd name="connsiteY54" fmla="*/ 310836 h 612618"/>
                <a:gd name="connsiteX55" fmla="*/ 132784 w 1032573"/>
                <a:gd name="connsiteY55" fmla="*/ 350067 h 612618"/>
                <a:gd name="connsiteX0" fmla="*/ 132784 w 1032573"/>
                <a:gd name="connsiteY0" fmla="*/ 350067 h 612618"/>
                <a:gd name="connsiteX1" fmla="*/ 141838 w 1032573"/>
                <a:gd name="connsiteY1" fmla="*/ 425513 h 612618"/>
                <a:gd name="connsiteX2" fmla="*/ 93553 w 1032573"/>
                <a:gd name="connsiteY2" fmla="*/ 452673 h 612618"/>
                <a:gd name="connsiteX3" fmla="*/ 90535 w 1032573"/>
                <a:gd name="connsiteY3" fmla="*/ 488887 h 612618"/>
                <a:gd name="connsiteX4" fmla="*/ 90535 w 1032573"/>
                <a:gd name="connsiteY4" fmla="*/ 503976 h 612618"/>
                <a:gd name="connsiteX5" fmla="*/ 0 w 1032573"/>
                <a:gd name="connsiteY5" fmla="*/ 482851 h 612618"/>
                <a:gd name="connsiteX6" fmla="*/ 0 w 1032573"/>
                <a:gd name="connsiteY6" fmla="*/ 570368 h 612618"/>
                <a:gd name="connsiteX7" fmla="*/ 15089 w 1032573"/>
                <a:gd name="connsiteY7" fmla="*/ 612618 h 612618"/>
                <a:gd name="connsiteX8" fmla="*/ 75446 w 1032573"/>
                <a:gd name="connsiteY8" fmla="*/ 609600 h 612618"/>
                <a:gd name="connsiteX9" fmla="*/ 135802 w 1032573"/>
                <a:gd name="connsiteY9" fmla="*/ 597529 h 612618"/>
                <a:gd name="connsiteX10" fmla="*/ 208230 w 1032573"/>
                <a:gd name="connsiteY10" fmla="*/ 564333 h 612618"/>
                <a:gd name="connsiteX11" fmla="*/ 310836 w 1032573"/>
                <a:gd name="connsiteY11" fmla="*/ 549243 h 612618"/>
                <a:gd name="connsiteX12" fmla="*/ 449656 w 1032573"/>
                <a:gd name="connsiteY12" fmla="*/ 522083 h 612618"/>
                <a:gd name="connsiteX13" fmla="*/ 624689 w 1032573"/>
                <a:gd name="connsiteY13" fmla="*/ 488887 h 612618"/>
                <a:gd name="connsiteX14" fmla="*/ 781616 w 1032573"/>
                <a:gd name="connsiteY14" fmla="*/ 464744 h 612618"/>
                <a:gd name="connsiteX15" fmla="*/ 841972 w 1032573"/>
                <a:gd name="connsiteY15" fmla="*/ 446637 h 612618"/>
                <a:gd name="connsiteX16" fmla="*/ 919330 w 1032573"/>
                <a:gd name="connsiteY16" fmla="*/ 406769 h 612618"/>
                <a:gd name="connsiteX17" fmla="*/ 951092 w 1032573"/>
                <a:gd name="connsiteY17" fmla="*/ 356103 h 612618"/>
                <a:gd name="connsiteX18" fmla="*/ 969834 w 1032573"/>
                <a:gd name="connsiteY18" fmla="*/ 308924 h 612618"/>
                <a:gd name="connsiteX19" fmla="*/ 999378 w 1032573"/>
                <a:gd name="connsiteY19" fmla="*/ 281763 h 612618"/>
                <a:gd name="connsiteX20" fmla="*/ 1032573 w 1032573"/>
                <a:gd name="connsiteY20" fmla="*/ 255709 h 612618"/>
                <a:gd name="connsiteX21" fmla="*/ 1018118 w 1032573"/>
                <a:gd name="connsiteY21" fmla="*/ 180601 h 612618"/>
                <a:gd name="connsiteX22" fmla="*/ 959667 w 1032573"/>
                <a:gd name="connsiteY22" fmla="*/ 156927 h 612618"/>
                <a:gd name="connsiteX23" fmla="*/ 932507 w 1032573"/>
                <a:gd name="connsiteY23" fmla="*/ 57338 h 612618"/>
                <a:gd name="connsiteX24" fmla="*/ 917418 w 1032573"/>
                <a:gd name="connsiteY24" fmla="*/ 54321 h 612618"/>
                <a:gd name="connsiteX25" fmla="*/ 899311 w 1032573"/>
                <a:gd name="connsiteY25" fmla="*/ 33196 h 612618"/>
                <a:gd name="connsiteX26" fmla="*/ 878186 w 1032573"/>
                <a:gd name="connsiteY26" fmla="*/ 27160 h 612618"/>
                <a:gd name="connsiteX27" fmla="*/ 860079 w 1032573"/>
                <a:gd name="connsiteY27" fmla="*/ 0 h 612618"/>
                <a:gd name="connsiteX28" fmla="*/ 817830 w 1032573"/>
                <a:gd name="connsiteY28" fmla="*/ 21125 h 612618"/>
                <a:gd name="connsiteX29" fmla="*/ 754456 w 1032573"/>
                <a:gd name="connsiteY29" fmla="*/ 30178 h 612618"/>
                <a:gd name="connsiteX30" fmla="*/ 715224 w 1032573"/>
                <a:gd name="connsiteY30" fmla="*/ 30178 h 612618"/>
                <a:gd name="connsiteX31" fmla="*/ 654867 w 1032573"/>
                <a:gd name="connsiteY31" fmla="*/ 36214 h 612618"/>
                <a:gd name="connsiteX32" fmla="*/ 618654 w 1032573"/>
                <a:gd name="connsiteY32" fmla="*/ 18107 h 612618"/>
                <a:gd name="connsiteX33" fmla="*/ 582440 w 1032573"/>
                <a:gd name="connsiteY33" fmla="*/ 6036 h 612618"/>
                <a:gd name="connsiteX34" fmla="*/ 561315 w 1032573"/>
                <a:gd name="connsiteY34" fmla="*/ 27160 h 612618"/>
                <a:gd name="connsiteX35" fmla="*/ 588475 w 1032573"/>
                <a:gd name="connsiteY35" fmla="*/ 60356 h 612618"/>
                <a:gd name="connsiteX36" fmla="*/ 591493 w 1032573"/>
                <a:gd name="connsiteY36" fmla="*/ 84499 h 612618"/>
                <a:gd name="connsiteX37" fmla="*/ 546226 w 1032573"/>
                <a:gd name="connsiteY37" fmla="*/ 96570 h 612618"/>
                <a:gd name="connsiteX38" fmla="*/ 513030 w 1032573"/>
                <a:gd name="connsiteY38" fmla="*/ 108641 h 612618"/>
                <a:gd name="connsiteX39" fmla="*/ 459502 w 1032573"/>
                <a:gd name="connsiteY39" fmla="*/ 112933 h 612618"/>
                <a:gd name="connsiteX40" fmla="*/ 464267 w 1032573"/>
                <a:gd name="connsiteY40" fmla="*/ 181069 h 612618"/>
                <a:gd name="connsiteX41" fmla="*/ 437584 w 1032573"/>
                <a:gd name="connsiteY41" fmla="*/ 214265 h 612618"/>
                <a:gd name="connsiteX42" fmla="*/ 416459 w 1032573"/>
                <a:gd name="connsiteY42" fmla="*/ 247461 h 612618"/>
                <a:gd name="connsiteX43" fmla="*/ 392317 w 1032573"/>
                <a:gd name="connsiteY43" fmla="*/ 259533 h 612618"/>
                <a:gd name="connsiteX44" fmla="*/ 365157 w 1032573"/>
                <a:gd name="connsiteY44" fmla="*/ 235390 h 612618"/>
                <a:gd name="connsiteX45" fmla="*/ 356103 w 1032573"/>
                <a:gd name="connsiteY45" fmla="*/ 253497 h 612618"/>
                <a:gd name="connsiteX46" fmla="*/ 356103 w 1032573"/>
                <a:gd name="connsiteY46" fmla="*/ 277639 h 612618"/>
                <a:gd name="connsiteX47" fmla="*/ 356103 w 1032573"/>
                <a:gd name="connsiteY47" fmla="*/ 298764 h 612618"/>
                <a:gd name="connsiteX48" fmla="*/ 334978 w 1032573"/>
                <a:gd name="connsiteY48" fmla="*/ 286693 h 612618"/>
                <a:gd name="connsiteX49" fmla="*/ 316871 w 1032573"/>
                <a:gd name="connsiteY49" fmla="*/ 283675 h 612618"/>
                <a:gd name="connsiteX50" fmla="*/ 277640 w 1032573"/>
                <a:gd name="connsiteY50" fmla="*/ 316871 h 612618"/>
                <a:gd name="connsiteX51" fmla="*/ 262551 w 1032573"/>
                <a:gd name="connsiteY51" fmla="*/ 328942 h 612618"/>
                <a:gd name="connsiteX52" fmla="*/ 229355 w 1032573"/>
                <a:gd name="connsiteY52" fmla="*/ 334978 h 612618"/>
                <a:gd name="connsiteX53" fmla="*/ 211248 w 1032573"/>
                <a:gd name="connsiteY53" fmla="*/ 316871 h 612618"/>
                <a:gd name="connsiteX54" fmla="*/ 196158 w 1032573"/>
                <a:gd name="connsiteY54" fmla="*/ 310836 h 612618"/>
                <a:gd name="connsiteX55" fmla="*/ 132784 w 1032573"/>
                <a:gd name="connsiteY55" fmla="*/ 350067 h 612618"/>
                <a:gd name="connsiteX0" fmla="*/ 132784 w 1032573"/>
                <a:gd name="connsiteY0" fmla="*/ 350067 h 612618"/>
                <a:gd name="connsiteX1" fmla="*/ 141838 w 1032573"/>
                <a:gd name="connsiteY1" fmla="*/ 425513 h 612618"/>
                <a:gd name="connsiteX2" fmla="*/ 93553 w 1032573"/>
                <a:gd name="connsiteY2" fmla="*/ 452673 h 612618"/>
                <a:gd name="connsiteX3" fmla="*/ 90535 w 1032573"/>
                <a:gd name="connsiteY3" fmla="*/ 488887 h 612618"/>
                <a:gd name="connsiteX4" fmla="*/ 90535 w 1032573"/>
                <a:gd name="connsiteY4" fmla="*/ 503976 h 612618"/>
                <a:gd name="connsiteX5" fmla="*/ 0 w 1032573"/>
                <a:gd name="connsiteY5" fmla="*/ 482851 h 612618"/>
                <a:gd name="connsiteX6" fmla="*/ 0 w 1032573"/>
                <a:gd name="connsiteY6" fmla="*/ 570368 h 612618"/>
                <a:gd name="connsiteX7" fmla="*/ 15089 w 1032573"/>
                <a:gd name="connsiteY7" fmla="*/ 612618 h 612618"/>
                <a:gd name="connsiteX8" fmla="*/ 75446 w 1032573"/>
                <a:gd name="connsiteY8" fmla="*/ 609600 h 612618"/>
                <a:gd name="connsiteX9" fmla="*/ 135802 w 1032573"/>
                <a:gd name="connsiteY9" fmla="*/ 597529 h 612618"/>
                <a:gd name="connsiteX10" fmla="*/ 208230 w 1032573"/>
                <a:gd name="connsiteY10" fmla="*/ 564333 h 612618"/>
                <a:gd name="connsiteX11" fmla="*/ 310836 w 1032573"/>
                <a:gd name="connsiteY11" fmla="*/ 549243 h 612618"/>
                <a:gd name="connsiteX12" fmla="*/ 449656 w 1032573"/>
                <a:gd name="connsiteY12" fmla="*/ 522083 h 612618"/>
                <a:gd name="connsiteX13" fmla="*/ 624689 w 1032573"/>
                <a:gd name="connsiteY13" fmla="*/ 488887 h 612618"/>
                <a:gd name="connsiteX14" fmla="*/ 781616 w 1032573"/>
                <a:gd name="connsiteY14" fmla="*/ 464744 h 612618"/>
                <a:gd name="connsiteX15" fmla="*/ 841972 w 1032573"/>
                <a:gd name="connsiteY15" fmla="*/ 446637 h 612618"/>
                <a:gd name="connsiteX16" fmla="*/ 919330 w 1032573"/>
                <a:gd name="connsiteY16" fmla="*/ 406769 h 612618"/>
                <a:gd name="connsiteX17" fmla="*/ 951092 w 1032573"/>
                <a:gd name="connsiteY17" fmla="*/ 356103 h 612618"/>
                <a:gd name="connsiteX18" fmla="*/ 969834 w 1032573"/>
                <a:gd name="connsiteY18" fmla="*/ 308924 h 612618"/>
                <a:gd name="connsiteX19" fmla="*/ 999378 w 1032573"/>
                <a:gd name="connsiteY19" fmla="*/ 281763 h 612618"/>
                <a:gd name="connsiteX20" fmla="*/ 1032573 w 1032573"/>
                <a:gd name="connsiteY20" fmla="*/ 255709 h 612618"/>
                <a:gd name="connsiteX21" fmla="*/ 1018118 w 1032573"/>
                <a:gd name="connsiteY21" fmla="*/ 180601 h 612618"/>
                <a:gd name="connsiteX22" fmla="*/ 959667 w 1032573"/>
                <a:gd name="connsiteY22" fmla="*/ 156927 h 612618"/>
                <a:gd name="connsiteX23" fmla="*/ 932507 w 1032573"/>
                <a:gd name="connsiteY23" fmla="*/ 57338 h 612618"/>
                <a:gd name="connsiteX24" fmla="*/ 917418 w 1032573"/>
                <a:gd name="connsiteY24" fmla="*/ 54321 h 612618"/>
                <a:gd name="connsiteX25" fmla="*/ 899311 w 1032573"/>
                <a:gd name="connsiteY25" fmla="*/ 33196 h 612618"/>
                <a:gd name="connsiteX26" fmla="*/ 878186 w 1032573"/>
                <a:gd name="connsiteY26" fmla="*/ 27160 h 612618"/>
                <a:gd name="connsiteX27" fmla="*/ 860079 w 1032573"/>
                <a:gd name="connsiteY27" fmla="*/ 0 h 612618"/>
                <a:gd name="connsiteX28" fmla="*/ 817830 w 1032573"/>
                <a:gd name="connsiteY28" fmla="*/ 21125 h 612618"/>
                <a:gd name="connsiteX29" fmla="*/ 754456 w 1032573"/>
                <a:gd name="connsiteY29" fmla="*/ 30178 h 612618"/>
                <a:gd name="connsiteX30" fmla="*/ 715224 w 1032573"/>
                <a:gd name="connsiteY30" fmla="*/ 30178 h 612618"/>
                <a:gd name="connsiteX31" fmla="*/ 654867 w 1032573"/>
                <a:gd name="connsiteY31" fmla="*/ 36214 h 612618"/>
                <a:gd name="connsiteX32" fmla="*/ 618654 w 1032573"/>
                <a:gd name="connsiteY32" fmla="*/ 18107 h 612618"/>
                <a:gd name="connsiteX33" fmla="*/ 582440 w 1032573"/>
                <a:gd name="connsiteY33" fmla="*/ 6036 h 612618"/>
                <a:gd name="connsiteX34" fmla="*/ 561315 w 1032573"/>
                <a:gd name="connsiteY34" fmla="*/ 27160 h 612618"/>
                <a:gd name="connsiteX35" fmla="*/ 576561 w 1032573"/>
                <a:gd name="connsiteY35" fmla="*/ 60356 h 612618"/>
                <a:gd name="connsiteX36" fmla="*/ 591493 w 1032573"/>
                <a:gd name="connsiteY36" fmla="*/ 84499 h 612618"/>
                <a:gd name="connsiteX37" fmla="*/ 546226 w 1032573"/>
                <a:gd name="connsiteY37" fmla="*/ 96570 h 612618"/>
                <a:gd name="connsiteX38" fmla="*/ 513030 w 1032573"/>
                <a:gd name="connsiteY38" fmla="*/ 108641 h 612618"/>
                <a:gd name="connsiteX39" fmla="*/ 459502 w 1032573"/>
                <a:gd name="connsiteY39" fmla="*/ 112933 h 612618"/>
                <a:gd name="connsiteX40" fmla="*/ 464267 w 1032573"/>
                <a:gd name="connsiteY40" fmla="*/ 181069 h 612618"/>
                <a:gd name="connsiteX41" fmla="*/ 437584 w 1032573"/>
                <a:gd name="connsiteY41" fmla="*/ 214265 h 612618"/>
                <a:gd name="connsiteX42" fmla="*/ 416459 w 1032573"/>
                <a:gd name="connsiteY42" fmla="*/ 247461 h 612618"/>
                <a:gd name="connsiteX43" fmla="*/ 392317 w 1032573"/>
                <a:gd name="connsiteY43" fmla="*/ 259533 h 612618"/>
                <a:gd name="connsiteX44" fmla="*/ 365157 w 1032573"/>
                <a:gd name="connsiteY44" fmla="*/ 235390 h 612618"/>
                <a:gd name="connsiteX45" fmla="*/ 356103 w 1032573"/>
                <a:gd name="connsiteY45" fmla="*/ 253497 h 612618"/>
                <a:gd name="connsiteX46" fmla="*/ 356103 w 1032573"/>
                <a:gd name="connsiteY46" fmla="*/ 277639 h 612618"/>
                <a:gd name="connsiteX47" fmla="*/ 356103 w 1032573"/>
                <a:gd name="connsiteY47" fmla="*/ 298764 h 612618"/>
                <a:gd name="connsiteX48" fmla="*/ 334978 w 1032573"/>
                <a:gd name="connsiteY48" fmla="*/ 286693 h 612618"/>
                <a:gd name="connsiteX49" fmla="*/ 316871 w 1032573"/>
                <a:gd name="connsiteY49" fmla="*/ 283675 h 612618"/>
                <a:gd name="connsiteX50" fmla="*/ 277640 w 1032573"/>
                <a:gd name="connsiteY50" fmla="*/ 316871 h 612618"/>
                <a:gd name="connsiteX51" fmla="*/ 262551 w 1032573"/>
                <a:gd name="connsiteY51" fmla="*/ 328942 h 612618"/>
                <a:gd name="connsiteX52" fmla="*/ 229355 w 1032573"/>
                <a:gd name="connsiteY52" fmla="*/ 334978 h 612618"/>
                <a:gd name="connsiteX53" fmla="*/ 211248 w 1032573"/>
                <a:gd name="connsiteY53" fmla="*/ 316871 h 612618"/>
                <a:gd name="connsiteX54" fmla="*/ 196158 w 1032573"/>
                <a:gd name="connsiteY54" fmla="*/ 310836 h 612618"/>
                <a:gd name="connsiteX55" fmla="*/ 132784 w 1032573"/>
                <a:gd name="connsiteY55" fmla="*/ 350067 h 612618"/>
                <a:gd name="connsiteX0" fmla="*/ 132784 w 1032573"/>
                <a:gd name="connsiteY0" fmla="*/ 350067 h 612618"/>
                <a:gd name="connsiteX1" fmla="*/ 141838 w 1032573"/>
                <a:gd name="connsiteY1" fmla="*/ 425513 h 612618"/>
                <a:gd name="connsiteX2" fmla="*/ 93553 w 1032573"/>
                <a:gd name="connsiteY2" fmla="*/ 452673 h 612618"/>
                <a:gd name="connsiteX3" fmla="*/ 90535 w 1032573"/>
                <a:gd name="connsiteY3" fmla="*/ 488887 h 612618"/>
                <a:gd name="connsiteX4" fmla="*/ 90535 w 1032573"/>
                <a:gd name="connsiteY4" fmla="*/ 503976 h 612618"/>
                <a:gd name="connsiteX5" fmla="*/ 0 w 1032573"/>
                <a:gd name="connsiteY5" fmla="*/ 482851 h 612618"/>
                <a:gd name="connsiteX6" fmla="*/ 0 w 1032573"/>
                <a:gd name="connsiteY6" fmla="*/ 570368 h 612618"/>
                <a:gd name="connsiteX7" fmla="*/ 15089 w 1032573"/>
                <a:gd name="connsiteY7" fmla="*/ 612618 h 612618"/>
                <a:gd name="connsiteX8" fmla="*/ 75446 w 1032573"/>
                <a:gd name="connsiteY8" fmla="*/ 609600 h 612618"/>
                <a:gd name="connsiteX9" fmla="*/ 135802 w 1032573"/>
                <a:gd name="connsiteY9" fmla="*/ 597529 h 612618"/>
                <a:gd name="connsiteX10" fmla="*/ 208230 w 1032573"/>
                <a:gd name="connsiteY10" fmla="*/ 564333 h 612618"/>
                <a:gd name="connsiteX11" fmla="*/ 310836 w 1032573"/>
                <a:gd name="connsiteY11" fmla="*/ 549243 h 612618"/>
                <a:gd name="connsiteX12" fmla="*/ 449656 w 1032573"/>
                <a:gd name="connsiteY12" fmla="*/ 522083 h 612618"/>
                <a:gd name="connsiteX13" fmla="*/ 624689 w 1032573"/>
                <a:gd name="connsiteY13" fmla="*/ 488887 h 612618"/>
                <a:gd name="connsiteX14" fmla="*/ 781616 w 1032573"/>
                <a:gd name="connsiteY14" fmla="*/ 464744 h 612618"/>
                <a:gd name="connsiteX15" fmla="*/ 841972 w 1032573"/>
                <a:gd name="connsiteY15" fmla="*/ 446637 h 612618"/>
                <a:gd name="connsiteX16" fmla="*/ 919330 w 1032573"/>
                <a:gd name="connsiteY16" fmla="*/ 406769 h 612618"/>
                <a:gd name="connsiteX17" fmla="*/ 951092 w 1032573"/>
                <a:gd name="connsiteY17" fmla="*/ 356103 h 612618"/>
                <a:gd name="connsiteX18" fmla="*/ 969834 w 1032573"/>
                <a:gd name="connsiteY18" fmla="*/ 308924 h 612618"/>
                <a:gd name="connsiteX19" fmla="*/ 999378 w 1032573"/>
                <a:gd name="connsiteY19" fmla="*/ 281763 h 612618"/>
                <a:gd name="connsiteX20" fmla="*/ 1032573 w 1032573"/>
                <a:gd name="connsiteY20" fmla="*/ 255709 h 612618"/>
                <a:gd name="connsiteX21" fmla="*/ 1018118 w 1032573"/>
                <a:gd name="connsiteY21" fmla="*/ 180601 h 612618"/>
                <a:gd name="connsiteX22" fmla="*/ 959667 w 1032573"/>
                <a:gd name="connsiteY22" fmla="*/ 156927 h 612618"/>
                <a:gd name="connsiteX23" fmla="*/ 932507 w 1032573"/>
                <a:gd name="connsiteY23" fmla="*/ 57338 h 612618"/>
                <a:gd name="connsiteX24" fmla="*/ 917418 w 1032573"/>
                <a:gd name="connsiteY24" fmla="*/ 54321 h 612618"/>
                <a:gd name="connsiteX25" fmla="*/ 899311 w 1032573"/>
                <a:gd name="connsiteY25" fmla="*/ 33196 h 612618"/>
                <a:gd name="connsiteX26" fmla="*/ 878186 w 1032573"/>
                <a:gd name="connsiteY26" fmla="*/ 27160 h 612618"/>
                <a:gd name="connsiteX27" fmla="*/ 860079 w 1032573"/>
                <a:gd name="connsiteY27" fmla="*/ 0 h 612618"/>
                <a:gd name="connsiteX28" fmla="*/ 817830 w 1032573"/>
                <a:gd name="connsiteY28" fmla="*/ 21125 h 612618"/>
                <a:gd name="connsiteX29" fmla="*/ 754456 w 1032573"/>
                <a:gd name="connsiteY29" fmla="*/ 30178 h 612618"/>
                <a:gd name="connsiteX30" fmla="*/ 715224 w 1032573"/>
                <a:gd name="connsiteY30" fmla="*/ 30178 h 612618"/>
                <a:gd name="connsiteX31" fmla="*/ 654867 w 1032573"/>
                <a:gd name="connsiteY31" fmla="*/ 36214 h 612618"/>
                <a:gd name="connsiteX32" fmla="*/ 618654 w 1032573"/>
                <a:gd name="connsiteY32" fmla="*/ 18107 h 612618"/>
                <a:gd name="connsiteX33" fmla="*/ 582440 w 1032573"/>
                <a:gd name="connsiteY33" fmla="*/ 6036 h 612618"/>
                <a:gd name="connsiteX34" fmla="*/ 561315 w 1032573"/>
                <a:gd name="connsiteY34" fmla="*/ 27160 h 612618"/>
                <a:gd name="connsiteX35" fmla="*/ 576561 w 1032573"/>
                <a:gd name="connsiteY35" fmla="*/ 60356 h 612618"/>
                <a:gd name="connsiteX36" fmla="*/ 579579 w 1032573"/>
                <a:gd name="connsiteY36" fmla="*/ 79738 h 612618"/>
                <a:gd name="connsiteX37" fmla="*/ 546226 w 1032573"/>
                <a:gd name="connsiteY37" fmla="*/ 96570 h 612618"/>
                <a:gd name="connsiteX38" fmla="*/ 513030 w 1032573"/>
                <a:gd name="connsiteY38" fmla="*/ 108641 h 612618"/>
                <a:gd name="connsiteX39" fmla="*/ 459502 w 1032573"/>
                <a:gd name="connsiteY39" fmla="*/ 112933 h 612618"/>
                <a:gd name="connsiteX40" fmla="*/ 464267 w 1032573"/>
                <a:gd name="connsiteY40" fmla="*/ 181069 h 612618"/>
                <a:gd name="connsiteX41" fmla="*/ 437584 w 1032573"/>
                <a:gd name="connsiteY41" fmla="*/ 214265 h 612618"/>
                <a:gd name="connsiteX42" fmla="*/ 416459 w 1032573"/>
                <a:gd name="connsiteY42" fmla="*/ 247461 h 612618"/>
                <a:gd name="connsiteX43" fmla="*/ 392317 w 1032573"/>
                <a:gd name="connsiteY43" fmla="*/ 259533 h 612618"/>
                <a:gd name="connsiteX44" fmla="*/ 365157 w 1032573"/>
                <a:gd name="connsiteY44" fmla="*/ 235390 h 612618"/>
                <a:gd name="connsiteX45" fmla="*/ 356103 w 1032573"/>
                <a:gd name="connsiteY45" fmla="*/ 253497 h 612618"/>
                <a:gd name="connsiteX46" fmla="*/ 356103 w 1032573"/>
                <a:gd name="connsiteY46" fmla="*/ 277639 h 612618"/>
                <a:gd name="connsiteX47" fmla="*/ 356103 w 1032573"/>
                <a:gd name="connsiteY47" fmla="*/ 298764 h 612618"/>
                <a:gd name="connsiteX48" fmla="*/ 334978 w 1032573"/>
                <a:gd name="connsiteY48" fmla="*/ 286693 h 612618"/>
                <a:gd name="connsiteX49" fmla="*/ 316871 w 1032573"/>
                <a:gd name="connsiteY49" fmla="*/ 283675 h 612618"/>
                <a:gd name="connsiteX50" fmla="*/ 277640 w 1032573"/>
                <a:gd name="connsiteY50" fmla="*/ 316871 h 612618"/>
                <a:gd name="connsiteX51" fmla="*/ 262551 w 1032573"/>
                <a:gd name="connsiteY51" fmla="*/ 328942 h 612618"/>
                <a:gd name="connsiteX52" fmla="*/ 229355 w 1032573"/>
                <a:gd name="connsiteY52" fmla="*/ 334978 h 612618"/>
                <a:gd name="connsiteX53" fmla="*/ 211248 w 1032573"/>
                <a:gd name="connsiteY53" fmla="*/ 316871 h 612618"/>
                <a:gd name="connsiteX54" fmla="*/ 196158 w 1032573"/>
                <a:gd name="connsiteY54" fmla="*/ 310836 h 612618"/>
                <a:gd name="connsiteX55" fmla="*/ 132784 w 1032573"/>
                <a:gd name="connsiteY55" fmla="*/ 350067 h 612618"/>
                <a:gd name="connsiteX0" fmla="*/ 132784 w 1032573"/>
                <a:gd name="connsiteY0" fmla="*/ 350067 h 612618"/>
                <a:gd name="connsiteX1" fmla="*/ 141838 w 1032573"/>
                <a:gd name="connsiteY1" fmla="*/ 425513 h 612618"/>
                <a:gd name="connsiteX2" fmla="*/ 93553 w 1032573"/>
                <a:gd name="connsiteY2" fmla="*/ 452673 h 612618"/>
                <a:gd name="connsiteX3" fmla="*/ 90535 w 1032573"/>
                <a:gd name="connsiteY3" fmla="*/ 488887 h 612618"/>
                <a:gd name="connsiteX4" fmla="*/ 90535 w 1032573"/>
                <a:gd name="connsiteY4" fmla="*/ 503976 h 612618"/>
                <a:gd name="connsiteX5" fmla="*/ 0 w 1032573"/>
                <a:gd name="connsiteY5" fmla="*/ 482851 h 612618"/>
                <a:gd name="connsiteX6" fmla="*/ 0 w 1032573"/>
                <a:gd name="connsiteY6" fmla="*/ 570368 h 612618"/>
                <a:gd name="connsiteX7" fmla="*/ 15089 w 1032573"/>
                <a:gd name="connsiteY7" fmla="*/ 612618 h 612618"/>
                <a:gd name="connsiteX8" fmla="*/ 75446 w 1032573"/>
                <a:gd name="connsiteY8" fmla="*/ 609600 h 612618"/>
                <a:gd name="connsiteX9" fmla="*/ 135802 w 1032573"/>
                <a:gd name="connsiteY9" fmla="*/ 597529 h 612618"/>
                <a:gd name="connsiteX10" fmla="*/ 208230 w 1032573"/>
                <a:gd name="connsiteY10" fmla="*/ 564333 h 612618"/>
                <a:gd name="connsiteX11" fmla="*/ 310836 w 1032573"/>
                <a:gd name="connsiteY11" fmla="*/ 549243 h 612618"/>
                <a:gd name="connsiteX12" fmla="*/ 449656 w 1032573"/>
                <a:gd name="connsiteY12" fmla="*/ 522083 h 612618"/>
                <a:gd name="connsiteX13" fmla="*/ 624689 w 1032573"/>
                <a:gd name="connsiteY13" fmla="*/ 488887 h 612618"/>
                <a:gd name="connsiteX14" fmla="*/ 781616 w 1032573"/>
                <a:gd name="connsiteY14" fmla="*/ 464744 h 612618"/>
                <a:gd name="connsiteX15" fmla="*/ 841972 w 1032573"/>
                <a:gd name="connsiteY15" fmla="*/ 446637 h 612618"/>
                <a:gd name="connsiteX16" fmla="*/ 919330 w 1032573"/>
                <a:gd name="connsiteY16" fmla="*/ 406769 h 612618"/>
                <a:gd name="connsiteX17" fmla="*/ 951092 w 1032573"/>
                <a:gd name="connsiteY17" fmla="*/ 356103 h 612618"/>
                <a:gd name="connsiteX18" fmla="*/ 969834 w 1032573"/>
                <a:gd name="connsiteY18" fmla="*/ 308924 h 612618"/>
                <a:gd name="connsiteX19" fmla="*/ 999378 w 1032573"/>
                <a:gd name="connsiteY19" fmla="*/ 281763 h 612618"/>
                <a:gd name="connsiteX20" fmla="*/ 1032573 w 1032573"/>
                <a:gd name="connsiteY20" fmla="*/ 255709 h 612618"/>
                <a:gd name="connsiteX21" fmla="*/ 1018118 w 1032573"/>
                <a:gd name="connsiteY21" fmla="*/ 180601 h 612618"/>
                <a:gd name="connsiteX22" fmla="*/ 959667 w 1032573"/>
                <a:gd name="connsiteY22" fmla="*/ 156927 h 612618"/>
                <a:gd name="connsiteX23" fmla="*/ 932507 w 1032573"/>
                <a:gd name="connsiteY23" fmla="*/ 57338 h 612618"/>
                <a:gd name="connsiteX24" fmla="*/ 917418 w 1032573"/>
                <a:gd name="connsiteY24" fmla="*/ 54321 h 612618"/>
                <a:gd name="connsiteX25" fmla="*/ 899311 w 1032573"/>
                <a:gd name="connsiteY25" fmla="*/ 33196 h 612618"/>
                <a:gd name="connsiteX26" fmla="*/ 878186 w 1032573"/>
                <a:gd name="connsiteY26" fmla="*/ 27160 h 612618"/>
                <a:gd name="connsiteX27" fmla="*/ 860079 w 1032573"/>
                <a:gd name="connsiteY27" fmla="*/ 0 h 612618"/>
                <a:gd name="connsiteX28" fmla="*/ 817830 w 1032573"/>
                <a:gd name="connsiteY28" fmla="*/ 21125 h 612618"/>
                <a:gd name="connsiteX29" fmla="*/ 754456 w 1032573"/>
                <a:gd name="connsiteY29" fmla="*/ 30178 h 612618"/>
                <a:gd name="connsiteX30" fmla="*/ 715224 w 1032573"/>
                <a:gd name="connsiteY30" fmla="*/ 30178 h 612618"/>
                <a:gd name="connsiteX31" fmla="*/ 654867 w 1032573"/>
                <a:gd name="connsiteY31" fmla="*/ 36214 h 612618"/>
                <a:gd name="connsiteX32" fmla="*/ 618654 w 1032573"/>
                <a:gd name="connsiteY32" fmla="*/ 18107 h 612618"/>
                <a:gd name="connsiteX33" fmla="*/ 582440 w 1032573"/>
                <a:gd name="connsiteY33" fmla="*/ 6036 h 612618"/>
                <a:gd name="connsiteX34" fmla="*/ 561315 w 1032573"/>
                <a:gd name="connsiteY34" fmla="*/ 27160 h 612618"/>
                <a:gd name="connsiteX35" fmla="*/ 576561 w 1032573"/>
                <a:gd name="connsiteY35" fmla="*/ 60356 h 612618"/>
                <a:gd name="connsiteX36" fmla="*/ 579579 w 1032573"/>
                <a:gd name="connsiteY36" fmla="*/ 79738 h 612618"/>
                <a:gd name="connsiteX37" fmla="*/ 546226 w 1032573"/>
                <a:gd name="connsiteY37" fmla="*/ 96570 h 612618"/>
                <a:gd name="connsiteX38" fmla="*/ 513030 w 1032573"/>
                <a:gd name="connsiteY38" fmla="*/ 108641 h 612618"/>
                <a:gd name="connsiteX39" fmla="*/ 459502 w 1032573"/>
                <a:gd name="connsiteY39" fmla="*/ 112933 h 612618"/>
                <a:gd name="connsiteX40" fmla="*/ 464267 w 1032573"/>
                <a:gd name="connsiteY40" fmla="*/ 181069 h 612618"/>
                <a:gd name="connsiteX41" fmla="*/ 437584 w 1032573"/>
                <a:gd name="connsiteY41" fmla="*/ 214265 h 612618"/>
                <a:gd name="connsiteX42" fmla="*/ 416459 w 1032573"/>
                <a:gd name="connsiteY42" fmla="*/ 247461 h 612618"/>
                <a:gd name="connsiteX43" fmla="*/ 392317 w 1032573"/>
                <a:gd name="connsiteY43" fmla="*/ 259533 h 612618"/>
                <a:gd name="connsiteX44" fmla="*/ 362773 w 1032573"/>
                <a:gd name="connsiteY44" fmla="*/ 225867 h 612618"/>
                <a:gd name="connsiteX45" fmla="*/ 356103 w 1032573"/>
                <a:gd name="connsiteY45" fmla="*/ 253497 h 612618"/>
                <a:gd name="connsiteX46" fmla="*/ 356103 w 1032573"/>
                <a:gd name="connsiteY46" fmla="*/ 277639 h 612618"/>
                <a:gd name="connsiteX47" fmla="*/ 356103 w 1032573"/>
                <a:gd name="connsiteY47" fmla="*/ 298764 h 612618"/>
                <a:gd name="connsiteX48" fmla="*/ 334978 w 1032573"/>
                <a:gd name="connsiteY48" fmla="*/ 286693 h 612618"/>
                <a:gd name="connsiteX49" fmla="*/ 316871 w 1032573"/>
                <a:gd name="connsiteY49" fmla="*/ 283675 h 612618"/>
                <a:gd name="connsiteX50" fmla="*/ 277640 w 1032573"/>
                <a:gd name="connsiteY50" fmla="*/ 316871 h 612618"/>
                <a:gd name="connsiteX51" fmla="*/ 262551 w 1032573"/>
                <a:gd name="connsiteY51" fmla="*/ 328942 h 612618"/>
                <a:gd name="connsiteX52" fmla="*/ 229355 w 1032573"/>
                <a:gd name="connsiteY52" fmla="*/ 334978 h 612618"/>
                <a:gd name="connsiteX53" fmla="*/ 211248 w 1032573"/>
                <a:gd name="connsiteY53" fmla="*/ 316871 h 612618"/>
                <a:gd name="connsiteX54" fmla="*/ 196158 w 1032573"/>
                <a:gd name="connsiteY54" fmla="*/ 310836 h 612618"/>
                <a:gd name="connsiteX55" fmla="*/ 132784 w 1032573"/>
                <a:gd name="connsiteY55" fmla="*/ 350067 h 612618"/>
                <a:gd name="connsiteX0" fmla="*/ 132784 w 1032573"/>
                <a:gd name="connsiteY0" fmla="*/ 350067 h 612618"/>
                <a:gd name="connsiteX1" fmla="*/ 141838 w 1032573"/>
                <a:gd name="connsiteY1" fmla="*/ 425513 h 612618"/>
                <a:gd name="connsiteX2" fmla="*/ 93553 w 1032573"/>
                <a:gd name="connsiteY2" fmla="*/ 452673 h 612618"/>
                <a:gd name="connsiteX3" fmla="*/ 90535 w 1032573"/>
                <a:gd name="connsiteY3" fmla="*/ 488887 h 612618"/>
                <a:gd name="connsiteX4" fmla="*/ 90535 w 1032573"/>
                <a:gd name="connsiteY4" fmla="*/ 503976 h 612618"/>
                <a:gd name="connsiteX5" fmla="*/ 0 w 1032573"/>
                <a:gd name="connsiteY5" fmla="*/ 482851 h 612618"/>
                <a:gd name="connsiteX6" fmla="*/ 0 w 1032573"/>
                <a:gd name="connsiteY6" fmla="*/ 570368 h 612618"/>
                <a:gd name="connsiteX7" fmla="*/ 15089 w 1032573"/>
                <a:gd name="connsiteY7" fmla="*/ 612618 h 612618"/>
                <a:gd name="connsiteX8" fmla="*/ 75446 w 1032573"/>
                <a:gd name="connsiteY8" fmla="*/ 609600 h 612618"/>
                <a:gd name="connsiteX9" fmla="*/ 135802 w 1032573"/>
                <a:gd name="connsiteY9" fmla="*/ 597529 h 612618"/>
                <a:gd name="connsiteX10" fmla="*/ 208230 w 1032573"/>
                <a:gd name="connsiteY10" fmla="*/ 564333 h 612618"/>
                <a:gd name="connsiteX11" fmla="*/ 310836 w 1032573"/>
                <a:gd name="connsiteY11" fmla="*/ 549243 h 612618"/>
                <a:gd name="connsiteX12" fmla="*/ 449656 w 1032573"/>
                <a:gd name="connsiteY12" fmla="*/ 522083 h 612618"/>
                <a:gd name="connsiteX13" fmla="*/ 624689 w 1032573"/>
                <a:gd name="connsiteY13" fmla="*/ 488887 h 612618"/>
                <a:gd name="connsiteX14" fmla="*/ 781616 w 1032573"/>
                <a:gd name="connsiteY14" fmla="*/ 464744 h 612618"/>
                <a:gd name="connsiteX15" fmla="*/ 841972 w 1032573"/>
                <a:gd name="connsiteY15" fmla="*/ 446637 h 612618"/>
                <a:gd name="connsiteX16" fmla="*/ 919330 w 1032573"/>
                <a:gd name="connsiteY16" fmla="*/ 406769 h 612618"/>
                <a:gd name="connsiteX17" fmla="*/ 951092 w 1032573"/>
                <a:gd name="connsiteY17" fmla="*/ 356103 h 612618"/>
                <a:gd name="connsiteX18" fmla="*/ 969834 w 1032573"/>
                <a:gd name="connsiteY18" fmla="*/ 308924 h 612618"/>
                <a:gd name="connsiteX19" fmla="*/ 999378 w 1032573"/>
                <a:gd name="connsiteY19" fmla="*/ 281763 h 612618"/>
                <a:gd name="connsiteX20" fmla="*/ 1032573 w 1032573"/>
                <a:gd name="connsiteY20" fmla="*/ 255709 h 612618"/>
                <a:gd name="connsiteX21" fmla="*/ 1018118 w 1032573"/>
                <a:gd name="connsiteY21" fmla="*/ 180601 h 612618"/>
                <a:gd name="connsiteX22" fmla="*/ 959667 w 1032573"/>
                <a:gd name="connsiteY22" fmla="*/ 156927 h 612618"/>
                <a:gd name="connsiteX23" fmla="*/ 932507 w 1032573"/>
                <a:gd name="connsiteY23" fmla="*/ 57338 h 612618"/>
                <a:gd name="connsiteX24" fmla="*/ 917418 w 1032573"/>
                <a:gd name="connsiteY24" fmla="*/ 54321 h 612618"/>
                <a:gd name="connsiteX25" fmla="*/ 899311 w 1032573"/>
                <a:gd name="connsiteY25" fmla="*/ 33196 h 612618"/>
                <a:gd name="connsiteX26" fmla="*/ 878186 w 1032573"/>
                <a:gd name="connsiteY26" fmla="*/ 27160 h 612618"/>
                <a:gd name="connsiteX27" fmla="*/ 860079 w 1032573"/>
                <a:gd name="connsiteY27" fmla="*/ 0 h 612618"/>
                <a:gd name="connsiteX28" fmla="*/ 817830 w 1032573"/>
                <a:gd name="connsiteY28" fmla="*/ 21125 h 612618"/>
                <a:gd name="connsiteX29" fmla="*/ 754456 w 1032573"/>
                <a:gd name="connsiteY29" fmla="*/ 30178 h 612618"/>
                <a:gd name="connsiteX30" fmla="*/ 715224 w 1032573"/>
                <a:gd name="connsiteY30" fmla="*/ 30178 h 612618"/>
                <a:gd name="connsiteX31" fmla="*/ 654867 w 1032573"/>
                <a:gd name="connsiteY31" fmla="*/ 36214 h 612618"/>
                <a:gd name="connsiteX32" fmla="*/ 618654 w 1032573"/>
                <a:gd name="connsiteY32" fmla="*/ 18107 h 612618"/>
                <a:gd name="connsiteX33" fmla="*/ 582440 w 1032573"/>
                <a:gd name="connsiteY33" fmla="*/ 6036 h 612618"/>
                <a:gd name="connsiteX34" fmla="*/ 561315 w 1032573"/>
                <a:gd name="connsiteY34" fmla="*/ 27160 h 612618"/>
                <a:gd name="connsiteX35" fmla="*/ 576561 w 1032573"/>
                <a:gd name="connsiteY35" fmla="*/ 60356 h 612618"/>
                <a:gd name="connsiteX36" fmla="*/ 579579 w 1032573"/>
                <a:gd name="connsiteY36" fmla="*/ 79738 h 612618"/>
                <a:gd name="connsiteX37" fmla="*/ 546226 w 1032573"/>
                <a:gd name="connsiteY37" fmla="*/ 96570 h 612618"/>
                <a:gd name="connsiteX38" fmla="*/ 513030 w 1032573"/>
                <a:gd name="connsiteY38" fmla="*/ 108641 h 612618"/>
                <a:gd name="connsiteX39" fmla="*/ 459502 w 1032573"/>
                <a:gd name="connsiteY39" fmla="*/ 112933 h 612618"/>
                <a:gd name="connsiteX40" fmla="*/ 464267 w 1032573"/>
                <a:gd name="connsiteY40" fmla="*/ 181069 h 612618"/>
                <a:gd name="connsiteX41" fmla="*/ 437584 w 1032573"/>
                <a:gd name="connsiteY41" fmla="*/ 214265 h 612618"/>
                <a:gd name="connsiteX42" fmla="*/ 416459 w 1032573"/>
                <a:gd name="connsiteY42" fmla="*/ 247461 h 612618"/>
                <a:gd name="connsiteX43" fmla="*/ 392317 w 1032573"/>
                <a:gd name="connsiteY43" fmla="*/ 259533 h 612618"/>
                <a:gd name="connsiteX44" fmla="*/ 362773 w 1032573"/>
                <a:gd name="connsiteY44" fmla="*/ 225867 h 612618"/>
                <a:gd name="connsiteX45" fmla="*/ 356103 w 1032573"/>
                <a:gd name="connsiteY45" fmla="*/ 277639 h 612618"/>
                <a:gd name="connsiteX46" fmla="*/ 356103 w 1032573"/>
                <a:gd name="connsiteY46" fmla="*/ 298764 h 612618"/>
                <a:gd name="connsiteX47" fmla="*/ 334978 w 1032573"/>
                <a:gd name="connsiteY47" fmla="*/ 286693 h 612618"/>
                <a:gd name="connsiteX48" fmla="*/ 316871 w 1032573"/>
                <a:gd name="connsiteY48" fmla="*/ 283675 h 612618"/>
                <a:gd name="connsiteX49" fmla="*/ 277640 w 1032573"/>
                <a:gd name="connsiteY49" fmla="*/ 316871 h 612618"/>
                <a:gd name="connsiteX50" fmla="*/ 262551 w 1032573"/>
                <a:gd name="connsiteY50" fmla="*/ 328942 h 612618"/>
                <a:gd name="connsiteX51" fmla="*/ 229355 w 1032573"/>
                <a:gd name="connsiteY51" fmla="*/ 334978 h 612618"/>
                <a:gd name="connsiteX52" fmla="*/ 211248 w 1032573"/>
                <a:gd name="connsiteY52" fmla="*/ 316871 h 612618"/>
                <a:gd name="connsiteX53" fmla="*/ 196158 w 1032573"/>
                <a:gd name="connsiteY53" fmla="*/ 310836 h 612618"/>
                <a:gd name="connsiteX54" fmla="*/ 132784 w 1032573"/>
                <a:gd name="connsiteY54" fmla="*/ 350067 h 612618"/>
                <a:gd name="connsiteX0" fmla="*/ 132784 w 1032573"/>
                <a:gd name="connsiteY0" fmla="*/ 350067 h 612618"/>
                <a:gd name="connsiteX1" fmla="*/ 141838 w 1032573"/>
                <a:gd name="connsiteY1" fmla="*/ 425513 h 612618"/>
                <a:gd name="connsiteX2" fmla="*/ 93553 w 1032573"/>
                <a:gd name="connsiteY2" fmla="*/ 452673 h 612618"/>
                <a:gd name="connsiteX3" fmla="*/ 90535 w 1032573"/>
                <a:gd name="connsiteY3" fmla="*/ 488887 h 612618"/>
                <a:gd name="connsiteX4" fmla="*/ 90535 w 1032573"/>
                <a:gd name="connsiteY4" fmla="*/ 503976 h 612618"/>
                <a:gd name="connsiteX5" fmla="*/ 0 w 1032573"/>
                <a:gd name="connsiteY5" fmla="*/ 482851 h 612618"/>
                <a:gd name="connsiteX6" fmla="*/ 0 w 1032573"/>
                <a:gd name="connsiteY6" fmla="*/ 570368 h 612618"/>
                <a:gd name="connsiteX7" fmla="*/ 15089 w 1032573"/>
                <a:gd name="connsiteY7" fmla="*/ 612618 h 612618"/>
                <a:gd name="connsiteX8" fmla="*/ 75446 w 1032573"/>
                <a:gd name="connsiteY8" fmla="*/ 609600 h 612618"/>
                <a:gd name="connsiteX9" fmla="*/ 135802 w 1032573"/>
                <a:gd name="connsiteY9" fmla="*/ 597529 h 612618"/>
                <a:gd name="connsiteX10" fmla="*/ 208230 w 1032573"/>
                <a:gd name="connsiteY10" fmla="*/ 564333 h 612618"/>
                <a:gd name="connsiteX11" fmla="*/ 310836 w 1032573"/>
                <a:gd name="connsiteY11" fmla="*/ 549243 h 612618"/>
                <a:gd name="connsiteX12" fmla="*/ 449656 w 1032573"/>
                <a:gd name="connsiteY12" fmla="*/ 522083 h 612618"/>
                <a:gd name="connsiteX13" fmla="*/ 624689 w 1032573"/>
                <a:gd name="connsiteY13" fmla="*/ 488887 h 612618"/>
                <a:gd name="connsiteX14" fmla="*/ 781616 w 1032573"/>
                <a:gd name="connsiteY14" fmla="*/ 464744 h 612618"/>
                <a:gd name="connsiteX15" fmla="*/ 841972 w 1032573"/>
                <a:gd name="connsiteY15" fmla="*/ 446637 h 612618"/>
                <a:gd name="connsiteX16" fmla="*/ 919330 w 1032573"/>
                <a:gd name="connsiteY16" fmla="*/ 406769 h 612618"/>
                <a:gd name="connsiteX17" fmla="*/ 951092 w 1032573"/>
                <a:gd name="connsiteY17" fmla="*/ 356103 h 612618"/>
                <a:gd name="connsiteX18" fmla="*/ 969834 w 1032573"/>
                <a:gd name="connsiteY18" fmla="*/ 308924 h 612618"/>
                <a:gd name="connsiteX19" fmla="*/ 999378 w 1032573"/>
                <a:gd name="connsiteY19" fmla="*/ 281763 h 612618"/>
                <a:gd name="connsiteX20" fmla="*/ 1032573 w 1032573"/>
                <a:gd name="connsiteY20" fmla="*/ 255709 h 612618"/>
                <a:gd name="connsiteX21" fmla="*/ 1018118 w 1032573"/>
                <a:gd name="connsiteY21" fmla="*/ 180601 h 612618"/>
                <a:gd name="connsiteX22" fmla="*/ 959667 w 1032573"/>
                <a:gd name="connsiteY22" fmla="*/ 156927 h 612618"/>
                <a:gd name="connsiteX23" fmla="*/ 932507 w 1032573"/>
                <a:gd name="connsiteY23" fmla="*/ 57338 h 612618"/>
                <a:gd name="connsiteX24" fmla="*/ 917418 w 1032573"/>
                <a:gd name="connsiteY24" fmla="*/ 54321 h 612618"/>
                <a:gd name="connsiteX25" fmla="*/ 899311 w 1032573"/>
                <a:gd name="connsiteY25" fmla="*/ 33196 h 612618"/>
                <a:gd name="connsiteX26" fmla="*/ 878186 w 1032573"/>
                <a:gd name="connsiteY26" fmla="*/ 27160 h 612618"/>
                <a:gd name="connsiteX27" fmla="*/ 860079 w 1032573"/>
                <a:gd name="connsiteY27" fmla="*/ 0 h 612618"/>
                <a:gd name="connsiteX28" fmla="*/ 817830 w 1032573"/>
                <a:gd name="connsiteY28" fmla="*/ 21125 h 612618"/>
                <a:gd name="connsiteX29" fmla="*/ 754456 w 1032573"/>
                <a:gd name="connsiteY29" fmla="*/ 30178 h 612618"/>
                <a:gd name="connsiteX30" fmla="*/ 715224 w 1032573"/>
                <a:gd name="connsiteY30" fmla="*/ 30178 h 612618"/>
                <a:gd name="connsiteX31" fmla="*/ 654867 w 1032573"/>
                <a:gd name="connsiteY31" fmla="*/ 36214 h 612618"/>
                <a:gd name="connsiteX32" fmla="*/ 618654 w 1032573"/>
                <a:gd name="connsiteY32" fmla="*/ 18107 h 612618"/>
                <a:gd name="connsiteX33" fmla="*/ 582440 w 1032573"/>
                <a:gd name="connsiteY33" fmla="*/ 6036 h 612618"/>
                <a:gd name="connsiteX34" fmla="*/ 561315 w 1032573"/>
                <a:gd name="connsiteY34" fmla="*/ 27160 h 612618"/>
                <a:gd name="connsiteX35" fmla="*/ 576561 w 1032573"/>
                <a:gd name="connsiteY35" fmla="*/ 60356 h 612618"/>
                <a:gd name="connsiteX36" fmla="*/ 579579 w 1032573"/>
                <a:gd name="connsiteY36" fmla="*/ 79738 h 612618"/>
                <a:gd name="connsiteX37" fmla="*/ 546226 w 1032573"/>
                <a:gd name="connsiteY37" fmla="*/ 96570 h 612618"/>
                <a:gd name="connsiteX38" fmla="*/ 513030 w 1032573"/>
                <a:gd name="connsiteY38" fmla="*/ 108641 h 612618"/>
                <a:gd name="connsiteX39" fmla="*/ 459502 w 1032573"/>
                <a:gd name="connsiteY39" fmla="*/ 112933 h 612618"/>
                <a:gd name="connsiteX40" fmla="*/ 464267 w 1032573"/>
                <a:gd name="connsiteY40" fmla="*/ 181069 h 612618"/>
                <a:gd name="connsiteX41" fmla="*/ 437584 w 1032573"/>
                <a:gd name="connsiteY41" fmla="*/ 214265 h 612618"/>
                <a:gd name="connsiteX42" fmla="*/ 416459 w 1032573"/>
                <a:gd name="connsiteY42" fmla="*/ 247461 h 612618"/>
                <a:gd name="connsiteX43" fmla="*/ 392317 w 1032573"/>
                <a:gd name="connsiteY43" fmla="*/ 259533 h 612618"/>
                <a:gd name="connsiteX44" fmla="*/ 362773 w 1032573"/>
                <a:gd name="connsiteY44" fmla="*/ 225867 h 612618"/>
                <a:gd name="connsiteX45" fmla="*/ 356103 w 1032573"/>
                <a:gd name="connsiteY45" fmla="*/ 298764 h 612618"/>
                <a:gd name="connsiteX46" fmla="*/ 334978 w 1032573"/>
                <a:gd name="connsiteY46" fmla="*/ 286693 h 612618"/>
                <a:gd name="connsiteX47" fmla="*/ 316871 w 1032573"/>
                <a:gd name="connsiteY47" fmla="*/ 283675 h 612618"/>
                <a:gd name="connsiteX48" fmla="*/ 277640 w 1032573"/>
                <a:gd name="connsiteY48" fmla="*/ 316871 h 612618"/>
                <a:gd name="connsiteX49" fmla="*/ 262551 w 1032573"/>
                <a:gd name="connsiteY49" fmla="*/ 328942 h 612618"/>
                <a:gd name="connsiteX50" fmla="*/ 229355 w 1032573"/>
                <a:gd name="connsiteY50" fmla="*/ 334978 h 612618"/>
                <a:gd name="connsiteX51" fmla="*/ 211248 w 1032573"/>
                <a:gd name="connsiteY51" fmla="*/ 316871 h 612618"/>
                <a:gd name="connsiteX52" fmla="*/ 196158 w 1032573"/>
                <a:gd name="connsiteY52" fmla="*/ 310836 h 612618"/>
                <a:gd name="connsiteX53" fmla="*/ 132784 w 1032573"/>
                <a:gd name="connsiteY53" fmla="*/ 350067 h 612618"/>
                <a:gd name="connsiteX0" fmla="*/ 132784 w 1032573"/>
                <a:gd name="connsiteY0" fmla="*/ 350067 h 612618"/>
                <a:gd name="connsiteX1" fmla="*/ 141838 w 1032573"/>
                <a:gd name="connsiteY1" fmla="*/ 425513 h 612618"/>
                <a:gd name="connsiteX2" fmla="*/ 93553 w 1032573"/>
                <a:gd name="connsiteY2" fmla="*/ 452673 h 612618"/>
                <a:gd name="connsiteX3" fmla="*/ 90535 w 1032573"/>
                <a:gd name="connsiteY3" fmla="*/ 488887 h 612618"/>
                <a:gd name="connsiteX4" fmla="*/ 90535 w 1032573"/>
                <a:gd name="connsiteY4" fmla="*/ 503976 h 612618"/>
                <a:gd name="connsiteX5" fmla="*/ 0 w 1032573"/>
                <a:gd name="connsiteY5" fmla="*/ 482851 h 612618"/>
                <a:gd name="connsiteX6" fmla="*/ 0 w 1032573"/>
                <a:gd name="connsiteY6" fmla="*/ 570368 h 612618"/>
                <a:gd name="connsiteX7" fmla="*/ 15089 w 1032573"/>
                <a:gd name="connsiteY7" fmla="*/ 612618 h 612618"/>
                <a:gd name="connsiteX8" fmla="*/ 75446 w 1032573"/>
                <a:gd name="connsiteY8" fmla="*/ 609600 h 612618"/>
                <a:gd name="connsiteX9" fmla="*/ 135802 w 1032573"/>
                <a:gd name="connsiteY9" fmla="*/ 597529 h 612618"/>
                <a:gd name="connsiteX10" fmla="*/ 208230 w 1032573"/>
                <a:gd name="connsiteY10" fmla="*/ 564333 h 612618"/>
                <a:gd name="connsiteX11" fmla="*/ 310836 w 1032573"/>
                <a:gd name="connsiteY11" fmla="*/ 549243 h 612618"/>
                <a:gd name="connsiteX12" fmla="*/ 449656 w 1032573"/>
                <a:gd name="connsiteY12" fmla="*/ 522083 h 612618"/>
                <a:gd name="connsiteX13" fmla="*/ 624689 w 1032573"/>
                <a:gd name="connsiteY13" fmla="*/ 488887 h 612618"/>
                <a:gd name="connsiteX14" fmla="*/ 781616 w 1032573"/>
                <a:gd name="connsiteY14" fmla="*/ 464744 h 612618"/>
                <a:gd name="connsiteX15" fmla="*/ 841972 w 1032573"/>
                <a:gd name="connsiteY15" fmla="*/ 446637 h 612618"/>
                <a:gd name="connsiteX16" fmla="*/ 919330 w 1032573"/>
                <a:gd name="connsiteY16" fmla="*/ 406769 h 612618"/>
                <a:gd name="connsiteX17" fmla="*/ 951092 w 1032573"/>
                <a:gd name="connsiteY17" fmla="*/ 356103 h 612618"/>
                <a:gd name="connsiteX18" fmla="*/ 969834 w 1032573"/>
                <a:gd name="connsiteY18" fmla="*/ 308924 h 612618"/>
                <a:gd name="connsiteX19" fmla="*/ 999378 w 1032573"/>
                <a:gd name="connsiteY19" fmla="*/ 281763 h 612618"/>
                <a:gd name="connsiteX20" fmla="*/ 1032573 w 1032573"/>
                <a:gd name="connsiteY20" fmla="*/ 255709 h 612618"/>
                <a:gd name="connsiteX21" fmla="*/ 1018118 w 1032573"/>
                <a:gd name="connsiteY21" fmla="*/ 180601 h 612618"/>
                <a:gd name="connsiteX22" fmla="*/ 959667 w 1032573"/>
                <a:gd name="connsiteY22" fmla="*/ 156927 h 612618"/>
                <a:gd name="connsiteX23" fmla="*/ 932507 w 1032573"/>
                <a:gd name="connsiteY23" fmla="*/ 57338 h 612618"/>
                <a:gd name="connsiteX24" fmla="*/ 917418 w 1032573"/>
                <a:gd name="connsiteY24" fmla="*/ 54321 h 612618"/>
                <a:gd name="connsiteX25" fmla="*/ 899311 w 1032573"/>
                <a:gd name="connsiteY25" fmla="*/ 33196 h 612618"/>
                <a:gd name="connsiteX26" fmla="*/ 878186 w 1032573"/>
                <a:gd name="connsiteY26" fmla="*/ 27160 h 612618"/>
                <a:gd name="connsiteX27" fmla="*/ 860079 w 1032573"/>
                <a:gd name="connsiteY27" fmla="*/ 0 h 612618"/>
                <a:gd name="connsiteX28" fmla="*/ 817830 w 1032573"/>
                <a:gd name="connsiteY28" fmla="*/ 21125 h 612618"/>
                <a:gd name="connsiteX29" fmla="*/ 754456 w 1032573"/>
                <a:gd name="connsiteY29" fmla="*/ 30178 h 612618"/>
                <a:gd name="connsiteX30" fmla="*/ 715224 w 1032573"/>
                <a:gd name="connsiteY30" fmla="*/ 30178 h 612618"/>
                <a:gd name="connsiteX31" fmla="*/ 654867 w 1032573"/>
                <a:gd name="connsiteY31" fmla="*/ 36214 h 612618"/>
                <a:gd name="connsiteX32" fmla="*/ 618654 w 1032573"/>
                <a:gd name="connsiteY32" fmla="*/ 18107 h 612618"/>
                <a:gd name="connsiteX33" fmla="*/ 582440 w 1032573"/>
                <a:gd name="connsiteY33" fmla="*/ 6036 h 612618"/>
                <a:gd name="connsiteX34" fmla="*/ 561315 w 1032573"/>
                <a:gd name="connsiteY34" fmla="*/ 27160 h 612618"/>
                <a:gd name="connsiteX35" fmla="*/ 576561 w 1032573"/>
                <a:gd name="connsiteY35" fmla="*/ 60356 h 612618"/>
                <a:gd name="connsiteX36" fmla="*/ 579579 w 1032573"/>
                <a:gd name="connsiteY36" fmla="*/ 79738 h 612618"/>
                <a:gd name="connsiteX37" fmla="*/ 546226 w 1032573"/>
                <a:gd name="connsiteY37" fmla="*/ 96570 h 612618"/>
                <a:gd name="connsiteX38" fmla="*/ 513030 w 1032573"/>
                <a:gd name="connsiteY38" fmla="*/ 108641 h 612618"/>
                <a:gd name="connsiteX39" fmla="*/ 459502 w 1032573"/>
                <a:gd name="connsiteY39" fmla="*/ 112933 h 612618"/>
                <a:gd name="connsiteX40" fmla="*/ 464267 w 1032573"/>
                <a:gd name="connsiteY40" fmla="*/ 181069 h 612618"/>
                <a:gd name="connsiteX41" fmla="*/ 437584 w 1032573"/>
                <a:gd name="connsiteY41" fmla="*/ 214265 h 612618"/>
                <a:gd name="connsiteX42" fmla="*/ 416459 w 1032573"/>
                <a:gd name="connsiteY42" fmla="*/ 247461 h 612618"/>
                <a:gd name="connsiteX43" fmla="*/ 392317 w 1032573"/>
                <a:gd name="connsiteY43" fmla="*/ 259533 h 612618"/>
                <a:gd name="connsiteX44" fmla="*/ 353242 w 1032573"/>
                <a:gd name="connsiteY44" fmla="*/ 223486 h 612618"/>
                <a:gd name="connsiteX45" fmla="*/ 356103 w 1032573"/>
                <a:gd name="connsiteY45" fmla="*/ 298764 h 612618"/>
                <a:gd name="connsiteX46" fmla="*/ 334978 w 1032573"/>
                <a:gd name="connsiteY46" fmla="*/ 286693 h 612618"/>
                <a:gd name="connsiteX47" fmla="*/ 316871 w 1032573"/>
                <a:gd name="connsiteY47" fmla="*/ 283675 h 612618"/>
                <a:gd name="connsiteX48" fmla="*/ 277640 w 1032573"/>
                <a:gd name="connsiteY48" fmla="*/ 316871 h 612618"/>
                <a:gd name="connsiteX49" fmla="*/ 262551 w 1032573"/>
                <a:gd name="connsiteY49" fmla="*/ 328942 h 612618"/>
                <a:gd name="connsiteX50" fmla="*/ 229355 w 1032573"/>
                <a:gd name="connsiteY50" fmla="*/ 334978 h 612618"/>
                <a:gd name="connsiteX51" fmla="*/ 211248 w 1032573"/>
                <a:gd name="connsiteY51" fmla="*/ 316871 h 612618"/>
                <a:gd name="connsiteX52" fmla="*/ 196158 w 1032573"/>
                <a:gd name="connsiteY52" fmla="*/ 310836 h 612618"/>
                <a:gd name="connsiteX53" fmla="*/ 132784 w 1032573"/>
                <a:gd name="connsiteY53" fmla="*/ 350067 h 612618"/>
                <a:gd name="connsiteX0" fmla="*/ 132784 w 1032573"/>
                <a:gd name="connsiteY0" fmla="*/ 350067 h 612618"/>
                <a:gd name="connsiteX1" fmla="*/ 141838 w 1032573"/>
                <a:gd name="connsiteY1" fmla="*/ 425513 h 612618"/>
                <a:gd name="connsiteX2" fmla="*/ 93553 w 1032573"/>
                <a:gd name="connsiteY2" fmla="*/ 452673 h 612618"/>
                <a:gd name="connsiteX3" fmla="*/ 90535 w 1032573"/>
                <a:gd name="connsiteY3" fmla="*/ 488887 h 612618"/>
                <a:gd name="connsiteX4" fmla="*/ 90535 w 1032573"/>
                <a:gd name="connsiteY4" fmla="*/ 503976 h 612618"/>
                <a:gd name="connsiteX5" fmla="*/ 0 w 1032573"/>
                <a:gd name="connsiteY5" fmla="*/ 482851 h 612618"/>
                <a:gd name="connsiteX6" fmla="*/ 0 w 1032573"/>
                <a:gd name="connsiteY6" fmla="*/ 570368 h 612618"/>
                <a:gd name="connsiteX7" fmla="*/ 15089 w 1032573"/>
                <a:gd name="connsiteY7" fmla="*/ 612618 h 612618"/>
                <a:gd name="connsiteX8" fmla="*/ 75446 w 1032573"/>
                <a:gd name="connsiteY8" fmla="*/ 609600 h 612618"/>
                <a:gd name="connsiteX9" fmla="*/ 135802 w 1032573"/>
                <a:gd name="connsiteY9" fmla="*/ 597529 h 612618"/>
                <a:gd name="connsiteX10" fmla="*/ 208230 w 1032573"/>
                <a:gd name="connsiteY10" fmla="*/ 564333 h 612618"/>
                <a:gd name="connsiteX11" fmla="*/ 310836 w 1032573"/>
                <a:gd name="connsiteY11" fmla="*/ 549243 h 612618"/>
                <a:gd name="connsiteX12" fmla="*/ 449656 w 1032573"/>
                <a:gd name="connsiteY12" fmla="*/ 522083 h 612618"/>
                <a:gd name="connsiteX13" fmla="*/ 624689 w 1032573"/>
                <a:gd name="connsiteY13" fmla="*/ 488887 h 612618"/>
                <a:gd name="connsiteX14" fmla="*/ 781616 w 1032573"/>
                <a:gd name="connsiteY14" fmla="*/ 464744 h 612618"/>
                <a:gd name="connsiteX15" fmla="*/ 841972 w 1032573"/>
                <a:gd name="connsiteY15" fmla="*/ 446637 h 612618"/>
                <a:gd name="connsiteX16" fmla="*/ 919330 w 1032573"/>
                <a:gd name="connsiteY16" fmla="*/ 406769 h 612618"/>
                <a:gd name="connsiteX17" fmla="*/ 951092 w 1032573"/>
                <a:gd name="connsiteY17" fmla="*/ 356103 h 612618"/>
                <a:gd name="connsiteX18" fmla="*/ 969834 w 1032573"/>
                <a:gd name="connsiteY18" fmla="*/ 308924 h 612618"/>
                <a:gd name="connsiteX19" fmla="*/ 999378 w 1032573"/>
                <a:gd name="connsiteY19" fmla="*/ 281763 h 612618"/>
                <a:gd name="connsiteX20" fmla="*/ 1032573 w 1032573"/>
                <a:gd name="connsiteY20" fmla="*/ 255709 h 612618"/>
                <a:gd name="connsiteX21" fmla="*/ 1018118 w 1032573"/>
                <a:gd name="connsiteY21" fmla="*/ 180601 h 612618"/>
                <a:gd name="connsiteX22" fmla="*/ 959667 w 1032573"/>
                <a:gd name="connsiteY22" fmla="*/ 156927 h 612618"/>
                <a:gd name="connsiteX23" fmla="*/ 932507 w 1032573"/>
                <a:gd name="connsiteY23" fmla="*/ 57338 h 612618"/>
                <a:gd name="connsiteX24" fmla="*/ 917418 w 1032573"/>
                <a:gd name="connsiteY24" fmla="*/ 54321 h 612618"/>
                <a:gd name="connsiteX25" fmla="*/ 899311 w 1032573"/>
                <a:gd name="connsiteY25" fmla="*/ 33196 h 612618"/>
                <a:gd name="connsiteX26" fmla="*/ 878186 w 1032573"/>
                <a:gd name="connsiteY26" fmla="*/ 27160 h 612618"/>
                <a:gd name="connsiteX27" fmla="*/ 860079 w 1032573"/>
                <a:gd name="connsiteY27" fmla="*/ 0 h 612618"/>
                <a:gd name="connsiteX28" fmla="*/ 817830 w 1032573"/>
                <a:gd name="connsiteY28" fmla="*/ 21125 h 612618"/>
                <a:gd name="connsiteX29" fmla="*/ 754456 w 1032573"/>
                <a:gd name="connsiteY29" fmla="*/ 30178 h 612618"/>
                <a:gd name="connsiteX30" fmla="*/ 715224 w 1032573"/>
                <a:gd name="connsiteY30" fmla="*/ 30178 h 612618"/>
                <a:gd name="connsiteX31" fmla="*/ 654867 w 1032573"/>
                <a:gd name="connsiteY31" fmla="*/ 36214 h 612618"/>
                <a:gd name="connsiteX32" fmla="*/ 618654 w 1032573"/>
                <a:gd name="connsiteY32" fmla="*/ 18107 h 612618"/>
                <a:gd name="connsiteX33" fmla="*/ 582440 w 1032573"/>
                <a:gd name="connsiteY33" fmla="*/ 6036 h 612618"/>
                <a:gd name="connsiteX34" fmla="*/ 561315 w 1032573"/>
                <a:gd name="connsiteY34" fmla="*/ 27160 h 612618"/>
                <a:gd name="connsiteX35" fmla="*/ 576561 w 1032573"/>
                <a:gd name="connsiteY35" fmla="*/ 60356 h 612618"/>
                <a:gd name="connsiteX36" fmla="*/ 579579 w 1032573"/>
                <a:gd name="connsiteY36" fmla="*/ 79738 h 612618"/>
                <a:gd name="connsiteX37" fmla="*/ 546226 w 1032573"/>
                <a:gd name="connsiteY37" fmla="*/ 96570 h 612618"/>
                <a:gd name="connsiteX38" fmla="*/ 513030 w 1032573"/>
                <a:gd name="connsiteY38" fmla="*/ 108641 h 612618"/>
                <a:gd name="connsiteX39" fmla="*/ 459502 w 1032573"/>
                <a:gd name="connsiteY39" fmla="*/ 112933 h 612618"/>
                <a:gd name="connsiteX40" fmla="*/ 464267 w 1032573"/>
                <a:gd name="connsiteY40" fmla="*/ 181069 h 612618"/>
                <a:gd name="connsiteX41" fmla="*/ 437584 w 1032573"/>
                <a:gd name="connsiteY41" fmla="*/ 214265 h 612618"/>
                <a:gd name="connsiteX42" fmla="*/ 416459 w 1032573"/>
                <a:gd name="connsiteY42" fmla="*/ 247461 h 612618"/>
                <a:gd name="connsiteX43" fmla="*/ 392317 w 1032573"/>
                <a:gd name="connsiteY43" fmla="*/ 259533 h 612618"/>
                <a:gd name="connsiteX44" fmla="*/ 353242 w 1032573"/>
                <a:gd name="connsiteY44" fmla="*/ 223486 h 612618"/>
                <a:gd name="connsiteX45" fmla="*/ 356103 w 1032573"/>
                <a:gd name="connsiteY45" fmla="*/ 298764 h 612618"/>
                <a:gd name="connsiteX46" fmla="*/ 334978 w 1032573"/>
                <a:gd name="connsiteY46" fmla="*/ 286693 h 612618"/>
                <a:gd name="connsiteX47" fmla="*/ 316871 w 1032573"/>
                <a:gd name="connsiteY47" fmla="*/ 283675 h 612618"/>
                <a:gd name="connsiteX48" fmla="*/ 277640 w 1032573"/>
                <a:gd name="connsiteY48" fmla="*/ 316871 h 612618"/>
                <a:gd name="connsiteX49" fmla="*/ 262551 w 1032573"/>
                <a:gd name="connsiteY49" fmla="*/ 317039 h 612618"/>
                <a:gd name="connsiteX50" fmla="*/ 229355 w 1032573"/>
                <a:gd name="connsiteY50" fmla="*/ 334978 h 612618"/>
                <a:gd name="connsiteX51" fmla="*/ 211248 w 1032573"/>
                <a:gd name="connsiteY51" fmla="*/ 316871 h 612618"/>
                <a:gd name="connsiteX52" fmla="*/ 196158 w 1032573"/>
                <a:gd name="connsiteY52" fmla="*/ 310836 h 612618"/>
                <a:gd name="connsiteX53" fmla="*/ 132784 w 1032573"/>
                <a:gd name="connsiteY53" fmla="*/ 350067 h 612618"/>
                <a:gd name="connsiteX0" fmla="*/ 132784 w 1032573"/>
                <a:gd name="connsiteY0" fmla="*/ 350067 h 612618"/>
                <a:gd name="connsiteX1" fmla="*/ 141838 w 1032573"/>
                <a:gd name="connsiteY1" fmla="*/ 425513 h 612618"/>
                <a:gd name="connsiteX2" fmla="*/ 93553 w 1032573"/>
                <a:gd name="connsiteY2" fmla="*/ 452673 h 612618"/>
                <a:gd name="connsiteX3" fmla="*/ 90535 w 1032573"/>
                <a:gd name="connsiteY3" fmla="*/ 488887 h 612618"/>
                <a:gd name="connsiteX4" fmla="*/ 90535 w 1032573"/>
                <a:gd name="connsiteY4" fmla="*/ 503976 h 612618"/>
                <a:gd name="connsiteX5" fmla="*/ 0 w 1032573"/>
                <a:gd name="connsiteY5" fmla="*/ 482851 h 612618"/>
                <a:gd name="connsiteX6" fmla="*/ 0 w 1032573"/>
                <a:gd name="connsiteY6" fmla="*/ 570368 h 612618"/>
                <a:gd name="connsiteX7" fmla="*/ 15089 w 1032573"/>
                <a:gd name="connsiteY7" fmla="*/ 612618 h 612618"/>
                <a:gd name="connsiteX8" fmla="*/ 75446 w 1032573"/>
                <a:gd name="connsiteY8" fmla="*/ 609600 h 612618"/>
                <a:gd name="connsiteX9" fmla="*/ 135802 w 1032573"/>
                <a:gd name="connsiteY9" fmla="*/ 597529 h 612618"/>
                <a:gd name="connsiteX10" fmla="*/ 208230 w 1032573"/>
                <a:gd name="connsiteY10" fmla="*/ 564333 h 612618"/>
                <a:gd name="connsiteX11" fmla="*/ 310836 w 1032573"/>
                <a:gd name="connsiteY11" fmla="*/ 549243 h 612618"/>
                <a:gd name="connsiteX12" fmla="*/ 449656 w 1032573"/>
                <a:gd name="connsiteY12" fmla="*/ 522083 h 612618"/>
                <a:gd name="connsiteX13" fmla="*/ 624689 w 1032573"/>
                <a:gd name="connsiteY13" fmla="*/ 488887 h 612618"/>
                <a:gd name="connsiteX14" fmla="*/ 781616 w 1032573"/>
                <a:gd name="connsiteY14" fmla="*/ 464744 h 612618"/>
                <a:gd name="connsiteX15" fmla="*/ 841972 w 1032573"/>
                <a:gd name="connsiteY15" fmla="*/ 446637 h 612618"/>
                <a:gd name="connsiteX16" fmla="*/ 919330 w 1032573"/>
                <a:gd name="connsiteY16" fmla="*/ 406769 h 612618"/>
                <a:gd name="connsiteX17" fmla="*/ 951092 w 1032573"/>
                <a:gd name="connsiteY17" fmla="*/ 356103 h 612618"/>
                <a:gd name="connsiteX18" fmla="*/ 969834 w 1032573"/>
                <a:gd name="connsiteY18" fmla="*/ 308924 h 612618"/>
                <a:gd name="connsiteX19" fmla="*/ 999378 w 1032573"/>
                <a:gd name="connsiteY19" fmla="*/ 281763 h 612618"/>
                <a:gd name="connsiteX20" fmla="*/ 1032573 w 1032573"/>
                <a:gd name="connsiteY20" fmla="*/ 255709 h 612618"/>
                <a:gd name="connsiteX21" fmla="*/ 1018118 w 1032573"/>
                <a:gd name="connsiteY21" fmla="*/ 180601 h 612618"/>
                <a:gd name="connsiteX22" fmla="*/ 959667 w 1032573"/>
                <a:gd name="connsiteY22" fmla="*/ 156927 h 612618"/>
                <a:gd name="connsiteX23" fmla="*/ 932507 w 1032573"/>
                <a:gd name="connsiteY23" fmla="*/ 57338 h 612618"/>
                <a:gd name="connsiteX24" fmla="*/ 917418 w 1032573"/>
                <a:gd name="connsiteY24" fmla="*/ 54321 h 612618"/>
                <a:gd name="connsiteX25" fmla="*/ 899311 w 1032573"/>
                <a:gd name="connsiteY25" fmla="*/ 33196 h 612618"/>
                <a:gd name="connsiteX26" fmla="*/ 878186 w 1032573"/>
                <a:gd name="connsiteY26" fmla="*/ 27160 h 612618"/>
                <a:gd name="connsiteX27" fmla="*/ 860079 w 1032573"/>
                <a:gd name="connsiteY27" fmla="*/ 0 h 612618"/>
                <a:gd name="connsiteX28" fmla="*/ 817830 w 1032573"/>
                <a:gd name="connsiteY28" fmla="*/ 21125 h 612618"/>
                <a:gd name="connsiteX29" fmla="*/ 754456 w 1032573"/>
                <a:gd name="connsiteY29" fmla="*/ 30178 h 612618"/>
                <a:gd name="connsiteX30" fmla="*/ 715224 w 1032573"/>
                <a:gd name="connsiteY30" fmla="*/ 30178 h 612618"/>
                <a:gd name="connsiteX31" fmla="*/ 654867 w 1032573"/>
                <a:gd name="connsiteY31" fmla="*/ 36214 h 612618"/>
                <a:gd name="connsiteX32" fmla="*/ 618654 w 1032573"/>
                <a:gd name="connsiteY32" fmla="*/ 18107 h 612618"/>
                <a:gd name="connsiteX33" fmla="*/ 582440 w 1032573"/>
                <a:gd name="connsiteY33" fmla="*/ 6036 h 612618"/>
                <a:gd name="connsiteX34" fmla="*/ 561315 w 1032573"/>
                <a:gd name="connsiteY34" fmla="*/ 27160 h 612618"/>
                <a:gd name="connsiteX35" fmla="*/ 576561 w 1032573"/>
                <a:gd name="connsiteY35" fmla="*/ 60356 h 612618"/>
                <a:gd name="connsiteX36" fmla="*/ 579579 w 1032573"/>
                <a:gd name="connsiteY36" fmla="*/ 79738 h 612618"/>
                <a:gd name="connsiteX37" fmla="*/ 546226 w 1032573"/>
                <a:gd name="connsiteY37" fmla="*/ 96570 h 612618"/>
                <a:gd name="connsiteX38" fmla="*/ 513030 w 1032573"/>
                <a:gd name="connsiteY38" fmla="*/ 108641 h 612618"/>
                <a:gd name="connsiteX39" fmla="*/ 459502 w 1032573"/>
                <a:gd name="connsiteY39" fmla="*/ 112933 h 612618"/>
                <a:gd name="connsiteX40" fmla="*/ 464267 w 1032573"/>
                <a:gd name="connsiteY40" fmla="*/ 181069 h 612618"/>
                <a:gd name="connsiteX41" fmla="*/ 437584 w 1032573"/>
                <a:gd name="connsiteY41" fmla="*/ 214265 h 612618"/>
                <a:gd name="connsiteX42" fmla="*/ 416459 w 1032573"/>
                <a:gd name="connsiteY42" fmla="*/ 247461 h 612618"/>
                <a:gd name="connsiteX43" fmla="*/ 392317 w 1032573"/>
                <a:gd name="connsiteY43" fmla="*/ 259533 h 612618"/>
                <a:gd name="connsiteX44" fmla="*/ 353242 w 1032573"/>
                <a:gd name="connsiteY44" fmla="*/ 223486 h 612618"/>
                <a:gd name="connsiteX45" fmla="*/ 356103 w 1032573"/>
                <a:gd name="connsiteY45" fmla="*/ 298764 h 612618"/>
                <a:gd name="connsiteX46" fmla="*/ 334978 w 1032573"/>
                <a:gd name="connsiteY46" fmla="*/ 286693 h 612618"/>
                <a:gd name="connsiteX47" fmla="*/ 316871 w 1032573"/>
                <a:gd name="connsiteY47" fmla="*/ 283675 h 612618"/>
                <a:gd name="connsiteX48" fmla="*/ 277640 w 1032573"/>
                <a:gd name="connsiteY48" fmla="*/ 302586 h 612618"/>
                <a:gd name="connsiteX49" fmla="*/ 262551 w 1032573"/>
                <a:gd name="connsiteY49" fmla="*/ 317039 h 612618"/>
                <a:gd name="connsiteX50" fmla="*/ 229355 w 1032573"/>
                <a:gd name="connsiteY50" fmla="*/ 334978 h 612618"/>
                <a:gd name="connsiteX51" fmla="*/ 211248 w 1032573"/>
                <a:gd name="connsiteY51" fmla="*/ 316871 h 612618"/>
                <a:gd name="connsiteX52" fmla="*/ 196158 w 1032573"/>
                <a:gd name="connsiteY52" fmla="*/ 310836 h 612618"/>
                <a:gd name="connsiteX53" fmla="*/ 132784 w 1032573"/>
                <a:gd name="connsiteY53" fmla="*/ 350067 h 612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1032573" h="612618">
                  <a:moveTo>
                    <a:pt x="132784" y="350067"/>
                  </a:moveTo>
                  <a:lnTo>
                    <a:pt x="141838" y="425513"/>
                  </a:lnTo>
                  <a:lnTo>
                    <a:pt x="93553" y="452673"/>
                  </a:lnTo>
                  <a:lnTo>
                    <a:pt x="90535" y="488887"/>
                  </a:lnTo>
                  <a:lnTo>
                    <a:pt x="90535" y="503976"/>
                  </a:lnTo>
                  <a:lnTo>
                    <a:pt x="0" y="482851"/>
                  </a:lnTo>
                  <a:lnTo>
                    <a:pt x="0" y="570368"/>
                  </a:lnTo>
                  <a:lnTo>
                    <a:pt x="15089" y="612618"/>
                  </a:lnTo>
                  <a:lnTo>
                    <a:pt x="75446" y="609600"/>
                  </a:lnTo>
                  <a:lnTo>
                    <a:pt x="135802" y="597529"/>
                  </a:lnTo>
                  <a:lnTo>
                    <a:pt x="208230" y="564333"/>
                  </a:lnTo>
                  <a:lnTo>
                    <a:pt x="310836" y="549243"/>
                  </a:lnTo>
                  <a:lnTo>
                    <a:pt x="449656" y="522083"/>
                  </a:lnTo>
                  <a:lnTo>
                    <a:pt x="624689" y="488887"/>
                  </a:lnTo>
                  <a:lnTo>
                    <a:pt x="781616" y="464744"/>
                  </a:lnTo>
                  <a:lnTo>
                    <a:pt x="841972" y="446637"/>
                  </a:lnTo>
                  <a:lnTo>
                    <a:pt x="919330" y="406769"/>
                  </a:lnTo>
                  <a:lnTo>
                    <a:pt x="951092" y="356103"/>
                  </a:lnTo>
                  <a:lnTo>
                    <a:pt x="969834" y="308924"/>
                  </a:lnTo>
                  <a:lnTo>
                    <a:pt x="999378" y="281763"/>
                  </a:lnTo>
                  <a:lnTo>
                    <a:pt x="1032573" y="255709"/>
                  </a:lnTo>
                  <a:lnTo>
                    <a:pt x="1018118" y="180601"/>
                  </a:lnTo>
                  <a:lnTo>
                    <a:pt x="959667" y="156927"/>
                  </a:lnTo>
                  <a:lnTo>
                    <a:pt x="932507" y="57338"/>
                  </a:lnTo>
                  <a:lnTo>
                    <a:pt x="917418" y="54321"/>
                  </a:lnTo>
                  <a:lnTo>
                    <a:pt x="899311" y="33196"/>
                  </a:lnTo>
                  <a:lnTo>
                    <a:pt x="878186" y="27160"/>
                  </a:lnTo>
                  <a:lnTo>
                    <a:pt x="860079" y="0"/>
                  </a:lnTo>
                  <a:lnTo>
                    <a:pt x="817830" y="21125"/>
                  </a:lnTo>
                  <a:lnTo>
                    <a:pt x="754456" y="30178"/>
                  </a:lnTo>
                  <a:lnTo>
                    <a:pt x="715224" y="30178"/>
                  </a:lnTo>
                  <a:lnTo>
                    <a:pt x="654867" y="36214"/>
                  </a:lnTo>
                  <a:lnTo>
                    <a:pt x="618654" y="18107"/>
                  </a:lnTo>
                  <a:lnTo>
                    <a:pt x="582440" y="6036"/>
                  </a:lnTo>
                  <a:lnTo>
                    <a:pt x="561315" y="27160"/>
                  </a:lnTo>
                  <a:lnTo>
                    <a:pt x="576561" y="60356"/>
                  </a:lnTo>
                  <a:lnTo>
                    <a:pt x="579579" y="79738"/>
                  </a:lnTo>
                  <a:lnTo>
                    <a:pt x="546226" y="96570"/>
                  </a:lnTo>
                  <a:lnTo>
                    <a:pt x="513030" y="108641"/>
                  </a:lnTo>
                  <a:lnTo>
                    <a:pt x="459502" y="112933"/>
                  </a:lnTo>
                  <a:lnTo>
                    <a:pt x="464267" y="181069"/>
                  </a:lnTo>
                  <a:lnTo>
                    <a:pt x="437584" y="214265"/>
                  </a:lnTo>
                  <a:lnTo>
                    <a:pt x="416459" y="247461"/>
                  </a:lnTo>
                  <a:lnTo>
                    <a:pt x="392317" y="259533"/>
                  </a:lnTo>
                  <a:lnTo>
                    <a:pt x="353242" y="223486"/>
                  </a:lnTo>
                  <a:lnTo>
                    <a:pt x="356103" y="298764"/>
                  </a:lnTo>
                  <a:lnTo>
                    <a:pt x="334978" y="286693"/>
                  </a:lnTo>
                  <a:lnTo>
                    <a:pt x="316871" y="283675"/>
                  </a:lnTo>
                  <a:lnTo>
                    <a:pt x="277640" y="302586"/>
                  </a:lnTo>
                  <a:lnTo>
                    <a:pt x="262551" y="317039"/>
                  </a:lnTo>
                  <a:lnTo>
                    <a:pt x="229355" y="334978"/>
                  </a:lnTo>
                  <a:lnTo>
                    <a:pt x="211248" y="316871"/>
                  </a:lnTo>
                  <a:lnTo>
                    <a:pt x="196158" y="310836"/>
                  </a:lnTo>
                  <a:lnTo>
                    <a:pt x="132784" y="350067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34" name="Freeform 33"/>
            <p:cNvSpPr/>
            <p:nvPr/>
          </p:nvSpPr>
          <p:spPr>
            <a:xfrm>
              <a:off x="5760635" y="3521628"/>
              <a:ext cx="1189535" cy="557068"/>
            </a:xfrm>
            <a:custGeom>
              <a:avLst/>
              <a:gdLst>
                <a:gd name="connsiteX0" fmla="*/ 129766 w 1273521"/>
                <a:gd name="connsiteY0" fmla="*/ 238408 h 585458"/>
                <a:gd name="connsiteX1" fmla="*/ 63374 w 1273521"/>
                <a:gd name="connsiteY1" fmla="*/ 331961 h 585458"/>
                <a:gd name="connsiteX2" fmla="*/ 63374 w 1273521"/>
                <a:gd name="connsiteY2" fmla="*/ 368174 h 585458"/>
                <a:gd name="connsiteX3" fmla="*/ 33196 w 1273521"/>
                <a:gd name="connsiteY3" fmla="*/ 452673 h 585458"/>
                <a:gd name="connsiteX4" fmla="*/ 33196 w 1273521"/>
                <a:gd name="connsiteY4" fmla="*/ 488887 h 585458"/>
                <a:gd name="connsiteX5" fmla="*/ 6036 w 1273521"/>
                <a:gd name="connsiteY5" fmla="*/ 525101 h 585458"/>
                <a:gd name="connsiteX6" fmla="*/ 6036 w 1273521"/>
                <a:gd name="connsiteY6" fmla="*/ 555279 h 585458"/>
                <a:gd name="connsiteX7" fmla="*/ 0 w 1273521"/>
                <a:gd name="connsiteY7" fmla="*/ 585458 h 585458"/>
                <a:gd name="connsiteX8" fmla="*/ 283675 w 1273521"/>
                <a:gd name="connsiteY8" fmla="*/ 540190 h 585458"/>
                <a:gd name="connsiteX9" fmla="*/ 328942 w 1273521"/>
                <a:gd name="connsiteY9" fmla="*/ 549244 h 585458"/>
                <a:gd name="connsiteX10" fmla="*/ 334978 w 1273521"/>
                <a:gd name="connsiteY10" fmla="*/ 531137 h 585458"/>
                <a:gd name="connsiteX11" fmla="*/ 365156 w 1273521"/>
                <a:gd name="connsiteY11" fmla="*/ 525101 h 585458"/>
                <a:gd name="connsiteX12" fmla="*/ 419477 w 1273521"/>
                <a:gd name="connsiteY12" fmla="*/ 497941 h 585458"/>
                <a:gd name="connsiteX13" fmla="*/ 452673 w 1273521"/>
                <a:gd name="connsiteY13" fmla="*/ 516048 h 585458"/>
                <a:gd name="connsiteX14" fmla="*/ 932507 w 1273521"/>
                <a:gd name="connsiteY14" fmla="*/ 413442 h 585458"/>
                <a:gd name="connsiteX15" fmla="*/ 905346 w 1273521"/>
                <a:gd name="connsiteY15" fmla="*/ 371192 h 585458"/>
                <a:gd name="connsiteX16" fmla="*/ 941560 w 1273521"/>
                <a:gd name="connsiteY16" fmla="*/ 344032 h 585458"/>
                <a:gd name="connsiteX17" fmla="*/ 956649 w 1273521"/>
                <a:gd name="connsiteY17" fmla="*/ 307818 h 585458"/>
                <a:gd name="connsiteX18" fmla="*/ 1017006 w 1273521"/>
                <a:gd name="connsiteY18" fmla="*/ 250479 h 585458"/>
                <a:gd name="connsiteX19" fmla="*/ 1068309 w 1273521"/>
                <a:gd name="connsiteY19" fmla="*/ 220301 h 585458"/>
                <a:gd name="connsiteX20" fmla="*/ 1101505 w 1273521"/>
                <a:gd name="connsiteY20" fmla="*/ 187105 h 585458"/>
                <a:gd name="connsiteX21" fmla="*/ 1122630 w 1273521"/>
                <a:gd name="connsiteY21" fmla="*/ 144856 h 585458"/>
                <a:gd name="connsiteX22" fmla="*/ 1167897 w 1273521"/>
                <a:gd name="connsiteY22" fmla="*/ 141838 h 585458"/>
                <a:gd name="connsiteX23" fmla="*/ 1192040 w 1273521"/>
                <a:gd name="connsiteY23" fmla="*/ 108642 h 585458"/>
                <a:gd name="connsiteX24" fmla="*/ 1207129 w 1273521"/>
                <a:gd name="connsiteY24" fmla="*/ 90535 h 585458"/>
                <a:gd name="connsiteX25" fmla="*/ 1240325 w 1273521"/>
                <a:gd name="connsiteY25" fmla="*/ 96570 h 585458"/>
                <a:gd name="connsiteX26" fmla="*/ 1270503 w 1273521"/>
                <a:gd name="connsiteY26" fmla="*/ 57339 h 585458"/>
                <a:gd name="connsiteX27" fmla="*/ 1273521 w 1273521"/>
                <a:gd name="connsiteY27" fmla="*/ 0 h 585458"/>
                <a:gd name="connsiteX28" fmla="*/ 980792 w 1273521"/>
                <a:gd name="connsiteY28" fmla="*/ 78463 h 585458"/>
                <a:gd name="connsiteX29" fmla="*/ 334978 w 1273521"/>
                <a:gd name="connsiteY29" fmla="*/ 199176 h 585458"/>
                <a:gd name="connsiteX30" fmla="*/ 274622 w 1273521"/>
                <a:gd name="connsiteY30" fmla="*/ 235390 h 585458"/>
                <a:gd name="connsiteX31" fmla="*/ 235390 w 1273521"/>
                <a:gd name="connsiteY31" fmla="*/ 238408 h 585458"/>
                <a:gd name="connsiteX32" fmla="*/ 129766 w 1273521"/>
                <a:gd name="connsiteY32" fmla="*/ 238408 h 585458"/>
                <a:gd name="connsiteX0" fmla="*/ 129766 w 1278631"/>
                <a:gd name="connsiteY0" fmla="*/ 252687 h 599737"/>
                <a:gd name="connsiteX1" fmla="*/ 63374 w 1278631"/>
                <a:gd name="connsiteY1" fmla="*/ 346240 h 599737"/>
                <a:gd name="connsiteX2" fmla="*/ 63374 w 1278631"/>
                <a:gd name="connsiteY2" fmla="*/ 382453 h 599737"/>
                <a:gd name="connsiteX3" fmla="*/ 33196 w 1278631"/>
                <a:gd name="connsiteY3" fmla="*/ 466952 h 599737"/>
                <a:gd name="connsiteX4" fmla="*/ 33196 w 1278631"/>
                <a:gd name="connsiteY4" fmla="*/ 503166 h 599737"/>
                <a:gd name="connsiteX5" fmla="*/ 6036 w 1278631"/>
                <a:gd name="connsiteY5" fmla="*/ 539380 h 599737"/>
                <a:gd name="connsiteX6" fmla="*/ 6036 w 1278631"/>
                <a:gd name="connsiteY6" fmla="*/ 569558 h 599737"/>
                <a:gd name="connsiteX7" fmla="*/ 0 w 1278631"/>
                <a:gd name="connsiteY7" fmla="*/ 599737 h 599737"/>
                <a:gd name="connsiteX8" fmla="*/ 283675 w 1278631"/>
                <a:gd name="connsiteY8" fmla="*/ 554469 h 599737"/>
                <a:gd name="connsiteX9" fmla="*/ 328942 w 1278631"/>
                <a:gd name="connsiteY9" fmla="*/ 563523 h 599737"/>
                <a:gd name="connsiteX10" fmla="*/ 334978 w 1278631"/>
                <a:gd name="connsiteY10" fmla="*/ 545416 h 599737"/>
                <a:gd name="connsiteX11" fmla="*/ 365156 w 1278631"/>
                <a:gd name="connsiteY11" fmla="*/ 539380 h 599737"/>
                <a:gd name="connsiteX12" fmla="*/ 419477 w 1278631"/>
                <a:gd name="connsiteY12" fmla="*/ 512220 h 599737"/>
                <a:gd name="connsiteX13" fmla="*/ 452673 w 1278631"/>
                <a:gd name="connsiteY13" fmla="*/ 530327 h 599737"/>
                <a:gd name="connsiteX14" fmla="*/ 932507 w 1278631"/>
                <a:gd name="connsiteY14" fmla="*/ 427721 h 599737"/>
                <a:gd name="connsiteX15" fmla="*/ 905346 w 1278631"/>
                <a:gd name="connsiteY15" fmla="*/ 385471 h 599737"/>
                <a:gd name="connsiteX16" fmla="*/ 941560 w 1278631"/>
                <a:gd name="connsiteY16" fmla="*/ 358311 h 599737"/>
                <a:gd name="connsiteX17" fmla="*/ 956649 w 1278631"/>
                <a:gd name="connsiteY17" fmla="*/ 322097 h 599737"/>
                <a:gd name="connsiteX18" fmla="*/ 1017006 w 1278631"/>
                <a:gd name="connsiteY18" fmla="*/ 264758 h 599737"/>
                <a:gd name="connsiteX19" fmla="*/ 1068309 w 1278631"/>
                <a:gd name="connsiteY19" fmla="*/ 234580 h 599737"/>
                <a:gd name="connsiteX20" fmla="*/ 1101505 w 1278631"/>
                <a:gd name="connsiteY20" fmla="*/ 201384 h 599737"/>
                <a:gd name="connsiteX21" fmla="*/ 1122630 w 1278631"/>
                <a:gd name="connsiteY21" fmla="*/ 159135 h 599737"/>
                <a:gd name="connsiteX22" fmla="*/ 1167897 w 1278631"/>
                <a:gd name="connsiteY22" fmla="*/ 156117 h 599737"/>
                <a:gd name="connsiteX23" fmla="*/ 1192040 w 1278631"/>
                <a:gd name="connsiteY23" fmla="*/ 122921 h 599737"/>
                <a:gd name="connsiteX24" fmla="*/ 1207129 w 1278631"/>
                <a:gd name="connsiteY24" fmla="*/ 104814 h 599737"/>
                <a:gd name="connsiteX25" fmla="*/ 1240325 w 1278631"/>
                <a:gd name="connsiteY25" fmla="*/ 110849 h 599737"/>
                <a:gd name="connsiteX26" fmla="*/ 1270503 w 1278631"/>
                <a:gd name="connsiteY26" fmla="*/ 71618 h 599737"/>
                <a:gd name="connsiteX27" fmla="*/ 1278631 w 1278631"/>
                <a:gd name="connsiteY27" fmla="*/ 0 h 599737"/>
                <a:gd name="connsiteX28" fmla="*/ 980792 w 1278631"/>
                <a:gd name="connsiteY28" fmla="*/ 92742 h 599737"/>
                <a:gd name="connsiteX29" fmla="*/ 334978 w 1278631"/>
                <a:gd name="connsiteY29" fmla="*/ 213455 h 599737"/>
                <a:gd name="connsiteX30" fmla="*/ 274622 w 1278631"/>
                <a:gd name="connsiteY30" fmla="*/ 249669 h 599737"/>
                <a:gd name="connsiteX31" fmla="*/ 235390 w 1278631"/>
                <a:gd name="connsiteY31" fmla="*/ 252687 h 599737"/>
                <a:gd name="connsiteX32" fmla="*/ 129766 w 1278631"/>
                <a:gd name="connsiteY32" fmla="*/ 252687 h 599737"/>
                <a:gd name="connsiteX0" fmla="*/ 98837 w 1278631"/>
                <a:gd name="connsiteY0" fmla="*/ 262065 h 599737"/>
                <a:gd name="connsiteX1" fmla="*/ 63374 w 1278631"/>
                <a:gd name="connsiteY1" fmla="*/ 346240 h 599737"/>
                <a:gd name="connsiteX2" fmla="*/ 63374 w 1278631"/>
                <a:gd name="connsiteY2" fmla="*/ 382453 h 599737"/>
                <a:gd name="connsiteX3" fmla="*/ 33196 w 1278631"/>
                <a:gd name="connsiteY3" fmla="*/ 466952 h 599737"/>
                <a:gd name="connsiteX4" fmla="*/ 33196 w 1278631"/>
                <a:gd name="connsiteY4" fmla="*/ 503166 h 599737"/>
                <a:gd name="connsiteX5" fmla="*/ 6036 w 1278631"/>
                <a:gd name="connsiteY5" fmla="*/ 539380 h 599737"/>
                <a:gd name="connsiteX6" fmla="*/ 6036 w 1278631"/>
                <a:gd name="connsiteY6" fmla="*/ 569558 h 599737"/>
                <a:gd name="connsiteX7" fmla="*/ 0 w 1278631"/>
                <a:gd name="connsiteY7" fmla="*/ 599737 h 599737"/>
                <a:gd name="connsiteX8" fmla="*/ 283675 w 1278631"/>
                <a:gd name="connsiteY8" fmla="*/ 554469 h 599737"/>
                <a:gd name="connsiteX9" fmla="*/ 328942 w 1278631"/>
                <a:gd name="connsiteY9" fmla="*/ 563523 h 599737"/>
                <a:gd name="connsiteX10" fmla="*/ 334978 w 1278631"/>
                <a:gd name="connsiteY10" fmla="*/ 545416 h 599737"/>
                <a:gd name="connsiteX11" fmla="*/ 365156 w 1278631"/>
                <a:gd name="connsiteY11" fmla="*/ 539380 h 599737"/>
                <a:gd name="connsiteX12" fmla="*/ 419477 w 1278631"/>
                <a:gd name="connsiteY12" fmla="*/ 512220 h 599737"/>
                <a:gd name="connsiteX13" fmla="*/ 452673 w 1278631"/>
                <a:gd name="connsiteY13" fmla="*/ 530327 h 599737"/>
                <a:gd name="connsiteX14" fmla="*/ 932507 w 1278631"/>
                <a:gd name="connsiteY14" fmla="*/ 427721 h 599737"/>
                <a:gd name="connsiteX15" fmla="*/ 905346 w 1278631"/>
                <a:gd name="connsiteY15" fmla="*/ 385471 h 599737"/>
                <a:gd name="connsiteX16" fmla="*/ 941560 w 1278631"/>
                <a:gd name="connsiteY16" fmla="*/ 358311 h 599737"/>
                <a:gd name="connsiteX17" fmla="*/ 956649 w 1278631"/>
                <a:gd name="connsiteY17" fmla="*/ 322097 h 599737"/>
                <a:gd name="connsiteX18" fmla="*/ 1017006 w 1278631"/>
                <a:gd name="connsiteY18" fmla="*/ 264758 h 599737"/>
                <a:gd name="connsiteX19" fmla="*/ 1068309 w 1278631"/>
                <a:gd name="connsiteY19" fmla="*/ 234580 h 599737"/>
                <a:gd name="connsiteX20" fmla="*/ 1101505 w 1278631"/>
                <a:gd name="connsiteY20" fmla="*/ 201384 h 599737"/>
                <a:gd name="connsiteX21" fmla="*/ 1122630 w 1278631"/>
                <a:gd name="connsiteY21" fmla="*/ 159135 h 599737"/>
                <a:gd name="connsiteX22" fmla="*/ 1167897 w 1278631"/>
                <a:gd name="connsiteY22" fmla="*/ 156117 h 599737"/>
                <a:gd name="connsiteX23" fmla="*/ 1192040 w 1278631"/>
                <a:gd name="connsiteY23" fmla="*/ 122921 h 599737"/>
                <a:gd name="connsiteX24" fmla="*/ 1207129 w 1278631"/>
                <a:gd name="connsiteY24" fmla="*/ 104814 h 599737"/>
                <a:gd name="connsiteX25" fmla="*/ 1240325 w 1278631"/>
                <a:gd name="connsiteY25" fmla="*/ 110849 h 599737"/>
                <a:gd name="connsiteX26" fmla="*/ 1270503 w 1278631"/>
                <a:gd name="connsiteY26" fmla="*/ 71618 h 599737"/>
                <a:gd name="connsiteX27" fmla="*/ 1278631 w 1278631"/>
                <a:gd name="connsiteY27" fmla="*/ 0 h 599737"/>
                <a:gd name="connsiteX28" fmla="*/ 980792 w 1278631"/>
                <a:gd name="connsiteY28" fmla="*/ 92742 h 599737"/>
                <a:gd name="connsiteX29" fmla="*/ 334978 w 1278631"/>
                <a:gd name="connsiteY29" fmla="*/ 213455 h 599737"/>
                <a:gd name="connsiteX30" fmla="*/ 274622 w 1278631"/>
                <a:gd name="connsiteY30" fmla="*/ 249669 h 599737"/>
                <a:gd name="connsiteX31" fmla="*/ 235390 w 1278631"/>
                <a:gd name="connsiteY31" fmla="*/ 252687 h 599737"/>
                <a:gd name="connsiteX32" fmla="*/ 98837 w 1278631"/>
                <a:gd name="connsiteY32" fmla="*/ 262065 h 599737"/>
                <a:gd name="connsiteX0" fmla="*/ 98837 w 1278631"/>
                <a:gd name="connsiteY0" fmla="*/ 262065 h 599737"/>
                <a:gd name="connsiteX1" fmla="*/ 63374 w 1278631"/>
                <a:gd name="connsiteY1" fmla="*/ 346240 h 599737"/>
                <a:gd name="connsiteX2" fmla="*/ 63374 w 1278631"/>
                <a:gd name="connsiteY2" fmla="*/ 382453 h 599737"/>
                <a:gd name="connsiteX3" fmla="*/ 33196 w 1278631"/>
                <a:gd name="connsiteY3" fmla="*/ 466952 h 599737"/>
                <a:gd name="connsiteX4" fmla="*/ 33196 w 1278631"/>
                <a:gd name="connsiteY4" fmla="*/ 503166 h 599737"/>
                <a:gd name="connsiteX5" fmla="*/ 6036 w 1278631"/>
                <a:gd name="connsiteY5" fmla="*/ 539380 h 599737"/>
                <a:gd name="connsiteX6" fmla="*/ 6036 w 1278631"/>
                <a:gd name="connsiteY6" fmla="*/ 569558 h 599737"/>
                <a:gd name="connsiteX7" fmla="*/ 0 w 1278631"/>
                <a:gd name="connsiteY7" fmla="*/ 599737 h 599737"/>
                <a:gd name="connsiteX8" fmla="*/ 283675 w 1278631"/>
                <a:gd name="connsiteY8" fmla="*/ 554469 h 599737"/>
                <a:gd name="connsiteX9" fmla="*/ 328942 w 1278631"/>
                <a:gd name="connsiteY9" fmla="*/ 563523 h 599737"/>
                <a:gd name="connsiteX10" fmla="*/ 334978 w 1278631"/>
                <a:gd name="connsiteY10" fmla="*/ 545416 h 599737"/>
                <a:gd name="connsiteX11" fmla="*/ 365156 w 1278631"/>
                <a:gd name="connsiteY11" fmla="*/ 539380 h 599737"/>
                <a:gd name="connsiteX12" fmla="*/ 419477 w 1278631"/>
                <a:gd name="connsiteY12" fmla="*/ 512220 h 599737"/>
                <a:gd name="connsiteX13" fmla="*/ 443268 w 1278631"/>
                <a:gd name="connsiteY13" fmla="*/ 539549 h 599737"/>
                <a:gd name="connsiteX14" fmla="*/ 932507 w 1278631"/>
                <a:gd name="connsiteY14" fmla="*/ 427721 h 599737"/>
                <a:gd name="connsiteX15" fmla="*/ 905346 w 1278631"/>
                <a:gd name="connsiteY15" fmla="*/ 385471 h 599737"/>
                <a:gd name="connsiteX16" fmla="*/ 941560 w 1278631"/>
                <a:gd name="connsiteY16" fmla="*/ 358311 h 599737"/>
                <a:gd name="connsiteX17" fmla="*/ 956649 w 1278631"/>
                <a:gd name="connsiteY17" fmla="*/ 322097 h 599737"/>
                <a:gd name="connsiteX18" fmla="*/ 1017006 w 1278631"/>
                <a:gd name="connsiteY18" fmla="*/ 264758 h 599737"/>
                <a:gd name="connsiteX19" fmla="*/ 1068309 w 1278631"/>
                <a:gd name="connsiteY19" fmla="*/ 234580 h 599737"/>
                <a:gd name="connsiteX20" fmla="*/ 1101505 w 1278631"/>
                <a:gd name="connsiteY20" fmla="*/ 201384 h 599737"/>
                <a:gd name="connsiteX21" fmla="*/ 1122630 w 1278631"/>
                <a:gd name="connsiteY21" fmla="*/ 159135 h 599737"/>
                <a:gd name="connsiteX22" fmla="*/ 1167897 w 1278631"/>
                <a:gd name="connsiteY22" fmla="*/ 156117 h 599737"/>
                <a:gd name="connsiteX23" fmla="*/ 1192040 w 1278631"/>
                <a:gd name="connsiteY23" fmla="*/ 122921 h 599737"/>
                <a:gd name="connsiteX24" fmla="*/ 1207129 w 1278631"/>
                <a:gd name="connsiteY24" fmla="*/ 104814 h 599737"/>
                <a:gd name="connsiteX25" fmla="*/ 1240325 w 1278631"/>
                <a:gd name="connsiteY25" fmla="*/ 110849 h 599737"/>
                <a:gd name="connsiteX26" fmla="*/ 1270503 w 1278631"/>
                <a:gd name="connsiteY26" fmla="*/ 71618 h 599737"/>
                <a:gd name="connsiteX27" fmla="*/ 1278631 w 1278631"/>
                <a:gd name="connsiteY27" fmla="*/ 0 h 599737"/>
                <a:gd name="connsiteX28" fmla="*/ 980792 w 1278631"/>
                <a:gd name="connsiteY28" fmla="*/ 92742 h 599737"/>
                <a:gd name="connsiteX29" fmla="*/ 334978 w 1278631"/>
                <a:gd name="connsiteY29" fmla="*/ 213455 h 599737"/>
                <a:gd name="connsiteX30" fmla="*/ 274622 w 1278631"/>
                <a:gd name="connsiteY30" fmla="*/ 249669 h 599737"/>
                <a:gd name="connsiteX31" fmla="*/ 235390 w 1278631"/>
                <a:gd name="connsiteY31" fmla="*/ 252687 h 599737"/>
                <a:gd name="connsiteX32" fmla="*/ 98837 w 1278631"/>
                <a:gd name="connsiteY32" fmla="*/ 262065 h 599737"/>
                <a:gd name="connsiteX0" fmla="*/ 98837 w 1278631"/>
                <a:gd name="connsiteY0" fmla="*/ 262065 h 599737"/>
                <a:gd name="connsiteX1" fmla="*/ 63374 w 1278631"/>
                <a:gd name="connsiteY1" fmla="*/ 346240 h 599737"/>
                <a:gd name="connsiteX2" fmla="*/ 63374 w 1278631"/>
                <a:gd name="connsiteY2" fmla="*/ 382453 h 599737"/>
                <a:gd name="connsiteX3" fmla="*/ 33196 w 1278631"/>
                <a:gd name="connsiteY3" fmla="*/ 466952 h 599737"/>
                <a:gd name="connsiteX4" fmla="*/ 33196 w 1278631"/>
                <a:gd name="connsiteY4" fmla="*/ 503166 h 599737"/>
                <a:gd name="connsiteX5" fmla="*/ 6036 w 1278631"/>
                <a:gd name="connsiteY5" fmla="*/ 539380 h 599737"/>
                <a:gd name="connsiteX6" fmla="*/ 6036 w 1278631"/>
                <a:gd name="connsiteY6" fmla="*/ 569558 h 599737"/>
                <a:gd name="connsiteX7" fmla="*/ 0 w 1278631"/>
                <a:gd name="connsiteY7" fmla="*/ 599737 h 599737"/>
                <a:gd name="connsiteX8" fmla="*/ 283675 w 1278631"/>
                <a:gd name="connsiteY8" fmla="*/ 554469 h 599737"/>
                <a:gd name="connsiteX9" fmla="*/ 328942 w 1278631"/>
                <a:gd name="connsiteY9" fmla="*/ 563523 h 599737"/>
                <a:gd name="connsiteX10" fmla="*/ 334978 w 1278631"/>
                <a:gd name="connsiteY10" fmla="*/ 545416 h 599737"/>
                <a:gd name="connsiteX11" fmla="*/ 365156 w 1278631"/>
                <a:gd name="connsiteY11" fmla="*/ 539380 h 599737"/>
                <a:gd name="connsiteX12" fmla="*/ 412445 w 1278631"/>
                <a:gd name="connsiteY12" fmla="*/ 511932 h 599737"/>
                <a:gd name="connsiteX13" fmla="*/ 443268 w 1278631"/>
                <a:gd name="connsiteY13" fmla="*/ 539549 h 599737"/>
                <a:gd name="connsiteX14" fmla="*/ 932507 w 1278631"/>
                <a:gd name="connsiteY14" fmla="*/ 427721 h 599737"/>
                <a:gd name="connsiteX15" fmla="*/ 905346 w 1278631"/>
                <a:gd name="connsiteY15" fmla="*/ 385471 h 599737"/>
                <a:gd name="connsiteX16" fmla="*/ 941560 w 1278631"/>
                <a:gd name="connsiteY16" fmla="*/ 358311 h 599737"/>
                <a:gd name="connsiteX17" fmla="*/ 956649 w 1278631"/>
                <a:gd name="connsiteY17" fmla="*/ 322097 h 599737"/>
                <a:gd name="connsiteX18" fmla="*/ 1017006 w 1278631"/>
                <a:gd name="connsiteY18" fmla="*/ 264758 h 599737"/>
                <a:gd name="connsiteX19" fmla="*/ 1068309 w 1278631"/>
                <a:gd name="connsiteY19" fmla="*/ 234580 h 599737"/>
                <a:gd name="connsiteX20" fmla="*/ 1101505 w 1278631"/>
                <a:gd name="connsiteY20" fmla="*/ 201384 h 599737"/>
                <a:gd name="connsiteX21" fmla="*/ 1122630 w 1278631"/>
                <a:gd name="connsiteY21" fmla="*/ 159135 h 599737"/>
                <a:gd name="connsiteX22" fmla="*/ 1167897 w 1278631"/>
                <a:gd name="connsiteY22" fmla="*/ 156117 h 599737"/>
                <a:gd name="connsiteX23" fmla="*/ 1192040 w 1278631"/>
                <a:gd name="connsiteY23" fmla="*/ 122921 h 599737"/>
                <a:gd name="connsiteX24" fmla="*/ 1207129 w 1278631"/>
                <a:gd name="connsiteY24" fmla="*/ 104814 h 599737"/>
                <a:gd name="connsiteX25" fmla="*/ 1240325 w 1278631"/>
                <a:gd name="connsiteY25" fmla="*/ 110849 h 599737"/>
                <a:gd name="connsiteX26" fmla="*/ 1270503 w 1278631"/>
                <a:gd name="connsiteY26" fmla="*/ 71618 h 599737"/>
                <a:gd name="connsiteX27" fmla="*/ 1278631 w 1278631"/>
                <a:gd name="connsiteY27" fmla="*/ 0 h 599737"/>
                <a:gd name="connsiteX28" fmla="*/ 980792 w 1278631"/>
                <a:gd name="connsiteY28" fmla="*/ 92742 h 599737"/>
                <a:gd name="connsiteX29" fmla="*/ 334978 w 1278631"/>
                <a:gd name="connsiteY29" fmla="*/ 213455 h 599737"/>
                <a:gd name="connsiteX30" fmla="*/ 274622 w 1278631"/>
                <a:gd name="connsiteY30" fmla="*/ 249669 h 599737"/>
                <a:gd name="connsiteX31" fmla="*/ 235390 w 1278631"/>
                <a:gd name="connsiteY31" fmla="*/ 252687 h 599737"/>
                <a:gd name="connsiteX32" fmla="*/ 98837 w 1278631"/>
                <a:gd name="connsiteY32" fmla="*/ 262065 h 599737"/>
                <a:gd name="connsiteX0" fmla="*/ 98837 w 1278631"/>
                <a:gd name="connsiteY0" fmla="*/ 262065 h 599737"/>
                <a:gd name="connsiteX1" fmla="*/ 63374 w 1278631"/>
                <a:gd name="connsiteY1" fmla="*/ 346240 h 599737"/>
                <a:gd name="connsiteX2" fmla="*/ 63374 w 1278631"/>
                <a:gd name="connsiteY2" fmla="*/ 382453 h 599737"/>
                <a:gd name="connsiteX3" fmla="*/ 33196 w 1278631"/>
                <a:gd name="connsiteY3" fmla="*/ 466952 h 599737"/>
                <a:gd name="connsiteX4" fmla="*/ 33196 w 1278631"/>
                <a:gd name="connsiteY4" fmla="*/ 503166 h 599737"/>
                <a:gd name="connsiteX5" fmla="*/ 6036 w 1278631"/>
                <a:gd name="connsiteY5" fmla="*/ 539380 h 599737"/>
                <a:gd name="connsiteX6" fmla="*/ 6036 w 1278631"/>
                <a:gd name="connsiteY6" fmla="*/ 569558 h 599737"/>
                <a:gd name="connsiteX7" fmla="*/ 0 w 1278631"/>
                <a:gd name="connsiteY7" fmla="*/ 599737 h 599737"/>
                <a:gd name="connsiteX8" fmla="*/ 283675 w 1278631"/>
                <a:gd name="connsiteY8" fmla="*/ 554469 h 599737"/>
                <a:gd name="connsiteX9" fmla="*/ 328942 w 1278631"/>
                <a:gd name="connsiteY9" fmla="*/ 563523 h 599737"/>
                <a:gd name="connsiteX10" fmla="*/ 334978 w 1278631"/>
                <a:gd name="connsiteY10" fmla="*/ 545416 h 599737"/>
                <a:gd name="connsiteX11" fmla="*/ 365156 w 1278631"/>
                <a:gd name="connsiteY11" fmla="*/ 539380 h 599737"/>
                <a:gd name="connsiteX12" fmla="*/ 414939 w 1278631"/>
                <a:gd name="connsiteY12" fmla="*/ 521164 h 599737"/>
                <a:gd name="connsiteX13" fmla="*/ 443268 w 1278631"/>
                <a:gd name="connsiteY13" fmla="*/ 539549 h 599737"/>
                <a:gd name="connsiteX14" fmla="*/ 932507 w 1278631"/>
                <a:gd name="connsiteY14" fmla="*/ 427721 h 599737"/>
                <a:gd name="connsiteX15" fmla="*/ 905346 w 1278631"/>
                <a:gd name="connsiteY15" fmla="*/ 385471 h 599737"/>
                <a:gd name="connsiteX16" fmla="*/ 941560 w 1278631"/>
                <a:gd name="connsiteY16" fmla="*/ 358311 h 599737"/>
                <a:gd name="connsiteX17" fmla="*/ 956649 w 1278631"/>
                <a:gd name="connsiteY17" fmla="*/ 322097 h 599737"/>
                <a:gd name="connsiteX18" fmla="*/ 1017006 w 1278631"/>
                <a:gd name="connsiteY18" fmla="*/ 264758 h 599737"/>
                <a:gd name="connsiteX19" fmla="*/ 1068309 w 1278631"/>
                <a:gd name="connsiteY19" fmla="*/ 234580 h 599737"/>
                <a:gd name="connsiteX20" fmla="*/ 1101505 w 1278631"/>
                <a:gd name="connsiteY20" fmla="*/ 201384 h 599737"/>
                <a:gd name="connsiteX21" fmla="*/ 1122630 w 1278631"/>
                <a:gd name="connsiteY21" fmla="*/ 159135 h 599737"/>
                <a:gd name="connsiteX22" fmla="*/ 1167897 w 1278631"/>
                <a:gd name="connsiteY22" fmla="*/ 156117 h 599737"/>
                <a:gd name="connsiteX23" fmla="*/ 1192040 w 1278631"/>
                <a:gd name="connsiteY23" fmla="*/ 122921 h 599737"/>
                <a:gd name="connsiteX24" fmla="*/ 1207129 w 1278631"/>
                <a:gd name="connsiteY24" fmla="*/ 104814 h 599737"/>
                <a:gd name="connsiteX25" fmla="*/ 1240325 w 1278631"/>
                <a:gd name="connsiteY25" fmla="*/ 110849 h 599737"/>
                <a:gd name="connsiteX26" fmla="*/ 1270503 w 1278631"/>
                <a:gd name="connsiteY26" fmla="*/ 71618 h 599737"/>
                <a:gd name="connsiteX27" fmla="*/ 1278631 w 1278631"/>
                <a:gd name="connsiteY27" fmla="*/ 0 h 599737"/>
                <a:gd name="connsiteX28" fmla="*/ 980792 w 1278631"/>
                <a:gd name="connsiteY28" fmla="*/ 92742 h 599737"/>
                <a:gd name="connsiteX29" fmla="*/ 334978 w 1278631"/>
                <a:gd name="connsiteY29" fmla="*/ 213455 h 599737"/>
                <a:gd name="connsiteX30" fmla="*/ 274622 w 1278631"/>
                <a:gd name="connsiteY30" fmla="*/ 249669 h 599737"/>
                <a:gd name="connsiteX31" fmla="*/ 235390 w 1278631"/>
                <a:gd name="connsiteY31" fmla="*/ 252687 h 599737"/>
                <a:gd name="connsiteX32" fmla="*/ 98837 w 1278631"/>
                <a:gd name="connsiteY32" fmla="*/ 262065 h 599737"/>
                <a:gd name="connsiteX0" fmla="*/ 98837 w 1278631"/>
                <a:gd name="connsiteY0" fmla="*/ 262065 h 599737"/>
                <a:gd name="connsiteX1" fmla="*/ 63374 w 1278631"/>
                <a:gd name="connsiteY1" fmla="*/ 346240 h 599737"/>
                <a:gd name="connsiteX2" fmla="*/ 63374 w 1278631"/>
                <a:gd name="connsiteY2" fmla="*/ 382453 h 599737"/>
                <a:gd name="connsiteX3" fmla="*/ 33196 w 1278631"/>
                <a:gd name="connsiteY3" fmla="*/ 466952 h 599737"/>
                <a:gd name="connsiteX4" fmla="*/ 33196 w 1278631"/>
                <a:gd name="connsiteY4" fmla="*/ 503166 h 599737"/>
                <a:gd name="connsiteX5" fmla="*/ 6036 w 1278631"/>
                <a:gd name="connsiteY5" fmla="*/ 539380 h 599737"/>
                <a:gd name="connsiteX6" fmla="*/ 6036 w 1278631"/>
                <a:gd name="connsiteY6" fmla="*/ 569558 h 599737"/>
                <a:gd name="connsiteX7" fmla="*/ 0 w 1278631"/>
                <a:gd name="connsiteY7" fmla="*/ 599737 h 599737"/>
                <a:gd name="connsiteX8" fmla="*/ 283675 w 1278631"/>
                <a:gd name="connsiteY8" fmla="*/ 554469 h 599737"/>
                <a:gd name="connsiteX9" fmla="*/ 328942 w 1278631"/>
                <a:gd name="connsiteY9" fmla="*/ 563523 h 599737"/>
                <a:gd name="connsiteX10" fmla="*/ 334978 w 1278631"/>
                <a:gd name="connsiteY10" fmla="*/ 545416 h 599737"/>
                <a:gd name="connsiteX11" fmla="*/ 365156 w 1278631"/>
                <a:gd name="connsiteY11" fmla="*/ 539380 h 599737"/>
                <a:gd name="connsiteX12" fmla="*/ 414939 w 1278631"/>
                <a:gd name="connsiteY12" fmla="*/ 521164 h 599737"/>
                <a:gd name="connsiteX13" fmla="*/ 443268 w 1278631"/>
                <a:gd name="connsiteY13" fmla="*/ 539549 h 599737"/>
                <a:gd name="connsiteX14" fmla="*/ 932507 w 1278631"/>
                <a:gd name="connsiteY14" fmla="*/ 427721 h 599737"/>
                <a:gd name="connsiteX15" fmla="*/ 905346 w 1278631"/>
                <a:gd name="connsiteY15" fmla="*/ 385471 h 599737"/>
                <a:gd name="connsiteX16" fmla="*/ 941560 w 1278631"/>
                <a:gd name="connsiteY16" fmla="*/ 358311 h 599737"/>
                <a:gd name="connsiteX17" fmla="*/ 956649 w 1278631"/>
                <a:gd name="connsiteY17" fmla="*/ 322097 h 599737"/>
                <a:gd name="connsiteX18" fmla="*/ 1017006 w 1278631"/>
                <a:gd name="connsiteY18" fmla="*/ 264758 h 599737"/>
                <a:gd name="connsiteX19" fmla="*/ 1068309 w 1278631"/>
                <a:gd name="connsiteY19" fmla="*/ 234580 h 599737"/>
                <a:gd name="connsiteX20" fmla="*/ 1101505 w 1278631"/>
                <a:gd name="connsiteY20" fmla="*/ 201384 h 599737"/>
                <a:gd name="connsiteX21" fmla="*/ 1141254 w 1278631"/>
                <a:gd name="connsiteY21" fmla="*/ 170765 h 599737"/>
                <a:gd name="connsiteX22" fmla="*/ 1167897 w 1278631"/>
                <a:gd name="connsiteY22" fmla="*/ 156117 h 599737"/>
                <a:gd name="connsiteX23" fmla="*/ 1192040 w 1278631"/>
                <a:gd name="connsiteY23" fmla="*/ 122921 h 599737"/>
                <a:gd name="connsiteX24" fmla="*/ 1207129 w 1278631"/>
                <a:gd name="connsiteY24" fmla="*/ 104814 h 599737"/>
                <a:gd name="connsiteX25" fmla="*/ 1240325 w 1278631"/>
                <a:gd name="connsiteY25" fmla="*/ 110849 h 599737"/>
                <a:gd name="connsiteX26" fmla="*/ 1270503 w 1278631"/>
                <a:gd name="connsiteY26" fmla="*/ 71618 h 599737"/>
                <a:gd name="connsiteX27" fmla="*/ 1278631 w 1278631"/>
                <a:gd name="connsiteY27" fmla="*/ 0 h 599737"/>
                <a:gd name="connsiteX28" fmla="*/ 980792 w 1278631"/>
                <a:gd name="connsiteY28" fmla="*/ 92742 h 599737"/>
                <a:gd name="connsiteX29" fmla="*/ 334978 w 1278631"/>
                <a:gd name="connsiteY29" fmla="*/ 213455 h 599737"/>
                <a:gd name="connsiteX30" fmla="*/ 274622 w 1278631"/>
                <a:gd name="connsiteY30" fmla="*/ 249669 h 599737"/>
                <a:gd name="connsiteX31" fmla="*/ 235390 w 1278631"/>
                <a:gd name="connsiteY31" fmla="*/ 252687 h 599737"/>
                <a:gd name="connsiteX32" fmla="*/ 98837 w 1278631"/>
                <a:gd name="connsiteY32" fmla="*/ 262065 h 599737"/>
                <a:gd name="connsiteX0" fmla="*/ 98837 w 1278631"/>
                <a:gd name="connsiteY0" fmla="*/ 262065 h 599737"/>
                <a:gd name="connsiteX1" fmla="*/ 63374 w 1278631"/>
                <a:gd name="connsiteY1" fmla="*/ 346240 h 599737"/>
                <a:gd name="connsiteX2" fmla="*/ 63374 w 1278631"/>
                <a:gd name="connsiteY2" fmla="*/ 382453 h 599737"/>
                <a:gd name="connsiteX3" fmla="*/ 33196 w 1278631"/>
                <a:gd name="connsiteY3" fmla="*/ 466952 h 599737"/>
                <a:gd name="connsiteX4" fmla="*/ 33196 w 1278631"/>
                <a:gd name="connsiteY4" fmla="*/ 503166 h 599737"/>
                <a:gd name="connsiteX5" fmla="*/ 6036 w 1278631"/>
                <a:gd name="connsiteY5" fmla="*/ 539380 h 599737"/>
                <a:gd name="connsiteX6" fmla="*/ 6036 w 1278631"/>
                <a:gd name="connsiteY6" fmla="*/ 569558 h 599737"/>
                <a:gd name="connsiteX7" fmla="*/ 0 w 1278631"/>
                <a:gd name="connsiteY7" fmla="*/ 599737 h 599737"/>
                <a:gd name="connsiteX8" fmla="*/ 283675 w 1278631"/>
                <a:gd name="connsiteY8" fmla="*/ 554469 h 599737"/>
                <a:gd name="connsiteX9" fmla="*/ 328942 w 1278631"/>
                <a:gd name="connsiteY9" fmla="*/ 563523 h 599737"/>
                <a:gd name="connsiteX10" fmla="*/ 334978 w 1278631"/>
                <a:gd name="connsiteY10" fmla="*/ 545416 h 599737"/>
                <a:gd name="connsiteX11" fmla="*/ 365156 w 1278631"/>
                <a:gd name="connsiteY11" fmla="*/ 539380 h 599737"/>
                <a:gd name="connsiteX12" fmla="*/ 414939 w 1278631"/>
                <a:gd name="connsiteY12" fmla="*/ 521164 h 599737"/>
                <a:gd name="connsiteX13" fmla="*/ 443268 w 1278631"/>
                <a:gd name="connsiteY13" fmla="*/ 539549 h 599737"/>
                <a:gd name="connsiteX14" fmla="*/ 932507 w 1278631"/>
                <a:gd name="connsiteY14" fmla="*/ 427721 h 599737"/>
                <a:gd name="connsiteX15" fmla="*/ 905346 w 1278631"/>
                <a:gd name="connsiteY15" fmla="*/ 385471 h 599737"/>
                <a:gd name="connsiteX16" fmla="*/ 941560 w 1278631"/>
                <a:gd name="connsiteY16" fmla="*/ 358311 h 599737"/>
                <a:gd name="connsiteX17" fmla="*/ 956649 w 1278631"/>
                <a:gd name="connsiteY17" fmla="*/ 322097 h 599737"/>
                <a:gd name="connsiteX18" fmla="*/ 1017006 w 1278631"/>
                <a:gd name="connsiteY18" fmla="*/ 264758 h 599737"/>
                <a:gd name="connsiteX19" fmla="*/ 1068309 w 1278631"/>
                <a:gd name="connsiteY19" fmla="*/ 234580 h 599737"/>
                <a:gd name="connsiteX20" fmla="*/ 1099176 w 1278631"/>
                <a:gd name="connsiteY20" fmla="*/ 173472 h 599737"/>
                <a:gd name="connsiteX21" fmla="*/ 1141254 w 1278631"/>
                <a:gd name="connsiteY21" fmla="*/ 170765 h 599737"/>
                <a:gd name="connsiteX22" fmla="*/ 1167897 w 1278631"/>
                <a:gd name="connsiteY22" fmla="*/ 156117 h 599737"/>
                <a:gd name="connsiteX23" fmla="*/ 1192040 w 1278631"/>
                <a:gd name="connsiteY23" fmla="*/ 122921 h 599737"/>
                <a:gd name="connsiteX24" fmla="*/ 1207129 w 1278631"/>
                <a:gd name="connsiteY24" fmla="*/ 104814 h 599737"/>
                <a:gd name="connsiteX25" fmla="*/ 1240325 w 1278631"/>
                <a:gd name="connsiteY25" fmla="*/ 110849 h 599737"/>
                <a:gd name="connsiteX26" fmla="*/ 1270503 w 1278631"/>
                <a:gd name="connsiteY26" fmla="*/ 71618 h 599737"/>
                <a:gd name="connsiteX27" fmla="*/ 1278631 w 1278631"/>
                <a:gd name="connsiteY27" fmla="*/ 0 h 599737"/>
                <a:gd name="connsiteX28" fmla="*/ 980792 w 1278631"/>
                <a:gd name="connsiteY28" fmla="*/ 92742 h 599737"/>
                <a:gd name="connsiteX29" fmla="*/ 334978 w 1278631"/>
                <a:gd name="connsiteY29" fmla="*/ 213455 h 599737"/>
                <a:gd name="connsiteX30" fmla="*/ 274622 w 1278631"/>
                <a:gd name="connsiteY30" fmla="*/ 249669 h 599737"/>
                <a:gd name="connsiteX31" fmla="*/ 235390 w 1278631"/>
                <a:gd name="connsiteY31" fmla="*/ 252687 h 599737"/>
                <a:gd name="connsiteX32" fmla="*/ 98837 w 1278631"/>
                <a:gd name="connsiteY32" fmla="*/ 262065 h 599737"/>
                <a:gd name="connsiteX0" fmla="*/ 98837 w 1278631"/>
                <a:gd name="connsiteY0" fmla="*/ 262065 h 599737"/>
                <a:gd name="connsiteX1" fmla="*/ 63374 w 1278631"/>
                <a:gd name="connsiteY1" fmla="*/ 346240 h 599737"/>
                <a:gd name="connsiteX2" fmla="*/ 63374 w 1278631"/>
                <a:gd name="connsiteY2" fmla="*/ 382453 h 599737"/>
                <a:gd name="connsiteX3" fmla="*/ 33196 w 1278631"/>
                <a:gd name="connsiteY3" fmla="*/ 466952 h 599737"/>
                <a:gd name="connsiteX4" fmla="*/ 33196 w 1278631"/>
                <a:gd name="connsiteY4" fmla="*/ 503166 h 599737"/>
                <a:gd name="connsiteX5" fmla="*/ 6036 w 1278631"/>
                <a:gd name="connsiteY5" fmla="*/ 539380 h 599737"/>
                <a:gd name="connsiteX6" fmla="*/ 6036 w 1278631"/>
                <a:gd name="connsiteY6" fmla="*/ 569558 h 599737"/>
                <a:gd name="connsiteX7" fmla="*/ 0 w 1278631"/>
                <a:gd name="connsiteY7" fmla="*/ 599737 h 599737"/>
                <a:gd name="connsiteX8" fmla="*/ 283675 w 1278631"/>
                <a:gd name="connsiteY8" fmla="*/ 554469 h 599737"/>
                <a:gd name="connsiteX9" fmla="*/ 328942 w 1278631"/>
                <a:gd name="connsiteY9" fmla="*/ 563523 h 599737"/>
                <a:gd name="connsiteX10" fmla="*/ 334978 w 1278631"/>
                <a:gd name="connsiteY10" fmla="*/ 545416 h 599737"/>
                <a:gd name="connsiteX11" fmla="*/ 365156 w 1278631"/>
                <a:gd name="connsiteY11" fmla="*/ 539380 h 599737"/>
                <a:gd name="connsiteX12" fmla="*/ 414939 w 1278631"/>
                <a:gd name="connsiteY12" fmla="*/ 521164 h 599737"/>
                <a:gd name="connsiteX13" fmla="*/ 443268 w 1278631"/>
                <a:gd name="connsiteY13" fmla="*/ 539549 h 599737"/>
                <a:gd name="connsiteX14" fmla="*/ 932507 w 1278631"/>
                <a:gd name="connsiteY14" fmla="*/ 427721 h 599737"/>
                <a:gd name="connsiteX15" fmla="*/ 905346 w 1278631"/>
                <a:gd name="connsiteY15" fmla="*/ 385471 h 599737"/>
                <a:gd name="connsiteX16" fmla="*/ 941560 w 1278631"/>
                <a:gd name="connsiteY16" fmla="*/ 358311 h 599737"/>
                <a:gd name="connsiteX17" fmla="*/ 956649 w 1278631"/>
                <a:gd name="connsiteY17" fmla="*/ 322097 h 599737"/>
                <a:gd name="connsiteX18" fmla="*/ 1017006 w 1278631"/>
                <a:gd name="connsiteY18" fmla="*/ 264758 h 599737"/>
                <a:gd name="connsiteX19" fmla="*/ 1068309 w 1278631"/>
                <a:gd name="connsiteY19" fmla="*/ 234580 h 599737"/>
                <a:gd name="connsiteX20" fmla="*/ 1099176 w 1278631"/>
                <a:gd name="connsiteY20" fmla="*/ 173472 h 599737"/>
                <a:gd name="connsiteX21" fmla="*/ 1141254 w 1278631"/>
                <a:gd name="connsiteY21" fmla="*/ 170765 h 599737"/>
                <a:gd name="connsiteX22" fmla="*/ 1167897 w 1278631"/>
                <a:gd name="connsiteY22" fmla="*/ 156117 h 599737"/>
                <a:gd name="connsiteX23" fmla="*/ 1192040 w 1278631"/>
                <a:gd name="connsiteY23" fmla="*/ 122921 h 599737"/>
                <a:gd name="connsiteX24" fmla="*/ 1211785 w 1278631"/>
                <a:gd name="connsiteY24" fmla="*/ 123423 h 599737"/>
                <a:gd name="connsiteX25" fmla="*/ 1240325 w 1278631"/>
                <a:gd name="connsiteY25" fmla="*/ 110849 h 599737"/>
                <a:gd name="connsiteX26" fmla="*/ 1270503 w 1278631"/>
                <a:gd name="connsiteY26" fmla="*/ 71618 h 599737"/>
                <a:gd name="connsiteX27" fmla="*/ 1278631 w 1278631"/>
                <a:gd name="connsiteY27" fmla="*/ 0 h 599737"/>
                <a:gd name="connsiteX28" fmla="*/ 980792 w 1278631"/>
                <a:gd name="connsiteY28" fmla="*/ 92742 h 599737"/>
                <a:gd name="connsiteX29" fmla="*/ 334978 w 1278631"/>
                <a:gd name="connsiteY29" fmla="*/ 213455 h 599737"/>
                <a:gd name="connsiteX30" fmla="*/ 274622 w 1278631"/>
                <a:gd name="connsiteY30" fmla="*/ 249669 h 599737"/>
                <a:gd name="connsiteX31" fmla="*/ 235390 w 1278631"/>
                <a:gd name="connsiteY31" fmla="*/ 252687 h 599737"/>
                <a:gd name="connsiteX32" fmla="*/ 98837 w 1278631"/>
                <a:gd name="connsiteY32" fmla="*/ 262065 h 599737"/>
                <a:gd name="connsiteX0" fmla="*/ 98837 w 1278631"/>
                <a:gd name="connsiteY0" fmla="*/ 262065 h 599737"/>
                <a:gd name="connsiteX1" fmla="*/ 63374 w 1278631"/>
                <a:gd name="connsiteY1" fmla="*/ 346240 h 599737"/>
                <a:gd name="connsiteX2" fmla="*/ 63374 w 1278631"/>
                <a:gd name="connsiteY2" fmla="*/ 382453 h 599737"/>
                <a:gd name="connsiteX3" fmla="*/ 33196 w 1278631"/>
                <a:gd name="connsiteY3" fmla="*/ 466952 h 599737"/>
                <a:gd name="connsiteX4" fmla="*/ 33196 w 1278631"/>
                <a:gd name="connsiteY4" fmla="*/ 503166 h 599737"/>
                <a:gd name="connsiteX5" fmla="*/ 6036 w 1278631"/>
                <a:gd name="connsiteY5" fmla="*/ 539380 h 599737"/>
                <a:gd name="connsiteX6" fmla="*/ 6036 w 1278631"/>
                <a:gd name="connsiteY6" fmla="*/ 569558 h 599737"/>
                <a:gd name="connsiteX7" fmla="*/ 0 w 1278631"/>
                <a:gd name="connsiteY7" fmla="*/ 599737 h 599737"/>
                <a:gd name="connsiteX8" fmla="*/ 283675 w 1278631"/>
                <a:gd name="connsiteY8" fmla="*/ 554469 h 599737"/>
                <a:gd name="connsiteX9" fmla="*/ 328942 w 1278631"/>
                <a:gd name="connsiteY9" fmla="*/ 563523 h 599737"/>
                <a:gd name="connsiteX10" fmla="*/ 334978 w 1278631"/>
                <a:gd name="connsiteY10" fmla="*/ 545416 h 599737"/>
                <a:gd name="connsiteX11" fmla="*/ 365156 w 1278631"/>
                <a:gd name="connsiteY11" fmla="*/ 539380 h 599737"/>
                <a:gd name="connsiteX12" fmla="*/ 414939 w 1278631"/>
                <a:gd name="connsiteY12" fmla="*/ 521164 h 599737"/>
                <a:gd name="connsiteX13" fmla="*/ 443268 w 1278631"/>
                <a:gd name="connsiteY13" fmla="*/ 539549 h 599737"/>
                <a:gd name="connsiteX14" fmla="*/ 932507 w 1278631"/>
                <a:gd name="connsiteY14" fmla="*/ 427721 h 599737"/>
                <a:gd name="connsiteX15" fmla="*/ 905346 w 1278631"/>
                <a:gd name="connsiteY15" fmla="*/ 385471 h 599737"/>
                <a:gd name="connsiteX16" fmla="*/ 941560 w 1278631"/>
                <a:gd name="connsiteY16" fmla="*/ 358311 h 599737"/>
                <a:gd name="connsiteX17" fmla="*/ 956649 w 1278631"/>
                <a:gd name="connsiteY17" fmla="*/ 322097 h 599737"/>
                <a:gd name="connsiteX18" fmla="*/ 1017006 w 1278631"/>
                <a:gd name="connsiteY18" fmla="*/ 264758 h 599737"/>
                <a:gd name="connsiteX19" fmla="*/ 1068309 w 1278631"/>
                <a:gd name="connsiteY19" fmla="*/ 234580 h 599737"/>
                <a:gd name="connsiteX20" fmla="*/ 1099176 w 1278631"/>
                <a:gd name="connsiteY20" fmla="*/ 173472 h 599737"/>
                <a:gd name="connsiteX21" fmla="*/ 1141254 w 1278631"/>
                <a:gd name="connsiteY21" fmla="*/ 170765 h 599737"/>
                <a:gd name="connsiteX22" fmla="*/ 1177209 w 1278631"/>
                <a:gd name="connsiteY22" fmla="*/ 135183 h 599737"/>
                <a:gd name="connsiteX23" fmla="*/ 1192040 w 1278631"/>
                <a:gd name="connsiteY23" fmla="*/ 122921 h 599737"/>
                <a:gd name="connsiteX24" fmla="*/ 1211785 w 1278631"/>
                <a:gd name="connsiteY24" fmla="*/ 123423 h 599737"/>
                <a:gd name="connsiteX25" fmla="*/ 1240325 w 1278631"/>
                <a:gd name="connsiteY25" fmla="*/ 110849 h 599737"/>
                <a:gd name="connsiteX26" fmla="*/ 1270503 w 1278631"/>
                <a:gd name="connsiteY26" fmla="*/ 71618 h 599737"/>
                <a:gd name="connsiteX27" fmla="*/ 1278631 w 1278631"/>
                <a:gd name="connsiteY27" fmla="*/ 0 h 599737"/>
                <a:gd name="connsiteX28" fmla="*/ 980792 w 1278631"/>
                <a:gd name="connsiteY28" fmla="*/ 92742 h 599737"/>
                <a:gd name="connsiteX29" fmla="*/ 334978 w 1278631"/>
                <a:gd name="connsiteY29" fmla="*/ 213455 h 599737"/>
                <a:gd name="connsiteX30" fmla="*/ 274622 w 1278631"/>
                <a:gd name="connsiteY30" fmla="*/ 249669 h 599737"/>
                <a:gd name="connsiteX31" fmla="*/ 235390 w 1278631"/>
                <a:gd name="connsiteY31" fmla="*/ 252687 h 599737"/>
                <a:gd name="connsiteX32" fmla="*/ 98837 w 1278631"/>
                <a:gd name="connsiteY32" fmla="*/ 262065 h 599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278631" h="599737">
                  <a:moveTo>
                    <a:pt x="98837" y="262065"/>
                  </a:moveTo>
                  <a:lnTo>
                    <a:pt x="63374" y="346240"/>
                  </a:lnTo>
                  <a:lnTo>
                    <a:pt x="63374" y="382453"/>
                  </a:lnTo>
                  <a:lnTo>
                    <a:pt x="33196" y="466952"/>
                  </a:lnTo>
                  <a:lnTo>
                    <a:pt x="33196" y="503166"/>
                  </a:lnTo>
                  <a:lnTo>
                    <a:pt x="6036" y="539380"/>
                  </a:lnTo>
                  <a:lnTo>
                    <a:pt x="6036" y="569558"/>
                  </a:lnTo>
                  <a:lnTo>
                    <a:pt x="0" y="599737"/>
                  </a:lnTo>
                  <a:lnTo>
                    <a:pt x="283675" y="554469"/>
                  </a:lnTo>
                  <a:lnTo>
                    <a:pt x="328942" y="563523"/>
                  </a:lnTo>
                  <a:lnTo>
                    <a:pt x="334978" y="545416"/>
                  </a:lnTo>
                  <a:lnTo>
                    <a:pt x="365156" y="539380"/>
                  </a:lnTo>
                  <a:lnTo>
                    <a:pt x="414939" y="521164"/>
                  </a:lnTo>
                  <a:lnTo>
                    <a:pt x="443268" y="539549"/>
                  </a:lnTo>
                  <a:lnTo>
                    <a:pt x="932507" y="427721"/>
                  </a:lnTo>
                  <a:lnTo>
                    <a:pt x="905346" y="385471"/>
                  </a:lnTo>
                  <a:lnTo>
                    <a:pt x="941560" y="358311"/>
                  </a:lnTo>
                  <a:lnTo>
                    <a:pt x="956649" y="322097"/>
                  </a:lnTo>
                  <a:lnTo>
                    <a:pt x="1017006" y="264758"/>
                  </a:lnTo>
                  <a:lnTo>
                    <a:pt x="1068309" y="234580"/>
                  </a:lnTo>
                  <a:lnTo>
                    <a:pt x="1099176" y="173472"/>
                  </a:lnTo>
                  <a:lnTo>
                    <a:pt x="1141254" y="170765"/>
                  </a:lnTo>
                  <a:lnTo>
                    <a:pt x="1177209" y="135183"/>
                  </a:lnTo>
                  <a:lnTo>
                    <a:pt x="1192040" y="122921"/>
                  </a:lnTo>
                  <a:lnTo>
                    <a:pt x="1211785" y="123423"/>
                  </a:lnTo>
                  <a:lnTo>
                    <a:pt x="1240325" y="110849"/>
                  </a:lnTo>
                  <a:lnTo>
                    <a:pt x="1270503" y="71618"/>
                  </a:lnTo>
                  <a:lnTo>
                    <a:pt x="1278631" y="0"/>
                  </a:lnTo>
                  <a:lnTo>
                    <a:pt x="980792" y="92742"/>
                  </a:lnTo>
                  <a:lnTo>
                    <a:pt x="334978" y="213455"/>
                  </a:lnTo>
                  <a:lnTo>
                    <a:pt x="274622" y="249669"/>
                  </a:lnTo>
                  <a:lnTo>
                    <a:pt x="235390" y="252687"/>
                  </a:lnTo>
                  <a:lnTo>
                    <a:pt x="98837" y="262065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 dirty="0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35" name="Freeform 34"/>
            <p:cNvSpPr/>
            <p:nvPr/>
          </p:nvSpPr>
          <p:spPr>
            <a:xfrm>
              <a:off x="5968515" y="2763957"/>
              <a:ext cx="451851" cy="757670"/>
            </a:xfrm>
            <a:custGeom>
              <a:avLst/>
              <a:gdLst>
                <a:gd name="connsiteX0" fmla="*/ 0 w 497940"/>
                <a:gd name="connsiteY0" fmla="*/ 102606 h 832919"/>
                <a:gd name="connsiteX1" fmla="*/ 84499 w 497940"/>
                <a:gd name="connsiteY1" fmla="*/ 482851 h 832919"/>
                <a:gd name="connsiteX2" fmla="*/ 78463 w 497940"/>
                <a:gd name="connsiteY2" fmla="*/ 522083 h 832919"/>
                <a:gd name="connsiteX3" fmla="*/ 66392 w 497940"/>
                <a:gd name="connsiteY3" fmla="*/ 567350 h 832919"/>
                <a:gd name="connsiteX4" fmla="*/ 84499 w 497940"/>
                <a:gd name="connsiteY4" fmla="*/ 633742 h 832919"/>
                <a:gd name="connsiteX5" fmla="*/ 87516 w 497940"/>
                <a:gd name="connsiteY5" fmla="*/ 672974 h 832919"/>
                <a:gd name="connsiteX6" fmla="*/ 87516 w 497940"/>
                <a:gd name="connsiteY6" fmla="*/ 672974 h 832919"/>
                <a:gd name="connsiteX7" fmla="*/ 75445 w 497940"/>
                <a:gd name="connsiteY7" fmla="*/ 715224 h 832919"/>
                <a:gd name="connsiteX8" fmla="*/ 42249 w 497940"/>
                <a:gd name="connsiteY8" fmla="*/ 751438 h 832919"/>
                <a:gd name="connsiteX9" fmla="*/ 60356 w 497940"/>
                <a:gd name="connsiteY9" fmla="*/ 763509 h 832919"/>
                <a:gd name="connsiteX10" fmla="*/ 51303 w 497940"/>
                <a:gd name="connsiteY10" fmla="*/ 820847 h 832919"/>
                <a:gd name="connsiteX11" fmla="*/ 48285 w 497940"/>
                <a:gd name="connsiteY11" fmla="*/ 832919 h 832919"/>
                <a:gd name="connsiteX12" fmla="*/ 108641 w 497940"/>
                <a:gd name="connsiteY12" fmla="*/ 808776 h 832919"/>
                <a:gd name="connsiteX13" fmla="*/ 135802 w 497940"/>
                <a:gd name="connsiteY13" fmla="*/ 826883 h 832919"/>
                <a:gd name="connsiteX14" fmla="*/ 214265 w 497940"/>
                <a:gd name="connsiteY14" fmla="*/ 790669 h 832919"/>
                <a:gd name="connsiteX15" fmla="*/ 229354 w 497940"/>
                <a:gd name="connsiteY15" fmla="*/ 772562 h 832919"/>
                <a:gd name="connsiteX16" fmla="*/ 262550 w 497940"/>
                <a:gd name="connsiteY16" fmla="*/ 790669 h 832919"/>
                <a:gd name="connsiteX17" fmla="*/ 262550 w 497940"/>
                <a:gd name="connsiteY17" fmla="*/ 736348 h 832919"/>
                <a:gd name="connsiteX18" fmla="*/ 265568 w 497940"/>
                <a:gd name="connsiteY18" fmla="*/ 727295 h 832919"/>
                <a:gd name="connsiteX19" fmla="*/ 298764 w 497940"/>
                <a:gd name="connsiteY19" fmla="*/ 748420 h 832919"/>
                <a:gd name="connsiteX20" fmla="*/ 310835 w 497940"/>
                <a:gd name="connsiteY20" fmla="*/ 748420 h 832919"/>
                <a:gd name="connsiteX21" fmla="*/ 322906 w 497940"/>
                <a:gd name="connsiteY21" fmla="*/ 736348 h 832919"/>
                <a:gd name="connsiteX22" fmla="*/ 368174 w 497940"/>
                <a:gd name="connsiteY22" fmla="*/ 679010 h 832919"/>
                <a:gd name="connsiteX23" fmla="*/ 377227 w 497940"/>
                <a:gd name="connsiteY23" fmla="*/ 603564 h 832919"/>
                <a:gd name="connsiteX24" fmla="*/ 497940 w 497940"/>
                <a:gd name="connsiteY24" fmla="*/ 573386 h 832919"/>
                <a:gd name="connsiteX25" fmla="*/ 476815 w 497940"/>
                <a:gd name="connsiteY25" fmla="*/ 525101 h 832919"/>
                <a:gd name="connsiteX26" fmla="*/ 494922 w 497940"/>
                <a:gd name="connsiteY26" fmla="*/ 494923 h 832919"/>
                <a:gd name="connsiteX27" fmla="*/ 380245 w 497940"/>
                <a:gd name="connsiteY27" fmla="*/ 12071 h 832919"/>
                <a:gd name="connsiteX28" fmla="*/ 368174 w 497940"/>
                <a:gd name="connsiteY28" fmla="*/ 0 h 832919"/>
                <a:gd name="connsiteX29" fmla="*/ 184087 w 497940"/>
                <a:gd name="connsiteY29" fmla="*/ 45267 h 832919"/>
                <a:gd name="connsiteX30" fmla="*/ 126748 w 497940"/>
                <a:gd name="connsiteY30" fmla="*/ 54321 h 832919"/>
                <a:gd name="connsiteX31" fmla="*/ 105623 w 497940"/>
                <a:gd name="connsiteY31" fmla="*/ 51303 h 832919"/>
                <a:gd name="connsiteX32" fmla="*/ 57338 w 497940"/>
                <a:gd name="connsiteY32" fmla="*/ 87517 h 832919"/>
                <a:gd name="connsiteX33" fmla="*/ 0 w 497940"/>
                <a:gd name="connsiteY33" fmla="*/ 102606 h 832919"/>
                <a:gd name="connsiteX0" fmla="*/ 0 w 497940"/>
                <a:gd name="connsiteY0" fmla="*/ 102606 h 832919"/>
                <a:gd name="connsiteX1" fmla="*/ 84499 w 497940"/>
                <a:gd name="connsiteY1" fmla="*/ 482851 h 832919"/>
                <a:gd name="connsiteX2" fmla="*/ 78463 w 497940"/>
                <a:gd name="connsiteY2" fmla="*/ 522083 h 832919"/>
                <a:gd name="connsiteX3" fmla="*/ 66392 w 497940"/>
                <a:gd name="connsiteY3" fmla="*/ 567350 h 832919"/>
                <a:gd name="connsiteX4" fmla="*/ 84499 w 497940"/>
                <a:gd name="connsiteY4" fmla="*/ 633742 h 832919"/>
                <a:gd name="connsiteX5" fmla="*/ 87516 w 497940"/>
                <a:gd name="connsiteY5" fmla="*/ 672974 h 832919"/>
                <a:gd name="connsiteX6" fmla="*/ 87516 w 497940"/>
                <a:gd name="connsiteY6" fmla="*/ 672974 h 832919"/>
                <a:gd name="connsiteX7" fmla="*/ 75445 w 497940"/>
                <a:gd name="connsiteY7" fmla="*/ 715224 h 832919"/>
                <a:gd name="connsiteX8" fmla="*/ 42249 w 497940"/>
                <a:gd name="connsiteY8" fmla="*/ 751438 h 832919"/>
                <a:gd name="connsiteX9" fmla="*/ 60356 w 497940"/>
                <a:gd name="connsiteY9" fmla="*/ 763509 h 832919"/>
                <a:gd name="connsiteX10" fmla="*/ 51303 w 497940"/>
                <a:gd name="connsiteY10" fmla="*/ 820847 h 832919"/>
                <a:gd name="connsiteX11" fmla="*/ 48285 w 497940"/>
                <a:gd name="connsiteY11" fmla="*/ 832919 h 832919"/>
                <a:gd name="connsiteX12" fmla="*/ 108641 w 497940"/>
                <a:gd name="connsiteY12" fmla="*/ 808776 h 832919"/>
                <a:gd name="connsiteX13" fmla="*/ 135802 w 497940"/>
                <a:gd name="connsiteY13" fmla="*/ 826883 h 832919"/>
                <a:gd name="connsiteX14" fmla="*/ 214265 w 497940"/>
                <a:gd name="connsiteY14" fmla="*/ 790669 h 832919"/>
                <a:gd name="connsiteX15" fmla="*/ 229354 w 497940"/>
                <a:gd name="connsiteY15" fmla="*/ 772562 h 832919"/>
                <a:gd name="connsiteX16" fmla="*/ 262550 w 497940"/>
                <a:gd name="connsiteY16" fmla="*/ 790669 h 832919"/>
                <a:gd name="connsiteX17" fmla="*/ 262550 w 497940"/>
                <a:gd name="connsiteY17" fmla="*/ 736348 h 832919"/>
                <a:gd name="connsiteX18" fmla="*/ 265568 w 497940"/>
                <a:gd name="connsiteY18" fmla="*/ 727295 h 832919"/>
                <a:gd name="connsiteX19" fmla="*/ 298764 w 497940"/>
                <a:gd name="connsiteY19" fmla="*/ 748420 h 832919"/>
                <a:gd name="connsiteX20" fmla="*/ 310835 w 497940"/>
                <a:gd name="connsiteY20" fmla="*/ 748420 h 832919"/>
                <a:gd name="connsiteX21" fmla="*/ 322906 w 497940"/>
                <a:gd name="connsiteY21" fmla="*/ 736348 h 832919"/>
                <a:gd name="connsiteX22" fmla="*/ 368174 w 497940"/>
                <a:gd name="connsiteY22" fmla="*/ 679010 h 832919"/>
                <a:gd name="connsiteX23" fmla="*/ 377227 w 497940"/>
                <a:gd name="connsiteY23" fmla="*/ 603564 h 832919"/>
                <a:gd name="connsiteX24" fmla="*/ 393738 w 497940"/>
                <a:gd name="connsiteY24" fmla="*/ 619533 h 832919"/>
                <a:gd name="connsiteX25" fmla="*/ 497940 w 497940"/>
                <a:gd name="connsiteY25" fmla="*/ 573386 h 832919"/>
                <a:gd name="connsiteX26" fmla="*/ 476815 w 497940"/>
                <a:gd name="connsiteY26" fmla="*/ 525101 h 832919"/>
                <a:gd name="connsiteX27" fmla="*/ 494922 w 497940"/>
                <a:gd name="connsiteY27" fmla="*/ 494923 h 832919"/>
                <a:gd name="connsiteX28" fmla="*/ 380245 w 497940"/>
                <a:gd name="connsiteY28" fmla="*/ 12071 h 832919"/>
                <a:gd name="connsiteX29" fmla="*/ 368174 w 497940"/>
                <a:gd name="connsiteY29" fmla="*/ 0 h 832919"/>
                <a:gd name="connsiteX30" fmla="*/ 184087 w 497940"/>
                <a:gd name="connsiteY30" fmla="*/ 45267 h 832919"/>
                <a:gd name="connsiteX31" fmla="*/ 126748 w 497940"/>
                <a:gd name="connsiteY31" fmla="*/ 54321 h 832919"/>
                <a:gd name="connsiteX32" fmla="*/ 105623 w 497940"/>
                <a:gd name="connsiteY32" fmla="*/ 51303 h 832919"/>
                <a:gd name="connsiteX33" fmla="*/ 57338 w 497940"/>
                <a:gd name="connsiteY33" fmla="*/ 87517 h 832919"/>
                <a:gd name="connsiteX34" fmla="*/ 0 w 497940"/>
                <a:gd name="connsiteY34" fmla="*/ 102606 h 832919"/>
                <a:gd name="connsiteX0" fmla="*/ 0 w 497940"/>
                <a:gd name="connsiteY0" fmla="*/ 102606 h 832919"/>
                <a:gd name="connsiteX1" fmla="*/ 84499 w 497940"/>
                <a:gd name="connsiteY1" fmla="*/ 482851 h 832919"/>
                <a:gd name="connsiteX2" fmla="*/ 78463 w 497940"/>
                <a:gd name="connsiteY2" fmla="*/ 522083 h 832919"/>
                <a:gd name="connsiteX3" fmla="*/ 66392 w 497940"/>
                <a:gd name="connsiteY3" fmla="*/ 567350 h 832919"/>
                <a:gd name="connsiteX4" fmla="*/ 84499 w 497940"/>
                <a:gd name="connsiteY4" fmla="*/ 633742 h 832919"/>
                <a:gd name="connsiteX5" fmla="*/ 87516 w 497940"/>
                <a:gd name="connsiteY5" fmla="*/ 672974 h 832919"/>
                <a:gd name="connsiteX6" fmla="*/ 87516 w 497940"/>
                <a:gd name="connsiteY6" fmla="*/ 672974 h 832919"/>
                <a:gd name="connsiteX7" fmla="*/ 63514 w 497940"/>
                <a:gd name="connsiteY7" fmla="*/ 712845 h 832919"/>
                <a:gd name="connsiteX8" fmla="*/ 42249 w 497940"/>
                <a:gd name="connsiteY8" fmla="*/ 751438 h 832919"/>
                <a:gd name="connsiteX9" fmla="*/ 60356 w 497940"/>
                <a:gd name="connsiteY9" fmla="*/ 763509 h 832919"/>
                <a:gd name="connsiteX10" fmla="*/ 51303 w 497940"/>
                <a:gd name="connsiteY10" fmla="*/ 820847 h 832919"/>
                <a:gd name="connsiteX11" fmla="*/ 48285 w 497940"/>
                <a:gd name="connsiteY11" fmla="*/ 832919 h 832919"/>
                <a:gd name="connsiteX12" fmla="*/ 108641 w 497940"/>
                <a:gd name="connsiteY12" fmla="*/ 808776 h 832919"/>
                <a:gd name="connsiteX13" fmla="*/ 135802 w 497940"/>
                <a:gd name="connsiteY13" fmla="*/ 826883 h 832919"/>
                <a:gd name="connsiteX14" fmla="*/ 214265 w 497940"/>
                <a:gd name="connsiteY14" fmla="*/ 790669 h 832919"/>
                <a:gd name="connsiteX15" fmla="*/ 229354 w 497940"/>
                <a:gd name="connsiteY15" fmla="*/ 772562 h 832919"/>
                <a:gd name="connsiteX16" fmla="*/ 262550 w 497940"/>
                <a:gd name="connsiteY16" fmla="*/ 790669 h 832919"/>
                <a:gd name="connsiteX17" fmla="*/ 262550 w 497940"/>
                <a:gd name="connsiteY17" fmla="*/ 736348 h 832919"/>
                <a:gd name="connsiteX18" fmla="*/ 265568 w 497940"/>
                <a:gd name="connsiteY18" fmla="*/ 727295 h 832919"/>
                <a:gd name="connsiteX19" fmla="*/ 298764 w 497940"/>
                <a:gd name="connsiteY19" fmla="*/ 748420 h 832919"/>
                <a:gd name="connsiteX20" fmla="*/ 310835 w 497940"/>
                <a:gd name="connsiteY20" fmla="*/ 748420 h 832919"/>
                <a:gd name="connsiteX21" fmla="*/ 322906 w 497940"/>
                <a:gd name="connsiteY21" fmla="*/ 736348 h 832919"/>
                <a:gd name="connsiteX22" fmla="*/ 368174 w 497940"/>
                <a:gd name="connsiteY22" fmla="*/ 679010 h 832919"/>
                <a:gd name="connsiteX23" fmla="*/ 377227 w 497940"/>
                <a:gd name="connsiteY23" fmla="*/ 603564 h 832919"/>
                <a:gd name="connsiteX24" fmla="*/ 393738 w 497940"/>
                <a:gd name="connsiteY24" fmla="*/ 619533 h 832919"/>
                <a:gd name="connsiteX25" fmla="*/ 497940 w 497940"/>
                <a:gd name="connsiteY25" fmla="*/ 573386 h 832919"/>
                <a:gd name="connsiteX26" fmla="*/ 476815 w 497940"/>
                <a:gd name="connsiteY26" fmla="*/ 525101 h 832919"/>
                <a:gd name="connsiteX27" fmla="*/ 494922 w 497940"/>
                <a:gd name="connsiteY27" fmla="*/ 494923 h 832919"/>
                <a:gd name="connsiteX28" fmla="*/ 380245 w 497940"/>
                <a:gd name="connsiteY28" fmla="*/ 12071 h 832919"/>
                <a:gd name="connsiteX29" fmla="*/ 368174 w 497940"/>
                <a:gd name="connsiteY29" fmla="*/ 0 h 832919"/>
                <a:gd name="connsiteX30" fmla="*/ 184087 w 497940"/>
                <a:gd name="connsiteY30" fmla="*/ 45267 h 832919"/>
                <a:gd name="connsiteX31" fmla="*/ 126748 w 497940"/>
                <a:gd name="connsiteY31" fmla="*/ 54321 h 832919"/>
                <a:gd name="connsiteX32" fmla="*/ 105623 w 497940"/>
                <a:gd name="connsiteY32" fmla="*/ 51303 h 832919"/>
                <a:gd name="connsiteX33" fmla="*/ 57338 w 497940"/>
                <a:gd name="connsiteY33" fmla="*/ 87517 h 832919"/>
                <a:gd name="connsiteX34" fmla="*/ 0 w 497940"/>
                <a:gd name="connsiteY34" fmla="*/ 102606 h 832919"/>
                <a:gd name="connsiteX0" fmla="*/ 0 w 497940"/>
                <a:gd name="connsiteY0" fmla="*/ 102606 h 832919"/>
                <a:gd name="connsiteX1" fmla="*/ 84499 w 497940"/>
                <a:gd name="connsiteY1" fmla="*/ 482851 h 832919"/>
                <a:gd name="connsiteX2" fmla="*/ 78463 w 497940"/>
                <a:gd name="connsiteY2" fmla="*/ 522083 h 832919"/>
                <a:gd name="connsiteX3" fmla="*/ 66392 w 497940"/>
                <a:gd name="connsiteY3" fmla="*/ 567350 h 832919"/>
                <a:gd name="connsiteX4" fmla="*/ 84499 w 497940"/>
                <a:gd name="connsiteY4" fmla="*/ 633742 h 832919"/>
                <a:gd name="connsiteX5" fmla="*/ 87516 w 497940"/>
                <a:gd name="connsiteY5" fmla="*/ 672974 h 832919"/>
                <a:gd name="connsiteX6" fmla="*/ 80358 w 497940"/>
                <a:gd name="connsiteY6" fmla="*/ 672974 h 832919"/>
                <a:gd name="connsiteX7" fmla="*/ 63514 w 497940"/>
                <a:gd name="connsiteY7" fmla="*/ 712845 h 832919"/>
                <a:gd name="connsiteX8" fmla="*/ 42249 w 497940"/>
                <a:gd name="connsiteY8" fmla="*/ 751438 h 832919"/>
                <a:gd name="connsiteX9" fmla="*/ 60356 w 497940"/>
                <a:gd name="connsiteY9" fmla="*/ 763509 h 832919"/>
                <a:gd name="connsiteX10" fmla="*/ 51303 w 497940"/>
                <a:gd name="connsiteY10" fmla="*/ 820847 h 832919"/>
                <a:gd name="connsiteX11" fmla="*/ 48285 w 497940"/>
                <a:gd name="connsiteY11" fmla="*/ 832919 h 832919"/>
                <a:gd name="connsiteX12" fmla="*/ 108641 w 497940"/>
                <a:gd name="connsiteY12" fmla="*/ 808776 h 832919"/>
                <a:gd name="connsiteX13" fmla="*/ 135802 w 497940"/>
                <a:gd name="connsiteY13" fmla="*/ 826883 h 832919"/>
                <a:gd name="connsiteX14" fmla="*/ 214265 w 497940"/>
                <a:gd name="connsiteY14" fmla="*/ 790669 h 832919"/>
                <a:gd name="connsiteX15" fmla="*/ 229354 w 497940"/>
                <a:gd name="connsiteY15" fmla="*/ 772562 h 832919"/>
                <a:gd name="connsiteX16" fmla="*/ 262550 w 497940"/>
                <a:gd name="connsiteY16" fmla="*/ 790669 h 832919"/>
                <a:gd name="connsiteX17" fmla="*/ 262550 w 497940"/>
                <a:gd name="connsiteY17" fmla="*/ 736348 h 832919"/>
                <a:gd name="connsiteX18" fmla="*/ 265568 w 497940"/>
                <a:gd name="connsiteY18" fmla="*/ 727295 h 832919"/>
                <a:gd name="connsiteX19" fmla="*/ 298764 w 497940"/>
                <a:gd name="connsiteY19" fmla="*/ 748420 h 832919"/>
                <a:gd name="connsiteX20" fmla="*/ 310835 w 497940"/>
                <a:gd name="connsiteY20" fmla="*/ 748420 h 832919"/>
                <a:gd name="connsiteX21" fmla="*/ 322906 w 497940"/>
                <a:gd name="connsiteY21" fmla="*/ 736348 h 832919"/>
                <a:gd name="connsiteX22" fmla="*/ 368174 w 497940"/>
                <a:gd name="connsiteY22" fmla="*/ 679010 h 832919"/>
                <a:gd name="connsiteX23" fmla="*/ 377227 w 497940"/>
                <a:gd name="connsiteY23" fmla="*/ 603564 h 832919"/>
                <a:gd name="connsiteX24" fmla="*/ 393738 w 497940"/>
                <a:gd name="connsiteY24" fmla="*/ 619533 h 832919"/>
                <a:gd name="connsiteX25" fmla="*/ 497940 w 497940"/>
                <a:gd name="connsiteY25" fmla="*/ 573386 h 832919"/>
                <a:gd name="connsiteX26" fmla="*/ 476815 w 497940"/>
                <a:gd name="connsiteY26" fmla="*/ 525101 h 832919"/>
                <a:gd name="connsiteX27" fmla="*/ 494922 w 497940"/>
                <a:gd name="connsiteY27" fmla="*/ 494923 h 832919"/>
                <a:gd name="connsiteX28" fmla="*/ 380245 w 497940"/>
                <a:gd name="connsiteY28" fmla="*/ 12071 h 832919"/>
                <a:gd name="connsiteX29" fmla="*/ 368174 w 497940"/>
                <a:gd name="connsiteY29" fmla="*/ 0 h 832919"/>
                <a:gd name="connsiteX30" fmla="*/ 184087 w 497940"/>
                <a:gd name="connsiteY30" fmla="*/ 45267 h 832919"/>
                <a:gd name="connsiteX31" fmla="*/ 126748 w 497940"/>
                <a:gd name="connsiteY31" fmla="*/ 54321 h 832919"/>
                <a:gd name="connsiteX32" fmla="*/ 105623 w 497940"/>
                <a:gd name="connsiteY32" fmla="*/ 51303 h 832919"/>
                <a:gd name="connsiteX33" fmla="*/ 57338 w 497940"/>
                <a:gd name="connsiteY33" fmla="*/ 87517 h 832919"/>
                <a:gd name="connsiteX34" fmla="*/ 0 w 497940"/>
                <a:gd name="connsiteY34" fmla="*/ 102606 h 832919"/>
                <a:gd name="connsiteX0" fmla="*/ 0 w 497940"/>
                <a:gd name="connsiteY0" fmla="*/ 102606 h 832919"/>
                <a:gd name="connsiteX1" fmla="*/ 84499 w 497940"/>
                <a:gd name="connsiteY1" fmla="*/ 482851 h 832919"/>
                <a:gd name="connsiteX2" fmla="*/ 78463 w 497940"/>
                <a:gd name="connsiteY2" fmla="*/ 522083 h 832919"/>
                <a:gd name="connsiteX3" fmla="*/ 66392 w 497940"/>
                <a:gd name="connsiteY3" fmla="*/ 567350 h 832919"/>
                <a:gd name="connsiteX4" fmla="*/ 77340 w 497940"/>
                <a:gd name="connsiteY4" fmla="*/ 633742 h 832919"/>
                <a:gd name="connsiteX5" fmla="*/ 87516 w 497940"/>
                <a:gd name="connsiteY5" fmla="*/ 672974 h 832919"/>
                <a:gd name="connsiteX6" fmla="*/ 80358 w 497940"/>
                <a:gd name="connsiteY6" fmla="*/ 672974 h 832919"/>
                <a:gd name="connsiteX7" fmla="*/ 63514 w 497940"/>
                <a:gd name="connsiteY7" fmla="*/ 712845 h 832919"/>
                <a:gd name="connsiteX8" fmla="*/ 42249 w 497940"/>
                <a:gd name="connsiteY8" fmla="*/ 751438 h 832919"/>
                <a:gd name="connsiteX9" fmla="*/ 60356 w 497940"/>
                <a:gd name="connsiteY9" fmla="*/ 763509 h 832919"/>
                <a:gd name="connsiteX10" fmla="*/ 51303 w 497940"/>
                <a:gd name="connsiteY10" fmla="*/ 820847 h 832919"/>
                <a:gd name="connsiteX11" fmla="*/ 48285 w 497940"/>
                <a:gd name="connsiteY11" fmla="*/ 832919 h 832919"/>
                <a:gd name="connsiteX12" fmla="*/ 108641 w 497940"/>
                <a:gd name="connsiteY12" fmla="*/ 808776 h 832919"/>
                <a:gd name="connsiteX13" fmla="*/ 135802 w 497940"/>
                <a:gd name="connsiteY13" fmla="*/ 826883 h 832919"/>
                <a:gd name="connsiteX14" fmla="*/ 214265 w 497940"/>
                <a:gd name="connsiteY14" fmla="*/ 790669 h 832919"/>
                <a:gd name="connsiteX15" fmla="*/ 229354 w 497940"/>
                <a:gd name="connsiteY15" fmla="*/ 772562 h 832919"/>
                <a:gd name="connsiteX16" fmla="*/ 262550 w 497940"/>
                <a:gd name="connsiteY16" fmla="*/ 790669 h 832919"/>
                <a:gd name="connsiteX17" fmla="*/ 262550 w 497940"/>
                <a:gd name="connsiteY17" fmla="*/ 736348 h 832919"/>
                <a:gd name="connsiteX18" fmla="*/ 265568 w 497940"/>
                <a:gd name="connsiteY18" fmla="*/ 727295 h 832919"/>
                <a:gd name="connsiteX19" fmla="*/ 298764 w 497940"/>
                <a:gd name="connsiteY19" fmla="*/ 748420 h 832919"/>
                <a:gd name="connsiteX20" fmla="*/ 310835 w 497940"/>
                <a:gd name="connsiteY20" fmla="*/ 748420 h 832919"/>
                <a:gd name="connsiteX21" fmla="*/ 322906 w 497940"/>
                <a:gd name="connsiteY21" fmla="*/ 736348 h 832919"/>
                <a:gd name="connsiteX22" fmla="*/ 368174 w 497940"/>
                <a:gd name="connsiteY22" fmla="*/ 679010 h 832919"/>
                <a:gd name="connsiteX23" fmla="*/ 377227 w 497940"/>
                <a:gd name="connsiteY23" fmla="*/ 603564 h 832919"/>
                <a:gd name="connsiteX24" fmla="*/ 393738 w 497940"/>
                <a:gd name="connsiteY24" fmla="*/ 619533 h 832919"/>
                <a:gd name="connsiteX25" fmla="*/ 497940 w 497940"/>
                <a:gd name="connsiteY25" fmla="*/ 573386 h 832919"/>
                <a:gd name="connsiteX26" fmla="*/ 476815 w 497940"/>
                <a:gd name="connsiteY26" fmla="*/ 525101 h 832919"/>
                <a:gd name="connsiteX27" fmla="*/ 494922 w 497940"/>
                <a:gd name="connsiteY27" fmla="*/ 494923 h 832919"/>
                <a:gd name="connsiteX28" fmla="*/ 380245 w 497940"/>
                <a:gd name="connsiteY28" fmla="*/ 12071 h 832919"/>
                <a:gd name="connsiteX29" fmla="*/ 368174 w 497940"/>
                <a:gd name="connsiteY29" fmla="*/ 0 h 832919"/>
                <a:gd name="connsiteX30" fmla="*/ 184087 w 497940"/>
                <a:gd name="connsiteY30" fmla="*/ 45267 h 832919"/>
                <a:gd name="connsiteX31" fmla="*/ 126748 w 497940"/>
                <a:gd name="connsiteY31" fmla="*/ 54321 h 832919"/>
                <a:gd name="connsiteX32" fmla="*/ 105623 w 497940"/>
                <a:gd name="connsiteY32" fmla="*/ 51303 h 832919"/>
                <a:gd name="connsiteX33" fmla="*/ 57338 w 497940"/>
                <a:gd name="connsiteY33" fmla="*/ 87517 h 832919"/>
                <a:gd name="connsiteX34" fmla="*/ 0 w 497940"/>
                <a:gd name="connsiteY34" fmla="*/ 102606 h 832919"/>
                <a:gd name="connsiteX0" fmla="*/ 0 w 497940"/>
                <a:gd name="connsiteY0" fmla="*/ 102606 h 832919"/>
                <a:gd name="connsiteX1" fmla="*/ 84499 w 497940"/>
                <a:gd name="connsiteY1" fmla="*/ 482851 h 832919"/>
                <a:gd name="connsiteX2" fmla="*/ 78463 w 497940"/>
                <a:gd name="connsiteY2" fmla="*/ 522083 h 832919"/>
                <a:gd name="connsiteX3" fmla="*/ 66392 w 497940"/>
                <a:gd name="connsiteY3" fmla="*/ 567350 h 832919"/>
                <a:gd name="connsiteX4" fmla="*/ 77340 w 497940"/>
                <a:gd name="connsiteY4" fmla="*/ 633742 h 832919"/>
                <a:gd name="connsiteX5" fmla="*/ 87516 w 497940"/>
                <a:gd name="connsiteY5" fmla="*/ 672974 h 832919"/>
                <a:gd name="connsiteX6" fmla="*/ 80358 w 497940"/>
                <a:gd name="connsiteY6" fmla="*/ 672974 h 832919"/>
                <a:gd name="connsiteX7" fmla="*/ 63514 w 497940"/>
                <a:gd name="connsiteY7" fmla="*/ 712845 h 832919"/>
                <a:gd name="connsiteX8" fmla="*/ 42249 w 497940"/>
                <a:gd name="connsiteY8" fmla="*/ 751438 h 832919"/>
                <a:gd name="connsiteX9" fmla="*/ 46037 w 497940"/>
                <a:gd name="connsiteY9" fmla="*/ 773028 h 832919"/>
                <a:gd name="connsiteX10" fmla="*/ 51303 w 497940"/>
                <a:gd name="connsiteY10" fmla="*/ 820847 h 832919"/>
                <a:gd name="connsiteX11" fmla="*/ 48285 w 497940"/>
                <a:gd name="connsiteY11" fmla="*/ 832919 h 832919"/>
                <a:gd name="connsiteX12" fmla="*/ 108641 w 497940"/>
                <a:gd name="connsiteY12" fmla="*/ 808776 h 832919"/>
                <a:gd name="connsiteX13" fmla="*/ 135802 w 497940"/>
                <a:gd name="connsiteY13" fmla="*/ 826883 h 832919"/>
                <a:gd name="connsiteX14" fmla="*/ 214265 w 497940"/>
                <a:gd name="connsiteY14" fmla="*/ 790669 h 832919"/>
                <a:gd name="connsiteX15" fmla="*/ 229354 w 497940"/>
                <a:gd name="connsiteY15" fmla="*/ 772562 h 832919"/>
                <a:gd name="connsiteX16" fmla="*/ 262550 w 497940"/>
                <a:gd name="connsiteY16" fmla="*/ 790669 h 832919"/>
                <a:gd name="connsiteX17" fmla="*/ 262550 w 497940"/>
                <a:gd name="connsiteY17" fmla="*/ 736348 h 832919"/>
                <a:gd name="connsiteX18" fmla="*/ 265568 w 497940"/>
                <a:gd name="connsiteY18" fmla="*/ 727295 h 832919"/>
                <a:gd name="connsiteX19" fmla="*/ 298764 w 497940"/>
                <a:gd name="connsiteY19" fmla="*/ 748420 h 832919"/>
                <a:gd name="connsiteX20" fmla="*/ 310835 w 497940"/>
                <a:gd name="connsiteY20" fmla="*/ 748420 h 832919"/>
                <a:gd name="connsiteX21" fmla="*/ 322906 w 497940"/>
                <a:gd name="connsiteY21" fmla="*/ 736348 h 832919"/>
                <a:gd name="connsiteX22" fmla="*/ 368174 w 497940"/>
                <a:gd name="connsiteY22" fmla="*/ 679010 h 832919"/>
                <a:gd name="connsiteX23" fmla="*/ 377227 w 497940"/>
                <a:gd name="connsiteY23" fmla="*/ 603564 h 832919"/>
                <a:gd name="connsiteX24" fmla="*/ 393738 w 497940"/>
                <a:gd name="connsiteY24" fmla="*/ 619533 h 832919"/>
                <a:gd name="connsiteX25" fmla="*/ 497940 w 497940"/>
                <a:gd name="connsiteY25" fmla="*/ 573386 h 832919"/>
                <a:gd name="connsiteX26" fmla="*/ 476815 w 497940"/>
                <a:gd name="connsiteY26" fmla="*/ 525101 h 832919"/>
                <a:gd name="connsiteX27" fmla="*/ 494922 w 497940"/>
                <a:gd name="connsiteY27" fmla="*/ 494923 h 832919"/>
                <a:gd name="connsiteX28" fmla="*/ 380245 w 497940"/>
                <a:gd name="connsiteY28" fmla="*/ 12071 h 832919"/>
                <a:gd name="connsiteX29" fmla="*/ 368174 w 497940"/>
                <a:gd name="connsiteY29" fmla="*/ 0 h 832919"/>
                <a:gd name="connsiteX30" fmla="*/ 184087 w 497940"/>
                <a:gd name="connsiteY30" fmla="*/ 45267 h 832919"/>
                <a:gd name="connsiteX31" fmla="*/ 126748 w 497940"/>
                <a:gd name="connsiteY31" fmla="*/ 54321 h 832919"/>
                <a:gd name="connsiteX32" fmla="*/ 105623 w 497940"/>
                <a:gd name="connsiteY32" fmla="*/ 51303 h 832919"/>
                <a:gd name="connsiteX33" fmla="*/ 57338 w 497940"/>
                <a:gd name="connsiteY33" fmla="*/ 87517 h 832919"/>
                <a:gd name="connsiteX34" fmla="*/ 0 w 497940"/>
                <a:gd name="connsiteY34" fmla="*/ 102606 h 832919"/>
                <a:gd name="connsiteX0" fmla="*/ 0 w 497940"/>
                <a:gd name="connsiteY0" fmla="*/ 102606 h 832919"/>
                <a:gd name="connsiteX1" fmla="*/ 84499 w 497940"/>
                <a:gd name="connsiteY1" fmla="*/ 482851 h 832919"/>
                <a:gd name="connsiteX2" fmla="*/ 78463 w 497940"/>
                <a:gd name="connsiteY2" fmla="*/ 522083 h 832919"/>
                <a:gd name="connsiteX3" fmla="*/ 66392 w 497940"/>
                <a:gd name="connsiteY3" fmla="*/ 567350 h 832919"/>
                <a:gd name="connsiteX4" fmla="*/ 77340 w 497940"/>
                <a:gd name="connsiteY4" fmla="*/ 633742 h 832919"/>
                <a:gd name="connsiteX5" fmla="*/ 87516 w 497940"/>
                <a:gd name="connsiteY5" fmla="*/ 672974 h 832919"/>
                <a:gd name="connsiteX6" fmla="*/ 80358 w 497940"/>
                <a:gd name="connsiteY6" fmla="*/ 672974 h 832919"/>
                <a:gd name="connsiteX7" fmla="*/ 63514 w 497940"/>
                <a:gd name="connsiteY7" fmla="*/ 712845 h 832919"/>
                <a:gd name="connsiteX8" fmla="*/ 42249 w 497940"/>
                <a:gd name="connsiteY8" fmla="*/ 751438 h 832919"/>
                <a:gd name="connsiteX9" fmla="*/ 46037 w 497940"/>
                <a:gd name="connsiteY9" fmla="*/ 773028 h 832919"/>
                <a:gd name="connsiteX10" fmla="*/ 48285 w 497940"/>
                <a:gd name="connsiteY10" fmla="*/ 832919 h 832919"/>
                <a:gd name="connsiteX11" fmla="*/ 108641 w 497940"/>
                <a:gd name="connsiteY11" fmla="*/ 808776 h 832919"/>
                <a:gd name="connsiteX12" fmla="*/ 135802 w 497940"/>
                <a:gd name="connsiteY12" fmla="*/ 826883 h 832919"/>
                <a:gd name="connsiteX13" fmla="*/ 214265 w 497940"/>
                <a:gd name="connsiteY13" fmla="*/ 790669 h 832919"/>
                <a:gd name="connsiteX14" fmla="*/ 229354 w 497940"/>
                <a:gd name="connsiteY14" fmla="*/ 772562 h 832919"/>
                <a:gd name="connsiteX15" fmla="*/ 262550 w 497940"/>
                <a:gd name="connsiteY15" fmla="*/ 790669 h 832919"/>
                <a:gd name="connsiteX16" fmla="*/ 262550 w 497940"/>
                <a:gd name="connsiteY16" fmla="*/ 736348 h 832919"/>
                <a:gd name="connsiteX17" fmla="*/ 265568 w 497940"/>
                <a:gd name="connsiteY17" fmla="*/ 727295 h 832919"/>
                <a:gd name="connsiteX18" fmla="*/ 298764 w 497940"/>
                <a:gd name="connsiteY18" fmla="*/ 748420 h 832919"/>
                <a:gd name="connsiteX19" fmla="*/ 310835 w 497940"/>
                <a:gd name="connsiteY19" fmla="*/ 748420 h 832919"/>
                <a:gd name="connsiteX20" fmla="*/ 322906 w 497940"/>
                <a:gd name="connsiteY20" fmla="*/ 736348 h 832919"/>
                <a:gd name="connsiteX21" fmla="*/ 368174 w 497940"/>
                <a:gd name="connsiteY21" fmla="*/ 679010 h 832919"/>
                <a:gd name="connsiteX22" fmla="*/ 377227 w 497940"/>
                <a:gd name="connsiteY22" fmla="*/ 603564 h 832919"/>
                <a:gd name="connsiteX23" fmla="*/ 393738 w 497940"/>
                <a:gd name="connsiteY23" fmla="*/ 619533 h 832919"/>
                <a:gd name="connsiteX24" fmla="*/ 497940 w 497940"/>
                <a:gd name="connsiteY24" fmla="*/ 573386 h 832919"/>
                <a:gd name="connsiteX25" fmla="*/ 476815 w 497940"/>
                <a:gd name="connsiteY25" fmla="*/ 525101 h 832919"/>
                <a:gd name="connsiteX26" fmla="*/ 494922 w 497940"/>
                <a:gd name="connsiteY26" fmla="*/ 494923 h 832919"/>
                <a:gd name="connsiteX27" fmla="*/ 380245 w 497940"/>
                <a:gd name="connsiteY27" fmla="*/ 12071 h 832919"/>
                <a:gd name="connsiteX28" fmla="*/ 368174 w 497940"/>
                <a:gd name="connsiteY28" fmla="*/ 0 h 832919"/>
                <a:gd name="connsiteX29" fmla="*/ 184087 w 497940"/>
                <a:gd name="connsiteY29" fmla="*/ 45267 h 832919"/>
                <a:gd name="connsiteX30" fmla="*/ 126748 w 497940"/>
                <a:gd name="connsiteY30" fmla="*/ 54321 h 832919"/>
                <a:gd name="connsiteX31" fmla="*/ 105623 w 497940"/>
                <a:gd name="connsiteY31" fmla="*/ 51303 h 832919"/>
                <a:gd name="connsiteX32" fmla="*/ 57338 w 497940"/>
                <a:gd name="connsiteY32" fmla="*/ 87517 h 832919"/>
                <a:gd name="connsiteX33" fmla="*/ 0 w 497940"/>
                <a:gd name="connsiteY33" fmla="*/ 102606 h 832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97940" h="832919">
                  <a:moveTo>
                    <a:pt x="0" y="102606"/>
                  </a:moveTo>
                  <a:lnTo>
                    <a:pt x="84499" y="482851"/>
                  </a:lnTo>
                  <a:lnTo>
                    <a:pt x="78463" y="522083"/>
                  </a:lnTo>
                  <a:lnTo>
                    <a:pt x="66392" y="567350"/>
                  </a:lnTo>
                  <a:lnTo>
                    <a:pt x="77340" y="633742"/>
                  </a:lnTo>
                  <a:lnTo>
                    <a:pt x="87516" y="672974"/>
                  </a:lnTo>
                  <a:lnTo>
                    <a:pt x="80358" y="672974"/>
                  </a:lnTo>
                  <a:lnTo>
                    <a:pt x="63514" y="712845"/>
                  </a:lnTo>
                  <a:lnTo>
                    <a:pt x="42249" y="751438"/>
                  </a:lnTo>
                  <a:lnTo>
                    <a:pt x="46037" y="773028"/>
                  </a:lnTo>
                  <a:cubicBezTo>
                    <a:pt x="46786" y="792992"/>
                    <a:pt x="47536" y="812955"/>
                    <a:pt x="48285" y="832919"/>
                  </a:cubicBezTo>
                  <a:lnTo>
                    <a:pt x="108641" y="808776"/>
                  </a:lnTo>
                  <a:lnTo>
                    <a:pt x="135802" y="826883"/>
                  </a:lnTo>
                  <a:lnTo>
                    <a:pt x="214265" y="790669"/>
                  </a:lnTo>
                  <a:lnTo>
                    <a:pt x="229354" y="772562"/>
                  </a:lnTo>
                  <a:lnTo>
                    <a:pt x="262550" y="790669"/>
                  </a:lnTo>
                  <a:lnTo>
                    <a:pt x="262550" y="736348"/>
                  </a:lnTo>
                  <a:lnTo>
                    <a:pt x="265568" y="727295"/>
                  </a:lnTo>
                  <a:lnTo>
                    <a:pt x="298764" y="748420"/>
                  </a:lnTo>
                  <a:lnTo>
                    <a:pt x="310835" y="748420"/>
                  </a:lnTo>
                  <a:lnTo>
                    <a:pt x="322906" y="736348"/>
                  </a:lnTo>
                  <a:lnTo>
                    <a:pt x="368174" y="679010"/>
                  </a:lnTo>
                  <a:lnTo>
                    <a:pt x="377227" y="603564"/>
                  </a:lnTo>
                  <a:cubicBezTo>
                    <a:pt x="380345" y="603334"/>
                    <a:pt x="390620" y="619763"/>
                    <a:pt x="393738" y="619533"/>
                  </a:cubicBezTo>
                  <a:lnTo>
                    <a:pt x="497940" y="573386"/>
                  </a:lnTo>
                  <a:lnTo>
                    <a:pt x="476815" y="525101"/>
                  </a:lnTo>
                  <a:lnTo>
                    <a:pt x="494922" y="494923"/>
                  </a:lnTo>
                  <a:lnTo>
                    <a:pt x="380245" y="12071"/>
                  </a:lnTo>
                  <a:lnTo>
                    <a:pt x="368174" y="0"/>
                  </a:lnTo>
                  <a:lnTo>
                    <a:pt x="184087" y="45267"/>
                  </a:lnTo>
                  <a:lnTo>
                    <a:pt x="126748" y="54321"/>
                  </a:lnTo>
                  <a:lnTo>
                    <a:pt x="105623" y="51303"/>
                  </a:lnTo>
                  <a:lnTo>
                    <a:pt x="57338" y="87517"/>
                  </a:lnTo>
                  <a:lnTo>
                    <a:pt x="0" y="102606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 dirty="0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36" name="Freeform 35"/>
            <p:cNvSpPr/>
            <p:nvPr/>
          </p:nvSpPr>
          <p:spPr>
            <a:xfrm>
              <a:off x="3365686" y="3935822"/>
              <a:ext cx="1980634" cy="1854489"/>
            </a:xfrm>
            <a:custGeom>
              <a:avLst/>
              <a:gdLst>
                <a:gd name="connsiteX0" fmla="*/ 586946 w 2168610"/>
                <a:gd name="connsiteY0" fmla="*/ 0 h 2032687"/>
                <a:gd name="connsiteX1" fmla="*/ 580767 w 2168610"/>
                <a:gd name="connsiteY1" fmla="*/ 864973 h 2032687"/>
                <a:gd name="connsiteX2" fmla="*/ 6178 w 2168610"/>
                <a:gd name="connsiteY2" fmla="*/ 846438 h 2032687"/>
                <a:gd name="connsiteX3" fmla="*/ 0 w 2168610"/>
                <a:gd name="connsiteY3" fmla="*/ 883509 h 2032687"/>
                <a:gd name="connsiteX4" fmla="*/ 49427 w 2168610"/>
                <a:gd name="connsiteY4" fmla="*/ 914400 h 2032687"/>
                <a:gd name="connsiteX5" fmla="*/ 105032 w 2168610"/>
                <a:gd name="connsiteY5" fmla="*/ 982363 h 2032687"/>
                <a:gd name="connsiteX6" fmla="*/ 154459 w 2168610"/>
                <a:gd name="connsiteY6" fmla="*/ 1056503 h 2032687"/>
                <a:gd name="connsiteX7" fmla="*/ 203886 w 2168610"/>
                <a:gd name="connsiteY7" fmla="*/ 1068860 h 2032687"/>
                <a:gd name="connsiteX8" fmla="*/ 240956 w 2168610"/>
                <a:gd name="connsiteY8" fmla="*/ 1118287 h 2032687"/>
                <a:gd name="connsiteX9" fmla="*/ 271848 w 2168610"/>
                <a:gd name="connsiteY9" fmla="*/ 1167714 h 2032687"/>
                <a:gd name="connsiteX10" fmla="*/ 296562 w 2168610"/>
                <a:gd name="connsiteY10" fmla="*/ 1223319 h 2032687"/>
                <a:gd name="connsiteX11" fmla="*/ 308919 w 2168610"/>
                <a:gd name="connsiteY11" fmla="*/ 1297460 h 2032687"/>
                <a:gd name="connsiteX12" fmla="*/ 327454 w 2168610"/>
                <a:gd name="connsiteY12" fmla="*/ 1322173 h 2032687"/>
                <a:gd name="connsiteX13" fmla="*/ 432486 w 2168610"/>
                <a:gd name="connsiteY13" fmla="*/ 1402492 h 2032687"/>
                <a:gd name="connsiteX14" fmla="*/ 438665 w 2168610"/>
                <a:gd name="connsiteY14" fmla="*/ 1377779 h 2032687"/>
                <a:gd name="connsiteX15" fmla="*/ 574589 w 2168610"/>
                <a:gd name="connsiteY15" fmla="*/ 1445741 h 2032687"/>
                <a:gd name="connsiteX16" fmla="*/ 574589 w 2168610"/>
                <a:gd name="connsiteY16" fmla="*/ 1445741 h 2032687"/>
                <a:gd name="connsiteX17" fmla="*/ 605481 w 2168610"/>
                <a:gd name="connsiteY17" fmla="*/ 1390136 h 2032687"/>
                <a:gd name="connsiteX18" fmla="*/ 661086 w 2168610"/>
                <a:gd name="connsiteY18" fmla="*/ 1322173 h 2032687"/>
                <a:gd name="connsiteX19" fmla="*/ 729048 w 2168610"/>
                <a:gd name="connsiteY19" fmla="*/ 1303638 h 2032687"/>
                <a:gd name="connsiteX20" fmla="*/ 821724 w 2168610"/>
                <a:gd name="connsiteY20" fmla="*/ 1315995 h 2032687"/>
                <a:gd name="connsiteX21" fmla="*/ 902043 w 2168610"/>
                <a:gd name="connsiteY21" fmla="*/ 1377779 h 2032687"/>
                <a:gd name="connsiteX22" fmla="*/ 957648 w 2168610"/>
                <a:gd name="connsiteY22" fmla="*/ 1458098 h 2032687"/>
                <a:gd name="connsiteX23" fmla="*/ 1013254 w 2168610"/>
                <a:gd name="connsiteY23" fmla="*/ 1538417 h 2032687"/>
                <a:gd name="connsiteX24" fmla="*/ 1062681 w 2168610"/>
                <a:gd name="connsiteY24" fmla="*/ 1624914 h 2032687"/>
                <a:gd name="connsiteX25" fmla="*/ 1118286 w 2168610"/>
                <a:gd name="connsiteY25" fmla="*/ 1692876 h 2032687"/>
                <a:gd name="connsiteX26" fmla="*/ 1167713 w 2168610"/>
                <a:gd name="connsiteY26" fmla="*/ 1729946 h 2032687"/>
                <a:gd name="connsiteX27" fmla="*/ 1198605 w 2168610"/>
                <a:gd name="connsiteY27" fmla="*/ 1810265 h 2032687"/>
                <a:gd name="connsiteX28" fmla="*/ 1223319 w 2168610"/>
                <a:gd name="connsiteY28" fmla="*/ 1872049 h 2032687"/>
                <a:gd name="connsiteX29" fmla="*/ 1248032 w 2168610"/>
                <a:gd name="connsiteY29" fmla="*/ 1933833 h 2032687"/>
                <a:gd name="connsiteX30" fmla="*/ 1278924 w 2168610"/>
                <a:gd name="connsiteY30" fmla="*/ 1977082 h 2032687"/>
                <a:gd name="connsiteX31" fmla="*/ 1340708 w 2168610"/>
                <a:gd name="connsiteY31" fmla="*/ 2001795 h 2032687"/>
                <a:gd name="connsiteX32" fmla="*/ 1439562 w 2168610"/>
                <a:gd name="connsiteY32" fmla="*/ 2020330 h 2032687"/>
                <a:gd name="connsiteX33" fmla="*/ 1513702 w 2168610"/>
                <a:gd name="connsiteY33" fmla="*/ 2032687 h 2032687"/>
                <a:gd name="connsiteX34" fmla="*/ 1606378 w 2168610"/>
                <a:gd name="connsiteY34" fmla="*/ 2032687 h 2032687"/>
                <a:gd name="connsiteX35" fmla="*/ 1587843 w 2168610"/>
                <a:gd name="connsiteY35" fmla="*/ 2020330 h 2032687"/>
                <a:gd name="connsiteX36" fmla="*/ 1587843 w 2168610"/>
                <a:gd name="connsiteY36" fmla="*/ 2020330 h 2032687"/>
                <a:gd name="connsiteX37" fmla="*/ 1575486 w 2168610"/>
                <a:gd name="connsiteY37" fmla="*/ 1952368 h 2032687"/>
                <a:gd name="connsiteX38" fmla="*/ 1550773 w 2168610"/>
                <a:gd name="connsiteY38" fmla="*/ 1921476 h 2032687"/>
                <a:gd name="connsiteX39" fmla="*/ 1544594 w 2168610"/>
                <a:gd name="connsiteY39" fmla="*/ 1884406 h 2032687"/>
                <a:gd name="connsiteX40" fmla="*/ 1526059 w 2168610"/>
                <a:gd name="connsiteY40" fmla="*/ 1841157 h 2032687"/>
                <a:gd name="connsiteX41" fmla="*/ 1538416 w 2168610"/>
                <a:gd name="connsiteY41" fmla="*/ 1810265 h 2032687"/>
                <a:gd name="connsiteX42" fmla="*/ 1532237 w 2168610"/>
                <a:gd name="connsiteY42" fmla="*/ 1791730 h 2032687"/>
                <a:gd name="connsiteX43" fmla="*/ 1488989 w 2168610"/>
                <a:gd name="connsiteY43" fmla="*/ 1767017 h 2032687"/>
                <a:gd name="connsiteX44" fmla="*/ 1538416 w 2168610"/>
                <a:gd name="connsiteY44" fmla="*/ 1736125 h 2032687"/>
                <a:gd name="connsiteX45" fmla="*/ 1544594 w 2168610"/>
                <a:gd name="connsiteY45" fmla="*/ 1723768 h 2032687"/>
                <a:gd name="connsiteX46" fmla="*/ 1550773 w 2168610"/>
                <a:gd name="connsiteY46" fmla="*/ 1692876 h 2032687"/>
                <a:gd name="connsiteX47" fmla="*/ 1526059 w 2168610"/>
                <a:gd name="connsiteY47" fmla="*/ 1661984 h 2032687"/>
                <a:gd name="connsiteX48" fmla="*/ 1550773 w 2168610"/>
                <a:gd name="connsiteY48" fmla="*/ 1661984 h 2032687"/>
                <a:gd name="connsiteX49" fmla="*/ 1575486 w 2168610"/>
                <a:gd name="connsiteY49" fmla="*/ 1643449 h 2032687"/>
                <a:gd name="connsiteX50" fmla="*/ 1550773 w 2168610"/>
                <a:gd name="connsiteY50" fmla="*/ 1587844 h 2032687"/>
                <a:gd name="connsiteX51" fmla="*/ 1550773 w 2168610"/>
                <a:gd name="connsiteY51" fmla="*/ 1587844 h 2032687"/>
                <a:gd name="connsiteX52" fmla="*/ 1618735 w 2168610"/>
                <a:gd name="connsiteY52" fmla="*/ 1587844 h 2032687"/>
                <a:gd name="connsiteX53" fmla="*/ 1631092 w 2168610"/>
                <a:gd name="connsiteY53" fmla="*/ 1575487 h 2032687"/>
                <a:gd name="connsiteX54" fmla="*/ 1649627 w 2168610"/>
                <a:gd name="connsiteY54" fmla="*/ 1526060 h 2032687"/>
                <a:gd name="connsiteX55" fmla="*/ 1686697 w 2168610"/>
                <a:gd name="connsiteY55" fmla="*/ 1526060 h 2032687"/>
                <a:gd name="connsiteX56" fmla="*/ 1705232 w 2168610"/>
                <a:gd name="connsiteY56" fmla="*/ 1526060 h 2032687"/>
                <a:gd name="connsiteX57" fmla="*/ 1705232 w 2168610"/>
                <a:gd name="connsiteY57" fmla="*/ 1495168 h 2032687"/>
                <a:gd name="connsiteX58" fmla="*/ 1699054 w 2168610"/>
                <a:gd name="connsiteY58" fmla="*/ 1476633 h 2032687"/>
                <a:gd name="connsiteX59" fmla="*/ 1699054 w 2168610"/>
                <a:gd name="connsiteY59" fmla="*/ 1476633 h 2032687"/>
                <a:gd name="connsiteX60" fmla="*/ 1773194 w 2168610"/>
                <a:gd name="connsiteY60" fmla="*/ 1482811 h 2032687"/>
                <a:gd name="connsiteX61" fmla="*/ 1834978 w 2168610"/>
                <a:gd name="connsiteY61" fmla="*/ 1470455 h 2032687"/>
                <a:gd name="connsiteX62" fmla="*/ 1896762 w 2168610"/>
                <a:gd name="connsiteY62" fmla="*/ 1414849 h 2032687"/>
                <a:gd name="connsiteX63" fmla="*/ 1896762 w 2168610"/>
                <a:gd name="connsiteY63" fmla="*/ 1371600 h 2032687"/>
                <a:gd name="connsiteX64" fmla="*/ 1946189 w 2168610"/>
                <a:gd name="connsiteY64" fmla="*/ 1340709 h 2032687"/>
                <a:gd name="connsiteX65" fmla="*/ 1940010 w 2168610"/>
                <a:gd name="connsiteY65" fmla="*/ 1278925 h 2032687"/>
                <a:gd name="connsiteX66" fmla="*/ 1983259 w 2168610"/>
                <a:gd name="connsiteY66" fmla="*/ 1260390 h 2032687"/>
                <a:gd name="connsiteX67" fmla="*/ 2007973 w 2168610"/>
                <a:gd name="connsiteY67" fmla="*/ 1322173 h 2032687"/>
                <a:gd name="connsiteX68" fmla="*/ 2143897 w 2168610"/>
                <a:gd name="connsiteY68" fmla="*/ 1248033 h 2032687"/>
                <a:gd name="connsiteX69" fmla="*/ 2156254 w 2168610"/>
                <a:gd name="connsiteY69" fmla="*/ 1161536 h 2032687"/>
                <a:gd name="connsiteX70" fmla="*/ 2143897 w 2168610"/>
                <a:gd name="connsiteY70" fmla="*/ 1124465 h 2032687"/>
                <a:gd name="connsiteX71" fmla="*/ 2137719 w 2168610"/>
                <a:gd name="connsiteY71" fmla="*/ 1087395 h 2032687"/>
                <a:gd name="connsiteX72" fmla="*/ 2150075 w 2168610"/>
                <a:gd name="connsiteY72" fmla="*/ 1044146 h 2032687"/>
                <a:gd name="connsiteX73" fmla="*/ 2168610 w 2168610"/>
                <a:gd name="connsiteY73" fmla="*/ 1007076 h 2032687"/>
                <a:gd name="connsiteX74" fmla="*/ 2131540 w 2168610"/>
                <a:gd name="connsiteY74" fmla="*/ 895865 h 2032687"/>
                <a:gd name="connsiteX75" fmla="*/ 2100648 w 2168610"/>
                <a:gd name="connsiteY75" fmla="*/ 864973 h 2032687"/>
                <a:gd name="connsiteX76" fmla="*/ 2075935 w 2168610"/>
                <a:gd name="connsiteY76" fmla="*/ 784655 h 2032687"/>
                <a:gd name="connsiteX77" fmla="*/ 2063578 w 2168610"/>
                <a:gd name="connsiteY77" fmla="*/ 611660 h 2032687"/>
                <a:gd name="connsiteX78" fmla="*/ 2051221 w 2168610"/>
                <a:gd name="connsiteY78" fmla="*/ 512806 h 2032687"/>
                <a:gd name="connsiteX79" fmla="*/ 2032686 w 2168610"/>
                <a:gd name="connsiteY79" fmla="*/ 494271 h 2032687"/>
                <a:gd name="connsiteX80" fmla="*/ 1983259 w 2168610"/>
                <a:gd name="connsiteY80" fmla="*/ 518984 h 2032687"/>
                <a:gd name="connsiteX81" fmla="*/ 1872048 w 2168610"/>
                <a:gd name="connsiteY81" fmla="*/ 463379 h 2032687"/>
                <a:gd name="connsiteX82" fmla="*/ 1834978 w 2168610"/>
                <a:gd name="connsiteY82" fmla="*/ 463379 h 2032687"/>
                <a:gd name="connsiteX83" fmla="*/ 1767016 w 2168610"/>
                <a:gd name="connsiteY83" fmla="*/ 457200 h 2032687"/>
                <a:gd name="connsiteX84" fmla="*/ 1692875 w 2168610"/>
                <a:gd name="connsiteY84" fmla="*/ 512806 h 2032687"/>
                <a:gd name="connsiteX85" fmla="*/ 1631092 w 2168610"/>
                <a:gd name="connsiteY85" fmla="*/ 481914 h 2032687"/>
                <a:gd name="connsiteX86" fmla="*/ 1594021 w 2168610"/>
                <a:gd name="connsiteY86" fmla="*/ 494271 h 2032687"/>
                <a:gd name="connsiteX87" fmla="*/ 1594021 w 2168610"/>
                <a:gd name="connsiteY87" fmla="*/ 494271 h 2032687"/>
                <a:gd name="connsiteX88" fmla="*/ 1519881 w 2168610"/>
                <a:gd name="connsiteY88" fmla="*/ 488092 h 2032687"/>
                <a:gd name="connsiteX89" fmla="*/ 1488989 w 2168610"/>
                <a:gd name="connsiteY89" fmla="*/ 463379 h 2032687"/>
                <a:gd name="connsiteX90" fmla="*/ 1439562 w 2168610"/>
                <a:gd name="connsiteY90" fmla="*/ 481914 h 2032687"/>
                <a:gd name="connsiteX91" fmla="*/ 1353065 w 2168610"/>
                <a:gd name="connsiteY91" fmla="*/ 438665 h 2032687"/>
                <a:gd name="connsiteX92" fmla="*/ 1291281 w 2168610"/>
                <a:gd name="connsiteY92" fmla="*/ 444844 h 2032687"/>
                <a:gd name="connsiteX93" fmla="*/ 1260389 w 2168610"/>
                <a:gd name="connsiteY93" fmla="*/ 432487 h 2032687"/>
                <a:gd name="connsiteX94" fmla="*/ 1235675 w 2168610"/>
                <a:gd name="connsiteY94" fmla="*/ 432487 h 2032687"/>
                <a:gd name="connsiteX95" fmla="*/ 1210962 w 2168610"/>
                <a:gd name="connsiteY95" fmla="*/ 389238 h 2032687"/>
                <a:gd name="connsiteX96" fmla="*/ 1136821 w 2168610"/>
                <a:gd name="connsiteY96" fmla="*/ 395417 h 2032687"/>
                <a:gd name="connsiteX97" fmla="*/ 1105929 w 2168610"/>
                <a:gd name="connsiteY97" fmla="*/ 364525 h 2032687"/>
                <a:gd name="connsiteX98" fmla="*/ 1087394 w 2168610"/>
                <a:gd name="connsiteY98" fmla="*/ 364525 h 2032687"/>
                <a:gd name="connsiteX99" fmla="*/ 1075037 w 2168610"/>
                <a:gd name="connsiteY99" fmla="*/ 352168 h 2032687"/>
                <a:gd name="connsiteX100" fmla="*/ 1062681 w 2168610"/>
                <a:gd name="connsiteY100" fmla="*/ 345990 h 2032687"/>
                <a:gd name="connsiteX101" fmla="*/ 1056502 w 2168610"/>
                <a:gd name="connsiteY101" fmla="*/ 6179 h 2032687"/>
                <a:gd name="connsiteX102" fmla="*/ 586946 w 2168610"/>
                <a:gd name="connsiteY102" fmla="*/ 0 h 2032687"/>
                <a:gd name="connsiteX0" fmla="*/ 586946 w 2168610"/>
                <a:gd name="connsiteY0" fmla="*/ 0 h 2032687"/>
                <a:gd name="connsiteX1" fmla="*/ 580767 w 2168610"/>
                <a:gd name="connsiteY1" fmla="*/ 864973 h 2032687"/>
                <a:gd name="connsiteX2" fmla="*/ 6178 w 2168610"/>
                <a:gd name="connsiteY2" fmla="*/ 846438 h 2032687"/>
                <a:gd name="connsiteX3" fmla="*/ 0 w 2168610"/>
                <a:gd name="connsiteY3" fmla="*/ 883509 h 2032687"/>
                <a:gd name="connsiteX4" fmla="*/ 49427 w 2168610"/>
                <a:gd name="connsiteY4" fmla="*/ 914400 h 2032687"/>
                <a:gd name="connsiteX5" fmla="*/ 105032 w 2168610"/>
                <a:gd name="connsiteY5" fmla="*/ 982363 h 2032687"/>
                <a:gd name="connsiteX6" fmla="*/ 154459 w 2168610"/>
                <a:gd name="connsiteY6" fmla="*/ 1056503 h 2032687"/>
                <a:gd name="connsiteX7" fmla="*/ 203886 w 2168610"/>
                <a:gd name="connsiteY7" fmla="*/ 1068860 h 2032687"/>
                <a:gd name="connsiteX8" fmla="*/ 240956 w 2168610"/>
                <a:gd name="connsiteY8" fmla="*/ 1118287 h 2032687"/>
                <a:gd name="connsiteX9" fmla="*/ 271848 w 2168610"/>
                <a:gd name="connsiteY9" fmla="*/ 1167714 h 2032687"/>
                <a:gd name="connsiteX10" fmla="*/ 296562 w 2168610"/>
                <a:gd name="connsiteY10" fmla="*/ 1223319 h 2032687"/>
                <a:gd name="connsiteX11" fmla="*/ 308919 w 2168610"/>
                <a:gd name="connsiteY11" fmla="*/ 1297460 h 2032687"/>
                <a:gd name="connsiteX12" fmla="*/ 327454 w 2168610"/>
                <a:gd name="connsiteY12" fmla="*/ 1322173 h 2032687"/>
                <a:gd name="connsiteX13" fmla="*/ 432486 w 2168610"/>
                <a:gd name="connsiteY13" fmla="*/ 1402492 h 2032687"/>
                <a:gd name="connsiteX14" fmla="*/ 438665 w 2168610"/>
                <a:gd name="connsiteY14" fmla="*/ 1377779 h 2032687"/>
                <a:gd name="connsiteX15" fmla="*/ 574589 w 2168610"/>
                <a:gd name="connsiteY15" fmla="*/ 1445741 h 2032687"/>
                <a:gd name="connsiteX16" fmla="*/ 574589 w 2168610"/>
                <a:gd name="connsiteY16" fmla="*/ 1445741 h 2032687"/>
                <a:gd name="connsiteX17" fmla="*/ 605481 w 2168610"/>
                <a:gd name="connsiteY17" fmla="*/ 1390136 h 2032687"/>
                <a:gd name="connsiteX18" fmla="*/ 661086 w 2168610"/>
                <a:gd name="connsiteY18" fmla="*/ 1322173 h 2032687"/>
                <a:gd name="connsiteX19" fmla="*/ 729048 w 2168610"/>
                <a:gd name="connsiteY19" fmla="*/ 1303638 h 2032687"/>
                <a:gd name="connsiteX20" fmla="*/ 821724 w 2168610"/>
                <a:gd name="connsiteY20" fmla="*/ 1315995 h 2032687"/>
                <a:gd name="connsiteX21" fmla="*/ 902043 w 2168610"/>
                <a:gd name="connsiteY21" fmla="*/ 1377779 h 2032687"/>
                <a:gd name="connsiteX22" fmla="*/ 957648 w 2168610"/>
                <a:gd name="connsiteY22" fmla="*/ 1458098 h 2032687"/>
                <a:gd name="connsiteX23" fmla="*/ 1013254 w 2168610"/>
                <a:gd name="connsiteY23" fmla="*/ 1538417 h 2032687"/>
                <a:gd name="connsiteX24" fmla="*/ 1062681 w 2168610"/>
                <a:gd name="connsiteY24" fmla="*/ 1624914 h 2032687"/>
                <a:gd name="connsiteX25" fmla="*/ 1118286 w 2168610"/>
                <a:gd name="connsiteY25" fmla="*/ 1692876 h 2032687"/>
                <a:gd name="connsiteX26" fmla="*/ 1167713 w 2168610"/>
                <a:gd name="connsiteY26" fmla="*/ 1729946 h 2032687"/>
                <a:gd name="connsiteX27" fmla="*/ 1198605 w 2168610"/>
                <a:gd name="connsiteY27" fmla="*/ 1810265 h 2032687"/>
                <a:gd name="connsiteX28" fmla="*/ 1223319 w 2168610"/>
                <a:gd name="connsiteY28" fmla="*/ 1872049 h 2032687"/>
                <a:gd name="connsiteX29" fmla="*/ 1248032 w 2168610"/>
                <a:gd name="connsiteY29" fmla="*/ 1933833 h 2032687"/>
                <a:gd name="connsiteX30" fmla="*/ 1278924 w 2168610"/>
                <a:gd name="connsiteY30" fmla="*/ 1977082 h 2032687"/>
                <a:gd name="connsiteX31" fmla="*/ 1340708 w 2168610"/>
                <a:gd name="connsiteY31" fmla="*/ 2001795 h 2032687"/>
                <a:gd name="connsiteX32" fmla="*/ 1439562 w 2168610"/>
                <a:gd name="connsiteY32" fmla="*/ 2020330 h 2032687"/>
                <a:gd name="connsiteX33" fmla="*/ 1513702 w 2168610"/>
                <a:gd name="connsiteY33" fmla="*/ 2032687 h 2032687"/>
                <a:gd name="connsiteX34" fmla="*/ 1606378 w 2168610"/>
                <a:gd name="connsiteY34" fmla="*/ 2032687 h 2032687"/>
                <a:gd name="connsiteX35" fmla="*/ 1587843 w 2168610"/>
                <a:gd name="connsiteY35" fmla="*/ 2020330 h 2032687"/>
                <a:gd name="connsiteX36" fmla="*/ 1587843 w 2168610"/>
                <a:gd name="connsiteY36" fmla="*/ 2020330 h 2032687"/>
                <a:gd name="connsiteX37" fmla="*/ 1575486 w 2168610"/>
                <a:gd name="connsiteY37" fmla="*/ 1952368 h 2032687"/>
                <a:gd name="connsiteX38" fmla="*/ 1550773 w 2168610"/>
                <a:gd name="connsiteY38" fmla="*/ 1921476 h 2032687"/>
                <a:gd name="connsiteX39" fmla="*/ 1544594 w 2168610"/>
                <a:gd name="connsiteY39" fmla="*/ 1884406 h 2032687"/>
                <a:gd name="connsiteX40" fmla="*/ 1526059 w 2168610"/>
                <a:gd name="connsiteY40" fmla="*/ 1841157 h 2032687"/>
                <a:gd name="connsiteX41" fmla="*/ 1538416 w 2168610"/>
                <a:gd name="connsiteY41" fmla="*/ 1810265 h 2032687"/>
                <a:gd name="connsiteX42" fmla="*/ 1532237 w 2168610"/>
                <a:gd name="connsiteY42" fmla="*/ 1791730 h 2032687"/>
                <a:gd name="connsiteX43" fmla="*/ 1488989 w 2168610"/>
                <a:gd name="connsiteY43" fmla="*/ 1767017 h 2032687"/>
                <a:gd name="connsiteX44" fmla="*/ 1538416 w 2168610"/>
                <a:gd name="connsiteY44" fmla="*/ 1736125 h 2032687"/>
                <a:gd name="connsiteX45" fmla="*/ 1544594 w 2168610"/>
                <a:gd name="connsiteY45" fmla="*/ 1723768 h 2032687"/>
                <a:gd name="connsiteX46" fmla="*/ 1550773 w 2168610"/>
                <a:gd name="connsiteY46" fmla="*/ 1692876 h 2032687"/>
                <a:gd name="connsiteX47" fmla="*/ 1526059 w 2168610"/>
                <a:gd name="connsiteY47" fmla="*/ 1661984 h 2032687"/>
                <a:gd name="connsiteX48" fmla="*/ 1550773 w 2168610"/>
                <a:gd name="connsiteY48" fmla="*/ 1661984 h 2032687"/>
                <a:gd name="connsiteX49" fmla="*/ 1575486 w 2168610"/>
                <a:gd name="connsiteY49" fmla="*/ 1643449 h 2032687"/>
                <a:gd name="connsiteX50" fmla="*/ 1550773 w 2168610"/>
                <a:gd name="connsiteY50" fmla="*/ 1587844 h 2032687"/>
                <a:gd name="connsiteX51" fmla="*/ 1550773 w 2168610"/>
                <a:gd name="connsiteY51" fmla="*/ 1587844 h 2032687"/>
                <a:gd name="connsiteX52" fmla="*/ 1618735 w 2168610"/>
                <a:gd name="connsiteY52" fmla="*/ 1587844 h 2032687"/>
                <a:gd name="connsiteX53" fmla="*/ 1631092 w 2168610"/>
                <a:gd name="connsiteY53" fmla="*/ 1575487 h 2032687"/>
                <a:gd name="connsiteX54" fmla="*/ 1649627 w 2168610"/>
                <a:gd name="connsiteY54" fmla="*/ 1526060 h 2032687"/>
                <a:gd name="connsiteX55" fmla="*/ 1686697 w 2168610"/>
                <a:gd name="connsiteY55" fmla="*/ 1526060 h 2032687"/>
                <a:gd name="connsiteX56" fmla="*/ 1705232 w 2168610"/>
                <a:gd name="connsiteY56" fmla="*/ 1526060 h 2032687"/>
                <a:gd name="connsiteX57" fmla="*/ 1705232 w 2168610"/>
                <a:gd name="connsiteY57" fmla="*/ 1495168 h 2032687"/>
                <a:gd name="connsiteX58" fmla="*/ 1699054 w 2168610"/>
                <a:gd name="connsiteY58" fmla="*/ 1476633 h 2032687"/>
                <a:gd name="connsiteX59" fmla="*/ 1699054 w 2168610"/>
                <a:gd name="connsiteY59" fmla="*/ 1476633 h 2032687"/>
                <a:gd name="connsiteX60" fmla="*/ 1773194 w 2168610"/>
                <a:gd name="connsiteY60" fmla="*/ 1482811 h 2032687"/>
                <a:gd name="connsiteX61" fmla="*/ 1834978 w 2168610"/>
                <a:gd name="connsiteY61" fmla="*/ 1470455 h 2032687"/>
                <a:gd name="connsiteX62" fmla="*/ 1896762 w 2168610"/>
                <a:gd name="connsiteY62" fmla="*/ 1414849 h 2032687"/>
                <a:gd name="connsiteX63" fmla="*/ 1896762 w 2168610"/>
                <a:gd name="connsiteY63" fmla="*/ 1371600 h 2032687"/>
                <a:gd name="connsiteX64" fmla="*/ 1946189 w 2168610"/>
                <a:gd name="connsiteY64" fmla="*/ 1340709 h 2032687"/>
                <a:gd name="connsiteX65" fmla="*/ 1940010 w 2168610"/>
                <a:gd name="connsiteY65" fmla="*/ 1278925 h 2032687"/>
                <a:gd name="connsiteX66" fmla="*/ 1983259 w 2168610"/>
                <a:gd name="connsiteY66" fmla="*/ 1260390 h 2032687"/>
                <a:gd name="connsiteX67" fmla="*/ 2007973 w 2168610"/>
                <a:gd name="connsiteY67" fmla="*/ 1322173 h 2032687"/>
                <a:gd name="connsiteX68" fmla="*/ 2143897 w 2168610"/>
                <a:gd name="connsiteY68" fmla="*/ 1248033 h 2032687"/>
                <a:gd name="connsiteX69" fmla="*/ 2156254 w 2168610"/>
                <a:gd name="connsiteY69" fmla="*/ 1161536 h 2032687"/>
                <a:gd name="connsiteX70" fmla="*/ 2143897 w 2168610"/>
                <a:gd name="connsiteY70" fmla="*/ 1124465 h 2032687"/>
                <a:gd name="connsiteX71" fmla="*/ 2137719 w 2168610"/>
                <a:gd name="connsiteY71" fmla="*/ 1087395 h 2032687"/>
                <a:gd name="connsiteX72" fmla="*/ 2150075 w 2168610"/>
                <a:gd name="connsiteY72" fmla="*/ 1044146 h 2032687"/>
                <a:gd name="connsiteX73" fmla="*/ 2168610 w 2168610"/>
                <a:gd name="connsiteY73" fmla="*/ 1007076 h 2032687"/>
                <a:gd name="connsiteX74" fmla="*/ 2131540 w 2168610"/>
                <a:gd name="connsiteY74" fmla="*/ 895865 h 2032687"/>
                <a:gd name="connsiteX75" fmla="*/ 2100648 w 2168610"/>
                <a:gd name="connsiteY75" fmla="*/ 864973 h 2032687"/>
                <a:gd name="connsiteX76" fmla="*/ 2075935 w 2168610"/>
                <a:gd name="connsiteY76" fmla="*/ 784655 h 2032687"/>
                <a:gd name="connsiteX77" fmla="*/ 2063578 w 2168610"/>
                <a:gd name="connsiteY77" fmla="*/ 611660 h 2032687"/>
                <a:gd name="connsiteX78" fmla="*/ 2051221 w 2168610"/>
                <a:gd name="connsiteY78" fmla="*/ 512806 h 2032687"/>
                <a:gd name="connsiteX79" fmla="*/ 2032686 w 2168610"/>
                <a:gd name="connsiteY79" fmla="*/ 494271 h 2032687"/>
                <a:gd name="connsiteX80" fmla="*/ 1983259 w 2168610"/>
                <a:gd name="connsiteY80" fmla="*/ 518984 h 2032687"/>
                <a:gd name="connsiteX81" fmla="*/ 1872048 w 2168610"/>
                <a:gd name="connsiteY81" fmla="*/ 463379 h 2032687"/>
                <a:gd name="connsiteX82" fmla="*/ 1834978 w 2168610"/>
                <a:gd name="connsiteY82" fmla="*/ 463379 h 2032687"/>
                <a:gd name="connsiteX83" fmla="*/ 1767016 w 2168610"/>
                <a:gd name="connsiteY83" fmla="*/ 457200 h 2032687"/>
                <a:gd name="connsiteX84" fmla="*/ 1692875 w 2168610"/>
                <a:gd name="connsiteY84" fmla="*/ 512806 h 2032687"/>
                <a:gd name="connsiteX85" fmla="*/ 1631092 w 2168610"/>
                <a:gd name="connsiteY85" fmla="*/ 481914 h 2032687"/>
                <a:gd name="connsiteX86" fmla="*/ 1594021 w 2168610"/>
                <a:gd name="connsiteY86" fmla="*/ 494271 h 2032687"/>
                <a:gd name="connsiteX87" fmla="*/ 1594021 w 2168610"/>
                <a:gd name="connsiteY87" fmla="*/ 494271 h 2032687"/>
                <a:gd name="connsiteX88" fmla="*/ 1519881 w 2168610"/>
                <a:gd name="connsiteY88" fmla="*/ 488092 h 2032687"/>
                <a:gd name="connsiteX89" fmla="*/ 1488989 w 2168610"/>
                <a:gd name="connsiteY89" fmla="*/ 463379 h 2032687"/>
                <a:gd name="connsiteX90" fmla="*/ 1439562 w 2168610"/>
                <a:gd name="connsiteY90" fmla="*/ 481914 h 2032687"/>
                <a:gd name="connsiteX91" fmla="*/ 1353065 w 2168610"/>
                <a:gd name="connsiteY91" fmla="*/ 438665 h 2032687"/>
                <a:gd name="connsiteX92" fmla="*/ 1291281 w 2168610"/>
                <a:gd name="connsiteY92" fmla="*/ 444844 h 2032687"/>
                <a:gd name="connsiteX93" fmla="*/ 1260389 w 2168610"/>
                <a:gd name="connsiteY93" fmla="*/ 432487 h 2032687"/>
                <a:gd name="connsiteX94" fmla="*/ 1235675 w 2168610"/>
                <a:gd name="connsiteY94" fmla="*/ 432487 h 2032687"/>
                <a:gd name="connsiteX95" fmla="*/ 1210962 w 2168610"/>
                <a:gd name="connsiteY95" fmla="*/ 389238 h 2032687"/>
                <a:gd name="connsiteX96" fmla="*/ 1136821 w 2168610"/>
                <a:gd name="connsiteY96" fmla="*/ 395417 h 2032687"/>
                <a:gd name="connsiteX97" fmla="*/ 1105929 w 2168610"/>
                <a:gd name="connsiteY97" fmla="*/ 364525 h 2032687"/>
                <a:gd name="connsiteX98" fmla="*/ 1087394 w 2168610"/>
                <a:gd name="connsiteY98" fmla="*/ 364525 h 2032687"/>
                <a:gd name="connsiteX99" fmla="*/ 1075037 w 2168610"/>
                <a:gd name="connsiteY99" fmla="*/ 352168 h 2032687"/>
                <a:gd name="connsiteX100" fmla="*/ 1062681 w 2168610"/>
                <a:gd name="connsiteY100" fmla="*/ 345990 h 2032687"/>
                <a:gd name="connsiteX101" fmla="*/ 1068450 w 2168610"/>
                <a:gd name="connsiteY101" fmla="*/ 3796 h 2032687"/>
                <a:gd name="connsiteX102" fmla="*/ 586946 w 2168610"/>
                <a:gd name="connsiteY102" fmla="*/ 0 h 2032687"/>
                <a:gd name="connsiteX0" fmla="*/ 598875 w 2168610"/>
                <a:gd name="connsiteY0" fmla="*/ 0 h 2032687"/>
                <a:gd name="connsiteX1" fmla="*/ 580767 w 2168610"/>
                <a:gd name="connsiteY1" fmla="*/ 864973 h 2032687"/>
                <a:gd name="connsiteX2" fmla="*/ 6178 w 2168610"/>
                <a:gd name="connsiteY2" fmla="*/ 846438 h 2032687"/>
                <a:gd name="connsiteX3" fmla="*/ 0 w 2168610"/>
                <a:gd name="connsiteY3" fmla="*/ 883509 h 2032687"/>
                <a:gd name="connsiteX4" fmla="*/ 49427 w 2168610"/>
                <a:gd name="connsiteY4" fmla="*/ 914400 h 2032687"/>
                <a:gd name="connsiteX5" fmla="*/ 105032 w 2168610"/>
                <a:gd name="connsiteY5" fmla="*/ 982363 h 2032687"/>
                <a:gd name="connsiteX6" fmla="*/ 154459 w 2168610"/>
                <a:gd name="connsiteY6" fmla="*/ 1056503 h 2032687"/>
                <a:gd name="connsiteX7" fmla="*/ 203886 w 2168610"/>
                <a:gd name="connsiteY7" fmla="*/ 1068860 h 2032687"/>
                <a:gd name="connsiteX8" fmla="*/ 240956 w 2168610"/>
                <a:gd name="connsiteY8" fmla="*/ 1118287 h 2032687"/>
                <a:gd name="connsiteX9" fmla="*/ 271848 w 2168610"/>
                <a:gd name="connsiteY9" fmla="*/ 1167714 h 2032687"/>
                <a:gd name="connsiteX10" fmla="*/ 296562 w 2168610"/>
                <a:gd name="connsiteY10" fmla="*/ 1223319 h 2032687"/>
                <a:gd name="connsiteX11" fmla="*/ 308919 w 2168610"/>
                <a:gd name="connsiteY11" fmla="*/ 1297460 h 2032687"/>
                <a:gd name="connsiteX12" fmla="*/ 327454 w 2168610"/>
                <a:gd name="connsiteY12" fmla="*/ 1322173 h 2032687"/>
                <a:gd name="connsiteX13" fmla="*/ 432486 w 2168610"/>
                <a:gd name="connsiteY13" fmla="*/ 1402492 h 2032687"/>
                <a:gd name="connsiteX14" fmla="*/ 438665 w 2168610"/>
                <a:gd name="connsiteY14" fmla="*/ 1377779 h 2032687"/>
                <a:gd name="connsiteX15" fmla="*/ 574589 w 2168610"/>
                <a:gd name="connsiteY15" fmla="*/ 1445741 h 2032687"/>
                <a:gd name="connsiteX16" fmla="*/ 574589 w 2168610"/>
                <a:gd name="connsiteY16" fmla="*/ 1445741 h 2032687"/>
                <a:gd name="connsiteX17" fmla="*/ 605481 w 2168610"/>
                <a:gd name="connsiteY17" fmla="*/ 1390136 h 2032687"/>
                <a:gd name="connsiteX18" fmla="*/ 661086 w 2168610"/>
                <a:gd name="connsiteY18" fmla="*/ 1322173 h 2032687"/>
                <a:gd name="connsiteX19" fmla="*/ 729048 w 2168610"/>
                <a:gd name="connsiteY19" fmla="*/ 1303638 h 2032687"/>
                <a:gd name="connsiteX20" fmla="*/ 821724 w 2168610"/>
                <a:gd name="connsiteY20" fmla="*/ 1315995 h 2032687"/>
                <a:gd name="connsiteX21" fmla="*/ 902043 w 2168610"/>
                <a:gd name="connsiteY21" fmla="*/ 1377779 h 2032687"/>
                <a:gd name="connsiteX22" fmla="*/ 957648 w 2168610"/>
                <a:gd name="connsiteY22" fmla="*/ 1458098 h 2032687"/>
                <a:gd name="connsiteX23" fmla="*/ 1013254 w 2168610"/>
                <a:gd name="connsiteY23" fmla="*/ 1538417 h 2032687"/>
                <a:gd name="connsiteX24" fmla="*/ 1062681 w 2168610"/>
                <a:gd name="connsiteY24" fmla="*/ 1624914 h 2032687"/>
                <a:gd name="connsiteX25" fmla="*/ 1118286 w 2168610"/>
                <a:gd name="connsiteY25" fmla="*/ 1692876 h 2032687"/>
                <a:gd name="connsiteX26" fmla="*/ 1167713 w 2168610"/>
                <a:gd name="connsiteY26" fmla="*/ 1729946 h 2032687"/>
                <a:gd name="connsiteX27" fmla="*/ 1198605 w 2168610"/>
                <a:gd name="connsiteY27" fmla="*/ 1810265 h 2032687"/>
                <a:gd name="connsiteX28" fmla="*/ 1223319 w 2168610"/>
                <a:gd name="connsiteY28" fmla="*/ 1872049 h 2032687"/>
                <a:gd name="connsiteX29" fmla="*/ 1248032 w 2168610"/>
                <a:gd name="connsiteY29" fmla="*/ 1933833 h 2032687"/>
                <a:gd name="connsiteX30" fmla="*/ 1278924 w 2168610"/>
                <a:gd name="connsiteY30" fmla="*/ 1977082 h 2032687"/>
                <a:gd name="connsiteX31" fmla="*/ 1340708 w 2168610"/>
                <a:gd name="connsiteY31" fmla="*/ 2001795 h 2032687"/>
                <a:gd name="connsiteX32" fmla="*/ 1439562 w 2168610"/>
                <a:gd name="connsiteY32" fmla="*/ 2020330 h 2032687"/>
                <a:gd name="connsiteX33" fmla="*/ 1513702 w 2168610"/>
                <a:gd name="connsiteY33" fmla="*/ 2032687 h 2032687"/>
                <a:gd name="connsiteX34" fmla="*/ 1606378 w 2168610"/>
                <a:gd name="connsiteY34" fmla="*/ 2032687 h 2032687"/>
                <a:gd name="connsiteX35" fmla="*/ 1587843 w 2168610"/>
                <a:gd name="connsiteY35" fmla="*/ 2020330 h 2032687"/>
                <a:gd name="connsiteX36" fmla="*/ 1587843 w 2168610"/>
                <a:gd name="connsiteY36" fmla="*/ 2020330 h 2032687"/>
                <a:gd name="connsiteX37" fmla="*/ 1575486 w 2168610"/>
                <a:gd name="connsiteY37" fmla="*/ 1952368 h 2032687"/>
                <a:gd name="connsiteX38" fmla="*/ 1550773 w 2168610"/>
                <a:gd name="connsiteY38" fmla="*/ 1921476 h 2032687"/>
                <a:gd name="connsiteX39" fmla="*/ 1544594 w 2168610"/>
                <a:gd name="connsiteY39" fmla="*/ 1884406 h 2032687"/>
                <a:gd name="connsiteX40" fmla="*/ 1526059 w 2168610"/>
                <a:gd name="connsiteY40" fmla="*/ 1841157 h 2032687"/>
                <a:gd name="connsiteX41" fmla="*/ 1538416 w 2168610"/>
                <a:gd name="connsiteY41" fmla="*/ 1810265 h 2032687"/>
                <a:gd name="connsiteX42" fmla="*/ 1532237 w 2168610"/>
                <a:gd name="connsiteY42" fmla="*/ 1791730 h 2032687"/>
                <a:gd name="connsiteX43" fmla="*/ 1488989 w 2168610"/>
                <a:gd name="connsiteY43" fmla="*/ 1767017 h 2032687"/>
                <a:gd name="connsiteX44" fmla="*/ 1538416 w 2168610"/>
                <a:gd name="connsiteY44" fmla="*/ 1736125 h 2032687"/>
                <a:gd name="connsiteX45" fmla="*/ 1544594 w 2168610"/>
                <a:gd name="connsiteY45" fmla="*/ 1723768 h 2032687"/>
                <a:gd name="connsiteX46" fmla="*/ 1550773 w 2168610"/>
                <a:gd name="connsiteY46" fmla="*/ 1692876 h 2032687"/>
                <a:gd name="connsiteX47" fmla="*/ 1526059 w 2168610"/>
                <a:gd name="connsiteY47" fmla="*/ 1661984 h 2032687"/>
                <a:gd name="connsiteX48" fmla="*/ 1550773 w 2168610"/>
                <a:gd name="connsiteY48" fmla="*/ 1661984 h 2032687"/>
                <a:gd name="connsiteX49" fmla="*/ 1575486 w 2168610"/>
                <a:gd name="connsiteY49" fmla="*/ 1643449 h 2032687"/>
                <a:gd name="connsiteX50" fmla="*/ 1550773 w 2168610"/>
                <a:gd name="connsiteY50" fmla="*/ 1587844 h 2032687"/>
                <a:gd name="connsiteX51" fmla="*/ 1550773 w 2168610"/>
                <a:gd name="connsiteY51" fmla="*/ 1587844 h 2032687"/>
                <a:gd name="connsiteX52" fmla="*/ 1618735 w 2168610"/>
                <a:gd name="connsiteY52" fmla="*/ 1587844 h 2032687"/>
                <a:gd name="connsiteX53" fmla="*/ 1631092 w 2168610"/>
                <a:gd name="connsiteY53" fmla="*/ 1575487 h 2032687"/>
                <a:gd name="connsiteX54" fmla="*/ 1649627 w 2168610"/>
                <a:gd name="connsiteY54" fmla="*/ 1526060 h 2032687"/>
                <a:gd name="connsiteX55" fmla="*/ 1686697 w 2168610"/>
                <a:gd name="connsiteY55" fmla="*/ 1526060 h 2032687"/>
                <a:gd name="connsiteX56" fmla="*/ 1705232 w 2168610"/>
                <a:gd name="connsiteY56" fmla="*/ 1526060 h 2032687"/>
                <a:gd name="connsiteX57" fmla="*/ 1705232 w 2168610"/>
                <a:gd name="connsiteY57" fmla="*/ 1495168 h 2032687"/>
                <a:gd name="connsiteX58" fmla="*/ 1699054 w 2168610"/>
                <a:gd name="connsiteY58" fmla="*/ 1476633 h 2032687"/>
                <a:gd name="connsiteX59" fmla="*/ 1699054 w 2168610"/>
                <a:gd name="connsiteY59" fmla="*/ 1476633 h 2032687"/>
                <a:gd name="connsiteX60" fmla="*/ 1773194 w 2168610"/>
                <a:gd name="connsiteY60" fmla="*/ 1482811 h 2032687"/>
                <a:gd name="connsiteX61" fmla="*/ 1834978 w 2168610"/>
                <a:gd name="connsiteY61" fmla="*/ 1470455 h 2032687"/>
                <a:gd name="connsiteX62" fmla="*/ 1896762 w 2168610"/>
                <a:gd name="connsiteY62" fmla="*/ 1414849 h 2032687"/>
                <a:gd name="connsiteX63" fmla="*/ 1896762 w 2168610"/>
                <a:gd name="connsiteY63" fmla="*/ 1371600 h 2032687"/>
                <a:gd name="connsiteX64" fmla="*/ 1946189 w 2168610"/>
                <a:gd name="connsiteY64" fmla="*/ 1340709 h 2032687"/>
                <a:gd name="connsiteX65" fmla="*/ 1940010 w 2168610"/>
                <a:gd name="connsiteY65" fmla="*/ 1278925 h 2032687"/>
                <a:gd name="connsiteX66" fmla="*/ 1983259 w 2168610"/>
                <a:gd name="connsiteY66" fmla="*/ 1260390 h 2032687"/>
                <a:gd name="connsiteX67" fmla="*/ 2007973 w 2168610"/>
                <a:gd name="connsiteY67" fmla="*/ 1322173 h 2032687"/>
                <a:gd name="connsiteX68" fmla="*/ 2143897 w 2168610"/>
                <a:gd name="connsiteY68" fmla="*/ 1248033 h 2032687"/>
                <a:gd name="connsiteX69" fmla="*/ 2156254 w 2168610"/>
                <a:gd name="connsiteY69" fmla="*/ 1161536 h 2032687"/>
                <a:gd name="connsiteX70" fmla="*/ 2143897 w 2168610"/>
                <a:gd name="connsiteY70" fmla="*/ 1124465 h 2032687"/>
                <a:gd name="connsiteX71" fmla="*/ 2137719 w 2168610"/>
                <a:gd name="connsiteY71" fmla="*/ 1087395 h 2032687"/>
                <a:gd name="connsiteX72" fmla="*/ 2150075 w 2168610"/>
                <a:gd name="connsiteY72" fmla="*/ 1044146 h 2032687"/>
                <a:gd name="connsiteX73" fmla="*/ 2168610 w 2168610"/>
                <a:gd name="connsiteY73" fmla="*/ 1007076 h 2032687"/>
                <a:gd name="connsiteX74" fmla="*/ 2131540 w 2168610"/>
                <a:gd name="connsiteY74" fmla="*/ 895865 h 2032687"/>
                <a:gd name="connsiteX75" fmla="*/ 2100648 w 2168610"/>
                <a:gd name="connsiteY75" fmla="*/ 864973 h 2032687"/>
                <a:gd name="connsiteX76" fmla="*/ 2075935 w 2168610"/>
                <a:gd name="connsiteY76" fmla="*/ 784655 h 2032687"/>
                <a:gd name="connsiteX77" fmla="*/ 2063578 w 2168610"/>
                <a:gd name="connsiteY77" fmla="*/ 611660 h 2032687"/>
                <a:gd name="connsiteX78" fmla="*/ 2051221 w 2168610"/>
                <a:gd name="connsiteY78" fmla="*/ 512806 h 2032687"/>
                <a:gd name="connsiteX79" fmla="*/ 2032686 w 2168610"/>
                <a:gd name="connsiteY79" fmla="*/ 494271 h 2032687"/>
                <a:gd name="connsiteX80" fmla="*/ 1983259 w 2168610"/>
                <a:gd name="connsiteY80" fmla="*/ 518984 h 2032687"/>
                <a:gd name="connsiteX81" fmla="*/ 1872048 w 2168610"/>
                <a:gd name="connsiteY81" fmla="*/ 463379 h 2032687"/>
                <a:gd name="connsiteX82" fmla="*/ 1834978 w 2168610"/>
                <a:gd name="connsiteY82" fmla="*/ 463379 h 2032687"/>
                <a:gd name="connsiteX83" fmla="*/ 1767016 w 2168610"/>
                <a:gd name="connsiteY83" fmla="*/ 457200 h 2032687"/>
                <a:gd name="connsiteX84" fmla="*/ 1692875 w 2168610"/>
                <a:gd name="connsiteY84" fmla="*/ 512806 h 2032687"/>
                <a:gd name="connsiteX85" fmla="*/ 1631092 w 2168610"/>
                <a:gd name="connsiteY85" fmla="*/ 481914 h 2032687"/>
                <a:gd name="connsiteX86" fmla="*/ 1594021 w 2168610"/>
                <a:gd name="connsiteY86" fmla="*/ 494271 h 2032687"/>
                <a:gd name="connsiteX87" fmla="*/ 1594021 w 2168610"/>
                <a:gd name="connsiteY87" fmla="*/ 494271 h 2032687"/>
                <a:gd name="connsiteX88" fmla="*/ 1519881 w 2168610"/>
                <a:gd name="connsiteY88" fmla="*/ 488092 h 2032687"/>
                <a:gd name="connsiteX89" fmla="*/ 1488989 w 2168610"/>
                <a:gd name="connsiteY89" fmla="*/ 463379 h 2032687"/>
                <a:gd name="connsiteX90" fmla="*/ 1439562 w 2168610"/>
                <a:gd name="connsiteY90" fmla="*/ 481914 h 2032687"/>
                <a:gd name="connsiteX91" fmla="*/ 1353065 w 2168610"/>
                <a:gd name="connsiteY91" fmla="*/ 438665 h 2032687"/>
                <a:gd name="connsiteX92" fmla="*/ 1291281 w 2168610"/>
                <a:gd name="connsiteY92" fmla="*/ 444844 h 2032687"/>
                <a:gd name="connsiteX93" fmla="*/ 1260389 w 2168610"/>
                <a:gd name="connsiteY93" fmla="*/ 432487 h 2032687"/>
                <a:gd name="connsiteX94" fmla="*/ 1235675 w 2168610"/>
                <a:gd name="connsiteY94" fmla="*/ 432487 h 2032687"/>
                <a:gd name="connsiteX95" fmla="*/ 1210962 w 2168610"/>
                <a:gd name="connsiteY95" fmla="*/ 389238 h 2032687"/>
                <a:gd name="connsiteX96" fmla="*/ 1136821 w 2168610"/>
                <a:gd name="connsiteY96" fmla="*/ 395417 h 2032687"/>
                <a:gd name="connsiteX97" fmla="*/ 1105929 w 2168610"/>
                <a:gd name="connsiteY97" fmla="*/ 364525 h 2032687"/>
                <a:gd name="connsiteX98" fmla="*/ 1087394 w 2168610"/>
                <a:gd name="connsiteY98" fmla="*/ 364525 h 2032687"/>
                <a:gd name="connsiteX99" fmla="*/ 1075037 w 2168610"/>
                <a:gd name="connsiteY99" fmla="*/ 352168 h 2032687"/>
                <a:gd name="connsiteX100" fmla="*/ 1062681 w 2168610"/>
                <a:gd name="connsiteY100" fmla="*/ 345990 h 2032687"/>
                <a:gd name="connsiteX101" fmla="*/ 1068450 w 2168610"/>
                <a:gd name="connsiteY101" fmla="*/ 3796 h 2032687"/>
                <a:gd name="connsiteX102" fmla="*/ 598875 w 2168610"/>
                <a:gd name="connsiteY102" fmla="*/ 0 h 2032687"/>
                <a:gd name="connsiteX0" fmla="*/ 598898 w 2168610"/>
                <a:gd name="connsiteY0" fmla="*/ 0 h 2039827"/>
                <a:gd name="connsiteX1" fmla="*/ 580767 w 2168610"/>
                <a:gd name="connsiteY1" fmla="*/ 872113 h 2039827"/>
                <a:gd name="connsiteX2" fmla="*/ 6178 w 2168610"/>
                <a:gd name="connsiteY2" fmla="*/ 853578 h 2039827"/>
                <a:gd name="connsiteX3" fmla="*/ 0 w 2168610"/>
                <a:gd name="connsiteY3" fmla="*/ 890649 h 2039827"/>
                <a:gd name="connsiteX4" fmla="*/ 49427 w 2168610"/>
                <a:gd name="connsiteY4" fmla="*/ 921540 h 2039827"/>
                <a:gd name="connsiteX5" fmla="*/ 105032 w 2168610"/>
                <a:gd name="connsiteY5" fmla="*/ 989503 h 2039827"/>
                <a:gd name="connsiteX6" fmla="*/ 154459 w 2168610"/>
                <a:gd name="connsiteY6" fmla="*/ 1063643 h 2039827"/>
                <a:gd name="connsiteX7" fmla="*/ 203886 w 2168610"/>
                <a:gd name="connsiteY7" fmla="*/ 1076000 h 2039827"/>
                <a:gd name="connsiteX8" fmla="*/ 240956 w 2168610"/>
                <a:gd name="connsiteY8" fmla="*/ 1125427 h 2039827"/>
                <a:gd name="connsiteX9" fmla="*/ 271848 w 2168610"/>
                <a:gd name="connsiteY9" fmla="*/ 1174854 h 2039827"/>
                <a:gd name="connsiteX10" fmla="*/ 296562 w 2168610"/>
                <a:gd name="connsiteY10" fmla="*/ 1230459 h 2039827"/>
                <a:gd name="connsiteX11" fmla="*/ 308919 w 2168610"/>
                <a:gd name="connsiteY11" fmla="*/ 1304600 h 2039827"/>
                <a:gd name="connsiteX12" fmla="*/ 327454 w 2168610"/>
                <a:gd name="connsiteY12" fmla="*/ 1329313 h 2039827"/>
                <a:gd name="connsiteX13" fmla="*/ 432486 w 2168610"/>
                <a:gd name="connsiteY13" fmla="*/ 1409632 h 2039827"/>
                <a:gd name="connsiteX14" fmla="*/ 438665 w 2168610"/>
                <a:gd name="connsiteY14" fmla="*/ 1384919 h 2039827"/>
                <a:gd name="connsiteX15" fmla="*/ 574589 w 2168610"/>
                <a:gd name="connsiteY15" fmla="*/ 1452881 h 2039827"/>
                <a:gd name="connsiteX16" fmla="*/ 574589 w 2168610"/>
                <a:gd name="connsiteY16" fmla="*/ 1452881 h 2039827"/>
                <a:gd name="connsiteX17" fmla="*/ 605481 w 2168610"/>
                <a:gd name="connsiteY17" fmla="*/ 1397276 h 2039827"/>
                <a:gd name="connsiteX18" fmla="*/ 661086 w 2168610"/>
                <a:gd name="connsiteY18" fmla="*/ 1329313 h 2039827"/>
                <a:gd name="connsiteX19" fmla="*/ 729048 w 2168610"/>
                <a:gd name="connsiteY19" fmla="*/ 1310778 h 2039827"/>
                <a:gd name="connsiteX20" fmla="*/ 821724 w 2168610"/>
                <a:gd name="connsiteY20" fmla="*/ 1323135 h 2039827"/>
                <a:gd name="connsiteX21" fmla="*/ 902043 w 2168610"/>
                <a:gd name="connsiteY21" fmla="*/ 1384919 h 2039827"/>
                <a:gd name="connsiteX22" fmla="*/ 957648 w 2168610"/>
                <a:gd name="connsiteY22" fmla="*/ 1465238 h 2039827"/>
                <a:gd name="connsiteX23" fmla="*/ 1013254 w 2168610"/>
                <a:gd name="connsiteY23" fmla="*/ 1545557 h 2039827"/>
                <a:gd name="connsiteX24" fmla="*/ 1062681 w 2168610"/>
                <a:gd name="connsiteY24" fmla="*/ 1632054 h 2039827"/>
                <a:gd name="connsiteX25" fmla="*/ 1118286 w 2168610"/>
                <a:gd name="connsiteY25" fmla="*/ 1700016 h 2039827"/>
                <a:gd name="connsiteX26" fmla="*/ 1167713 w 2168610"/>
                <a:gd name="connsiteY26" fmla="*/ 1737086 h 2039827"/>
                <a:gd name="connsiteX27" fmla="*/ 1198605 w 2168610"/>
                <a:gd name="connsiteY27" fmla="*/ 1817405 h 2039827"/>
                <a:gd name="connsiteX28" fmla="*/ 1223319 w 2168610"/>
                <a:gd name="connsiteY28" fmla="*/ 1879189 h 2039827"/>
                <a:gd name="connsiteX29" fmla="*/ 1248032 w 2168610"/>
                <a:gd name="connsiteY29" fmla="*/ 1940973 h 2039827"/>
                <a:gd name="connsiteX30" fmla="*/ 1278924 w 2168610"/>
                <a:gd name="connsiteY30" fmla="*/ 1984222 h 2039827"/>
                <a:gd name="connsiteX31" fmla="*/ 1340708 w 2168610"/>
                <a:gd name="connsiteY31" fmla="*/ 2008935 h 2039827"/>
                <a:gd name="connsiteX32" fmla="*/ 1439562 w 2168610"/>
                <a:gd name="connsiteY32" fmla="*/ 2027470 h 2039827"/>
                <a:gd name="connsiteX33" fmla="*/ 1513702 w 2168610"/>
                <a:gd name="connsiteY33" fmla="*/ 2039827 h 2039827"/>
                <a:gd name="connsiteX34" fmla="*/ 1606378 w 2168610"/>
                <a:gd name="connsiteY34" fmla="*/ 2039827 h 2039827"/>
                <a:gd name="connsiteX35" fmla="*/ 1587843 w 2168610"/>
                <a:gd name="connsiteY35" fmla="*/ 2027470 h 2039827"/>
                <a:gd name="connsiteX36" fmla="*/ 1587843 w 2168610"/>
                <a:gd name="connsiteY36" fmla="*/ 2027470 h 2039827"/>
                <a:gd name="connsiteX37" fmla="*/ 1575486 w 2168610"/>
                <a:gd name="connsiteY37" fmla="*/ 1959508 h 2039827"/>
                <a:gd name="connsiteX38" fmla="*/ 1550773 w 2168610"/>
                <a:gd name="connsiteY38" fmla="*/ 1928616 h 2039827"/>
                <a:gd name="connsiteX39" fmla="*/ 1544594 w 2168610"/>
                <a:gd name="connsiteY39" fmla="*/ 1891546 h 2039827"/>
                <a:gd name="connsiteX40" fmla="*/ 1526059 w 2168610"/>
                <a:gd name="connsiteY40" fmla="*/ 1848297 h 2039827"/>
                <a:gd name="connsiteX41" fmla="*/ 1538416 w 2168610"/>
                <a:gd name="connsiteY41" fmla="*/ 1817405 h 2039827"/>
                <a:gd name="connsiteX42" fmla="*/ 1532237 w 2168610"/>
                <a:gd name="connsiteY42" fmla="*/ 1798870 h 2039827"/>
                <a:gd name="connsiteX43" fmla="*/ 1488989 w 2168610"/>
                <a:gd name="connsiteY43" fmla="*/ 1774157 h 2039827"/>
                <a:gd name="connsiteX44" fmla="*/ 1538416 w 2168610"/>
                <a:gd name="connsiteY44" fmla="*/ 1743265 h 2039827"/>
                <a:gd name="connsiteX45" fmla="*/ 1544594 w 2168610"/>
                <a:gd name="connsiteY45" fmla="*/ 1730908 h 2039827"/>
                <a:gd name="connsiteX46" fmla="*/ 1550773 w 2168610"/>
                <a:gd name="connsiteY46" fmla="*/ 1700016 h 2039827"/>
                <a:gd name="connsiteX47" fmla="*/ 1526059 w 2168610"/>
                <a:gd name="connsiteY47" fmla="*/ 1669124 h 2039827"/>
                <a:gd name="connsiteX48" fmla="*/ 1550773 w 2168610"/>
                <a:gd name="connsiteY48" fmla="*/ 1669124 h 2039827"/>
                <a:gd name="connsiteX49" fmla="*/ 1575486 w 2168610"/>
                <a:gd name="connsiteY49" fmla="*/ 1650589 h 2039827"/>
                <a:gd name="connsiteX50" fmla="*/ 1550773 w 2168610"/>
                <a:gd name="connsiteY50" fmla="*/ 1594984 h 2039827"/>
                <a:gd name="connsiteX51" fmla="*/ 1550773 w 2168610"/>
                <a:gd name="connsiteY51" fmla="*/ 1594984 h 2039827"/>
                <a:gd name="connsiteX52" fmla="*/ 1618735 w 2168610"/>
                <a:gd name="connsiteY52" fmla="*/ 1594984 h 2039827"/>
                <a:gd name="connsiteX53" fmla="*/ 1631092 w 2168610"/>
                <a:gd name="connsiteY53" fmla="*/ 1582627 h 2039827"/>
                <a:gd name="connsiteX54" fmla="*/ 1649627 w 2168610"/>
                <a:gd name="connsiteY54" fmla="*/ 1533200 h 2039827"/>
                <a:gd name="connsiteX55" fmla="*/ 1686697 w 2168610"/>
                <a:gd name="connsiteY55" fmla="*/ 1533200 h 2039827"/>
                <a:gd name="connsiteX56" fmla="*/ 1705232 w 2168610"/>
                <a:gd name="connsiteY56" fmla="*/ 1533200 h 2039827"/>
                <a:gd name="connsiteX57" fmla="*/ 1705232 w 2168610"/>
                <a:gd name="connsiteY57" fmla="*/ 1502308 h 2039827"/>
                <a:gd name="connsiteX58" fmla="*/ 1699054 w 2168610"/>
                <a:gd name="connsiteY58" fmla="*/ 1483773 h 2039827"/>
                <a:gd name="connsiteX59" fmla="*/ 1699054 w 2168610"/>
                <a:gd name="connsiteY59" fmla="*/ 1483773 h 2039827"/>
                <a:gd name="connsiteX60" fmla="*/ 1773194 w 2168610"/>
                <a:gd name="connsiteY60" fmla="*/ 1489951 h 2039827"/>
                <a:gd name="connsiteX61" fmla="*/ 1834978 w 2168610"/>
                <a:gd name="connsiteY61" fmla="*/ 1477595 h 2039827"/>
                <a:gd name="connsiteX62" fmla="*/ 1896762 w 2168610"/>
                <a:gd name="connsiteY62" fmla="*/ 1421989 h 2039827"/>
                <a:gd name="connsiteX63" fmla="*/ 1896762 w 2168610"/>
                <a:gd name="connsiteY63" fmla="*/ 1378740 h 2039827"/>
                <a:gd name="connsiteX64" fmla="*/ 1946189 w 2168610"/>
                <a:gd name="connsiteY64" fmla="*/ 1347849 h 2039827"/>
                <a:gd name="connsiteX65" fmla="*/ 1940010 w 2168610"/>
                <a:gd name="connsiteY65" fmla="*/ 1286065 h 2039827"/>
                <a:gd name="connsiteX66" fmla="*/ 1983259 w 2168610"/>
                <a:gd name="connsiteY66" fmla="*/ 1267530 h 2039827"/>
                <a:gd name="connsiteX67" fmla="*/ 2007973 w 2168610"/>
                <a:gd name="connsiteY67" fmla="*/ 1329313 h 2039827"/>
                <a:gd name="connsiteX68" fmla="*/ 2143897 w 2168610"/>
                <a:gd name="connsiteY68" fmla="*/ 1255173 h 2039827"/>
                <a:gd name="connsiteX69" fmla="*/ 2156254 w 2168610"/>
                <a:gd name="connsiteY69" fmla="*/ 1168676 h 2039827"/>
                <a:gd name="connsiteX70" fmla="*/ 2143897 w 2168610"/>
                <a:gd name="connsiteY70" fmla="*/ 1131605 h 2039827"/>
                <a:gd name="connsiteX71" fmla="*/ 2137719 w 2168610"/>
                <a:gd name="connsiteY71" fmla="*/ 1094535 h 2039827"/>
                <a:gd name="connsiteX72" fmla="*/ 2150075 w 2168610"/>
                <a:gd name="connsiteY72" fmla="*/ 1051286 h 2039827"/>
                <a:gd name="connsiteX73" fmla="*/ 2168610 w 2168610"/>
                <a:gd name="connsiteY73" fmla="*/ 1014216 h 2039827"/>
                <a:gd name="connsiteX74" fmla="*/ 2131540 w 2168610"/>
                <a:gd name="connsiteY74" fmla="*/ 903005 h 2039827"/>
                <a:gd name="connsiteX75" fmla="*/ 2100648 w 2168610"/>
                <a:gd name="connsiteY75" fmla="*/ 872113 h 2039827"/>
                <a:gd name="connsiteX76" fmla="*/ 2075935 w 2168610"/>
                <a:gd name="connsiteY76" fmla="*/ 791795 h 2039827"/>
                <a:gd name="connsiteX77" fmla="*/ 2063578 w 2168610"/>
                <a:gd name="connsiteY77" fmla="*/ 618800 h 2039827"/>
                <a:gd name="connsiteX78" fmla="*/ 2051221 w 2168610"/>
                <a:gd name="connsiteY78" fmla="*/ 519946 h 2039827"/>
                <a:gd name="connsiteX79" fmla="*/ 2032686 w 2168610"/>
                <a:gd name="connsiteY79" fmla="*/ 501411 h 2039827"/>
                <a:gd name="connsiteX80" fmla="*/ 1983259 w 2168610"/>
                <a:gd name="connsiteY80" fmla="*/ 526124 h 2039827"/>
                <a:gd name="connsiteX81" fmla="*/ 1872048 w 2168610"/>
                <a:gd name="connsiteY81" fmla="*/ 470519 h 2039827"/>
                <a:gd name="connsiteX82" fmla="*/ 1834978 w 2168610"/>
                <a:gd name="connsiteY82" fmla="*/ 470519 h 2039827"/>
                <a:gd name="connsiteX83" fmla="*/ 1767016 w 2168610"/>
                <a:gd name="connsiteY83" fmla="*/ 464340 h 2039827"/>
                <a:gd name="connsiteX84" fmla="*/ 1692875 w 2168610"/>
                <a:gd name="connsiteY84" fmla="*/ 519946 h 2039827"/>
                <a:gd name="connsiteX85" fmla="*/ 1631092 w 2168610"/>
                <a:gd name="connsiteY85" fmla="*/ 489054 h 2039827"/>
                <a:gd name="connsiteX86" fmla="*/ 1594021 w 2168610"/>
                <a:gd name="connsiteY86" fmla="*/ 501411 h 2039827"/>
                <a:gd name="connsiteX87" fmla="*/ 1594021 w 2168610"/>
                <a:gd name="connsiteY87" fmla="*/ 501411 h 2039827"/>
                <a:gd name="connsiteX88" fmla="*/ 1519881 w 2168610"/>
                <a:gd name="connsiteY88" fmla="*/ 495232 h 2039827"/>
                <a:gd name="connsiteX89" fmla="*/ 1488989 w 2168610"/>
                <a:gd name="connsiteY89" fmla="*/ 470519 h 2039827"/>
                <a:gd name="connsiteX90" fmla="*/ 1439562 w 2168610"/>
                <a:gd name="connsiteY90" fmla="*/ 489054 h 2039827"/>
                <a:gd name="connsiteX91" fmla="*/ 1353065 w 2168610"/>
                <a:gd name="connsiteY91" fmla="*/ 445805 h 2039827"/>
                <a:gd name="connsiteX92" fmla="*/ 1291281 w 2168610"/>
                <a:gd name="connsiteY92" fmla="*/ 451984 h 2039827"/>
                <a:gd name="connsiteX93" fmla="*/ 1260389 w 2168610"/>
                <a:gd name="connsiteY93" fmla="*/ 439627 h 2039827"/>
                <a:gd name="connsiteX94" fmla="*/ 1235675 w 2168610"/>
                <a:gd name="connsiteY94" fmla="*/ 439627 h 2039827"/>
                <a:gd name="connsiteX95" fmla="*/ 1210962 w 2168610"/>
                <a:gd name="connsiteY95" fmla="*/ 396378 h 2039827"/>
                <a:gd name="connsiteX96" fmla="*/ 1136821 w 2168610"/>
                <a:gd name="connsiteY96" fmla="*/ 402557 h 2039827"/>
                <a:gd name="connsiteX97" fmla="*/ 1105929 w 2168610"/>
                <a:gd name="connsiteY97" fmla="*/ 371665 h 2039827"/>
                <a:gd name="connsiteX98" fmla="*/ 1087394 w 2168610"/>
                <a:gd name="connsiteY98" fmla="*/ 371665 h 2039827"/>
                <a:gd name="connsiteX99" fmla="*/ 1075037 w 2168610"/>
                <a:gd name="connsiteY99" fmla="*/ 359308 h 2039827"/>
                <a:gd name="connsiteX100" fmla="*/ 1062681 w 2168610"/>
                <a:gd name="connsiteY100" fmla="*/ 353130 h 2039827"/>
                <a:gd name="connsiteX101" fmla="*/ 1068450 w 2168610"/>
                <a:gd name="connsiteY101" fmla="*/ 10936 h 2039827"/>
                <a:gd name="connsiteX102" fmla="*/ 598898 w 2168610"/>
                <a:gd name="connsiteY102" fmla="*/ 0 h 2039827"/>
                <a:gd name="connsiteX0" fmla="*/ 598898 w 2168610"/>
                <a:gd name="connsiteY0" fmla="*/ 0 h 2039827"/>
                <a:gd name="connsiteX1" fmla="*/ 580767 w 2168610"/>
                <a:gd name="connsiteY1" fmla="*/ 872113 h 2039827"/>
                <a:gd name="connsiteX2" fmla="*/ 6178 w 2168610"/>
                <a:gd name="connsiteY2" fmla="*/ 853578 h 2039827"/>
                <a:gd name="connsiteX3" fmla="*/ 0 w 2168610"/>
                <a:gd name="connsiteY3" fmla="*/ 890649 h 2039827"/>
                <a:gd name="connsiteX4" fmla="*/ 49427 w 2168610"/>
                <a:gd name="connsiteY4" fmla="*/ 921540 h 2039827"/>
                <a:gd name="connsiteX5" fmla="*/ 105032 w 2168610"/>
                <a:gd name="connsiteY5" fmla="*/ 989503 h 2039827"/>
                <a:gd name="connsiteX6" fmla="*/ 154459 w 2168610"/>
                <a:gd name="connsiteY6" fmla="*/ 1063643 h 2039827"/>
                <a:gd name="connsiteX7" fmla="*/ 203886 w 2168610"/>
                <a:gd name="connsiteY7" fmla="*/ 1076000 h 2039827"/>
                <a:gd name="connsiteX8" fmla="*/ 240956 w 2168610"/>
                <a:gd name="connsiteY8" fmla="*/ 1125427 h 2039827"/>
                <a:gd name="connsiteX9" fmla="*/ 271848 w 2168610"/>
                <a:gd name="connsiteY9" fmla="*/ 1174854 h 2039827"/>
                <a:gd name="connsiteX10" fmla="*/ 296562 w 2168610"/>
                <a:gd name="connsiteY10" fmla="*/ 1230459 h 2039827"/>
                <a:gd name="connsiteX11" fmla="*/ 308919 w 2168610"/>
                <a:gd name="connsiteY11" fmla="*/ 1304600 h 2039827"/>
                <a:gd name="connsiteX12" fmla="*/ 327454 w 2168610"/>
                <a:gd name="connsiteY12" fmla="*/ 1329313 h 2039827"/>
                <a:gd name="connsiteX13" fmla="*/ 432486 w 2168610"/>
                <a:gd name="connsiteY13" fmla="*/ 1409632 h 2039827"/>
                <a:gd name="connsiteX14" fmla="*/ 438665 w 2168610"/>
                <a:gd name="connsiteY14" fmla="*/ 1384919 h 2039827"/>
                <a:gd name="connsiteX15" fmla="*/ 574589 w 2168610"/>
                <a:gd name="connsiteY15" fmla="*/ 1452881 h 2039827"/>
                <a:gd name="connsiteX16" fmla="*/ 574589 w 2168610"/>
                <a:gd name="connsiteY16" fmla="*/ 1452881 h 2039827"/>
                <a:gd name="connsiteX17" fmla="*/ 605481 w 2168610"/>
                <a:gd name="connsiteY17" fmla="*/ 1397276 h 2039827"/>
                <a:gd name="connsiteX18" fmla="*/ 661086 w 2168610"/>
                <a:gd name="connsiteY18" fmla="*/ 1329313 h 2039827"/>
                <a:gd name="connsiteX19" fmla="*/ 729048 w 2168610"/>
                <a:gd name="connsiteY19" fmla="*/ 1310778 h 2039827"/>
                <a:gd name="connsiteX20" fmla="*/ 821724 w 2168610"/>
                <a:gd name="connsiteY20" fmla="*/ 1323135 h 2039827"/>
                <a:gd name="connsiteX21" fmla="*/ 902043 w 2168610"/>
                <a:gd name="connsiteY21" fmla="*/ 1384919 h 2039827"/>
                <a:gd name="connsiteX22" fmla="*/ 957648 w 2168610"/>
                <a:gd name="connsiteY22" fmla="*/ 1465238 h 2039827"/>
                <a:gd name="connsiteX23" fmla="*/ 1013254 w 2168610"/>
                <a:gd name="connsiteY23" fmla="*/ 1545557 h 2039827"/>
                <a:gd name="connsiteX24" fmla="*/ 1062681 w 2168610"/>
                <a:gd name="connsiteY24" fmla="*/ 1632054 h 2039827"/>
                <a:gd name="connsiteX25" fmla="*/ 1118286 w 2168610"/>
                <a:gd name="connsiteY25" fmla="*/ 1700016 h 2039827"/>
                <a:gd name="connsiteX26" fmla="*/ 1167713 w 2168610"/>
                <a:gd name="connsiteY26" fmla="*/ 1737086 h 2039827"/>
                <a:gd name="connsiteX27" fmla="*/ 1198605 w 2168610"/>
                <a:gd name="connsiteY27" fmla="*/ 1817405 h 2039827"/>
                <a:gd name="connsiteX28" fmla="*/ 1223319 w 2168610"/>
                <a:gd name="connsiteY28" fmla="*/ 1879189 h 2039827"/>
                <a:gd name="connsiteX29" fmla="*/ 1248032 w 2168610"/>
                <a:gd name="connsiteY29" fmla="*/ 1940973 h 2039827"/>
                <a:gd name="connsiteX30" fmla="*/ 1278924 w 2168610"/>
                <a:gd name="connsiteY30" fmla="*/ 1984222 h 2039827"/>
                <a:gd name="connsiteX31" fmla="*/ 1340708 w 2168610"/>
                <a:gd name="connsiteY31" fmla="*/ 2008935 h 2039827"/>
                <a:gd name="connsiteX32" fmla="*/ 1439562 w 2168610"/>
                <a:gd name="connsiteY32" fmla="*/ 2027470 h 2039827"/>
                <a:gd name="connsiteX33" fmla="*/ 1513702 w 2168610"/>
                <a:gd name="connsiteY33" fmla="*/ 2039827 h 2039827"/>
                <a:gd name="connsiteX34" fmla="*/ 1606378 w 2168610"/>
                <a:gd name="connsiteY34" fmla="*/ 2039827 h 2039827"/>
                <a:gd name="connsiteX35" fmla="*/ 1587843 w 2168610"/>
                <a:gd name="connsiteY35" fmla="*/ 2027470 h 2039827"/>
                <a:gd name="connsiteX36" fmla="*/ 1587843 w 2168610"/>
                <a:gd name="connsiteY36" fmla="*/ 2027470 h 2039827"/>
                <a:gd name="connsiteX37" fmla="*/ 1575486 w 2168610"/>
                <a:gd name="connsiteY37" fmla="*/ 1959508 h 2039827"/>
                <a:gd name="connsiteX38" fmla="*/ 1550773 w 2168610"/>
                <a:gd name="connsiteY38" fmla="*/ 1928616 h 2039827"/>
                <a:gd name="connsiteX39" fmla="*/ 1544594 w 2168610"/>
                <a:gd name="connsiteY39" fmla="*/ 1891546 h 2039827"/>
                <a:gd name="connsiteX40" fmla="*/ 1526059 w 2168610"/>
                <a:gd name="connsiteY40" fmla="*/ 1848297 h 2039827"/>
                <a:gd name="connsiteX41" fmla="*/ 1538416 w 2168610"/>
                <a:gd name="connsiteY41" fmla="*/ 1817405 h 2039827"/>
                <a:gd name="connsiteX42" fmla="*/ 1532237 w 2168610"/>
                <a:gd name="connsiteY42" fmla="*/ 1798870 h 2039827"/>
                <a:gd name="connsiteX43" fmla="*/ 1488989 w 2168610"/>
                <a:gd name="connsiteY43" fmla="*/ 1774157 h 2039827"/>
                <a:gd name="connsiteX44" fmla="*/ 1538416 w 2168610"/>
                <a:gd name="connsiteY44" fmla="*/ 1743265 h 2039827"/>
                <a:gd name="connsiteX45" fmla="*/ 1544594 w 2168610"/>
                <a:gd name="connsiteY45" fmla="*/ 1730908 h 2039827"/>
                <a:gd name="connsiteX46" fmla="*/ 1550773 w 2168610"/>
                <a:gd name="connsiteY46" fmla="*/ 1700016 h 2039827"/>
                <a:gd name="connsiteX47" fmla="*/ 1526059 w 2168610"/>
                <a:gd name="connsiteY47" fmla="*/ 1669124 h 2039827"/>
                <a:gd name="connsiteX48" fmla="*/ 1550773 w 2168610"/>
                <a:gd name="connsiteY48" fmla="*/ 1669124 h 2039827"/>
                <a:gd name="connsiteX49" fmla="*/ 1575486 w 2168610"/>
                <a:gd name="connsiteY49" fmla="*/ 1650589 h 2039827"/>
                <a:gd name="connsiteX50" fmla="*/ 1550773 w 2168610"/>
                <a:gd name="connsiteY50" fmla="*/ 1594984 h 2039827"/>
                <a:gd name="connsiteX51" fmla="*/ 1550773 w 2168610"/>
                <a:gd name="connsiteY51" fmla="*/ 1594984 h 2039827"/>
                <a:gd name="connsiteX52" fmla="*/ 1618735 w 2168610"/>
                <a:gd name="connsiteY52" fmla="*/ 1594984 h 2039827"/>
                <a:gd name="connsiteX53" fmla="*/ 1631092 w 2168610"/>
                <a:gd name="connsiteY53" fmla="*/ 1582627 h 2039827"/>
                <a:gd name="connsiteX54" fmla="*/ 1649627 w 2168610"/>
                <a:gd name="connsiteY54" fmla="*/ 1533200 h 2039827"/>
                <a:gd name="connsiteX55" fmla="*/ 1686697 w 2168610"/>
                <a:gd name="connsiteY55" fmla="*/ 1533200 h 2039827"/>
                <a:gd name="connsiteX56" fmla="*/ 1705232 w 2168610"/>
                <a:gd name="connsiteY56" fmla="*/ 1533200 h 2039827"/>
                <a:gd name="connsiteX57" fmla="*/ 1705232 w 2168610"/>
                <a:gd name="connsiteY57" fmla="*/ 1502308 h 2039827"/>
                <a:gd name="connsiteX58" fmla="*/ 1699054 w 2168610"/>
                <a:gd name="connsiteY58" fmla="*/ 1483773 h 2039827"/>
                <a:gd name="connsiteX59" fmla="*/ 1699054 w 2168610"/>
                <a:gd name="connsiteY59" fmla="*/ 1483773 h 2039827"/>
                <a:gd name="connsiteX60" fmla="*/ 1773194 w 2168610"/>
                <a:gd name="connsiteY60" fmla="*/ 1489951 h 2039827"/>
                <a:gd name="connsiteX61" fmla="*/ 1834978 w 2168610"/>
                <a:gd name="connsiteY61" fmla="*/ 1477595 h 2039827"/>
                <a:gd name="connsiteX62" fmla="*/ 1896762 w 2168610"/>
                <a:gd name="connsiteY62" fmla="*/ 1421989 h 2039827"/>
                <a:gd name="connsiteX63" fmla="*/ 1896762 w 2168610"/>
                <a:gd name="connsiteY63" fmla="*/ 1378740 h 2039827"/>
                <a:gd name="connsiteX64" fmla="*/ 1946189 w 2168610"/>
                <a:gd name="connsiteY64" fmla="*/ 1347849 h 2039827"/>
                <a:gd name="connsiteX65" fmla="*/ 1940010 w 2168610"/>
                <a:gd name="connsiteY65" fmla="*/ 1286065 h 2039827"/>
                <a:gd name="connsiteX66" fmla="*/ 1983259 w 2168610"/>
                <a:gd name="connsiteY66" fmla="*/ 1267530 h 2039827"/>
                <a:gd name="connsiteX67" fmla="*/ 2007973 w 2168610"/>
                <a:gd name="connsiteY67" fmla="*/ 1329313 h 2039827"/>
                <a:gd name="connsiteX68" fmla="*/ 2143897 w 2168610"/>
                <a:gd name="connsiteY68" fmla="*/ 1255173 h 2039827"/>
                <a:gd name="connsiteX69" fmla="*/ 2156254 w 2168610"/>
                <a:gd name="connsiteY69" fmla="*/ 1168676 h 2039827"/>
                <a:gd name="connsiteX70" fmla="*/ 2143897 w 2168610"/>
                <a:gd name="connsiteY70" fmla="*/ 1131605 h 2039827"/>
                <a:gd name="connsiteX71" fmla="*/ 2137719 w 2168610"/>
                <a:gd name="connsiteY71" fmla="*/ 1094535 h 2039827"/>
                <a:gd name="connsiteX72" fmla="*/ 2150075 w 2168610"/>
                <a:gd name="connsiteY72" fmla="*/ 1051286 h 2039827"/>
                <a:gd name="connsiteX73" fmla="*/ 2168610 w 2168610"/>
                <a:gd name="connsiteY73" fmla="*/ 1014216 h 2039827"/>
                <a:gd name="connsiteX74" fmla="*/ 2131540 w 2168610"/>
                <a:gd name="connsiteY74" fmla="*/ 903005 h 2039827"/>
                <a:gd name="connsiteX75" fmla="*/ 2100648 w 2168610"/>
                <a:gd name="connsiteY75" fmla="*/ 872113 h 2039827"/>
                <a:gd name="connsiteX76" fmla="*/ 2075935 w 2168610"/>
                <a:gd name="connsiteY76" fmla="*/ 791795 h 2039827"/>
                <a:gd name="connsiteX77" fmla="*/ 2063578 w 2168610"/>
                <a:gd name="connsiteY77" fmla="*/ 618800 h 2039827"/>
                <a:gd name="connsiteX78" fmla="*/ 2051221 w 2168610"/>
                <a:gd name="connsiteY78" fmla="*/ 519946 h 2039827"/>
                <a:gd name="connsiteX79" fmla="*/ 2032686 w 2168610"/>
                <a:gd name="connsiteY79" fmla="*/ 501411 h 2039827"/>
                <a:gd name="connsiteX80" fmla="*/ 1983259 w 2168610"/>
                <a:gd name="connsiteY80" fmla="*/ 526124 h 2039827"/>
                <a:gd name="connsiteX81" fmla="*/ 1872048 w 2168610"/>
                <a:gd name="connsiteY81" fmla="*/ 470519 h 2039827"/>
                <a:gd name="connsiteX82" fmla="*/ 1834978 w 2168610"/>
                <a:gd name="connsiteY82" fmla="*/ 470519 h 2039827"/>
                <a:gd name="connsiteX83" fmla="*/ 1767016 w 2168610"/>
                <a:gd name="connsiteY83" fmla="*/ 464340 h 2039827"/>
                <a:gd name="connsiteX84" fmla="*/ 1692875 w 2168610"/>
                <a:gd name="connsiteY84" fmla="*/ 519946 h 2039827"/>
                <a:gd name="connsiteX85" fmla="*/ 1631092 w 2168610"/>
                <a:gd name="connsiteY85" fmla="*/ 489054 h 2039827"/>
                <a:gd name="connsiteX86" fmla="*/ 1594021 w 2168610"/>
                <a:gd name="connsiteY86" fmla="*/ 501411 h 2039827"/>
                <a:gd name="connsiteX87" fmla="*/ 1594021 w 2168610"/>
                <a:gd name="connsiteY87" fmla="*/ 501411 h 2039827"/>
                <a:gd name="connsiteX88" fmla="*/ 1519881 w 2168610"/>
                <a:gd name="connsiteY88" fmla="*/ 495232 h 2039827"/>
                <a:gd name="connsiteX89" fmla="*/ 1488989 w 2168610"/>
                <a:gd name="connsiteY89" fmla="*/ 470519 h 2039827"/>
                <a:gd name="connsiteX90" fmla="*/ 1439562 w 2168610"/>
                <a:gd name="connsiteY90" fmla="*/ 489054 h 2039827"/>
                <a:gd name="connsiteX91" fmla="*/ 1353065 w 2168610"/>
                <a:gd name="connsiteY91" fmla="*/ 445805 h 2039827"/>
                <a:gd name="connsiteX92" fmla="*/ 1291281 w 2168610"/>
                <a:gd name="connsiteY92" fmla="*/ 451984 h 2039827"/>
                <a:gd name="connsiteX93" fmla="*/ 1260389 w 2168610"/>
                <a:gd name="connsiteY93" fmla="*/ 439627 h 2039827"/>
                <a:gd name="connsiteX94" fmla="*/ 1235675 w 2168610"/>
                <a:gd name="connsiteY94" fmla="*/ 439627 h 2039827"/>
                <a:gd name="connsiteX95" fmla="*/ 1210962 w 2168610"/>
                <a:gd name="connsiteY95" fmla="*/ 396378 h 2039827"/>
                <a:gd name="connsiteX96" fmla="*/ 1144010 w 2168610"/>
                <a:gd name="connsiteY96" fmla="*/ 390478 h 2039827"/>
                <a:gd name="connsiteX97" fmla="*/ 1105929 w 2168610"/>
                <a:gd name="connsiteY97" fmla="*/ 371665 h 2039827"/>
                <a:gd name="connsiteX98" fmla="*/ 1087394 w 2168610"/>
                <a:gd name="connsiteY98" fmla="*/ 371665 h 2039827"/>
                <a:gd name="connsiteX99" fmla="*/ 1075037 w 2168610"/>
                <a:gd name="connsiteY99" fmla="*/ 359308 h 2039827"/>
                <a:gd name="connsiteX100" fmla="*/ 1062681 w 2168610"/>
                <a:gd name="connsiteY100" fmla="*/ 353130 h 2039827"/>
                <a:gd name="connsiteX101" fmla="*/ 1068450 w 2168610"/>
                <a:gd name="connsiteY101" fmla="*/ 10936 h 2039827"/>
                <a:gd name="connsiteX102" fmla="*/ 598898 w 2168610"/>
                <a:gd name="connsiteY102" fmla="*/ 0 h 2039827"/>
                <a:gd name="connsiteX0" fmla="*/ 598898 w 2168610"/>
                <a:gd name="connsiteY0" fmla="*/ 0 h 2039827"/>
                <a:gd name="connsiteX1" fmla="*/ 580767 w 2168610"/>
                <a:gd name="connsiteY1" fmla="*/ 872113 h 2039827"/>
                <a:gd name="connsiteX2" fmla="*/ 6178 w 2168610"/>
                <a:gd name="connsiteY2" fmla="*/ 853578 h 2039827"/>
                <a:gd name="connsiteX3" fmla="*/ 0 w 2168610"/>
                <a:gd name="connsiteY3" fmla="*/ 890649 h 2039827"/>
                <a:gd name="connsiteX4" fmla="*/ 49427 w 2168610"/>
                <a:gd name="connsiteY4" fmla="*/ 921540 h 2039827"/>
                <a:gd name="connsiteX5" fmla="*/ 105032 w 2168610"/>
                <a:gd name="connsiteY5" fmla="*/ 989503 h 2039827"/>
                <a:gd name="connsiteX6" fmla="*/ 154459 w 2168610"/>
                <a:gd name="connsiteY6" fmla="*/ 1063643 h 2039827"/>
                <a:gd name="connsiteX7" fmla="*/ 203886 w 2168610"/>
                <a:gd name="connsiteY7" fmla="*/ 1076000 h 2039827"/>
                <a:gd name="connsiteX8" fmla="*/ 240956 w 2168610"/>
                <a:gd name="connsiteY8" fmla="*/ 1125427 h 2039827"/>
                <a:gd name="connsiteX9" fmla="*/ 271848 w 2168610"/>
                <a:gd name="connsiteY9" fmla="*/ 1174854 h 2039827"/>
                <a:gd name="connsiteX10" fmla="*/ 296562 w 2168610"/>
                <a:gd name="connsiteY10" fmla="*/ 1230459 h 2039827"/>
                <a:gd name="connsiteX11" fmla="*/ 308919 w 2168610"/>
                <a:gd name="connsiteY11" fmla="*/ 1304600 h 2039827"/>
                <a:gd name="connsiteX12" fmla="*/ 327454 w 2168610"/>
                <a:gd name="connsiteY12" fmla="*/ 1329313 h 2039827"/>
                <a:gd name="connsiteX13" fmla="*/ 432486 w 2168610"/>
                <a:gd name="connsiteY13" fmla="*/ 1409632 h 2039827"/>
                <a:gd name="connsiteX14" fmla="*/ 438665 w 2168610"/>
                <a:gd name="connsiteY14" fmla="*/ 1384919 h 2039827"/>
                <a:gd name="connsiteX15" fmla="*/ 574589 w 2168610"/>
                <a:gd name="connsiteY15" fmla="*/ 1452881 h 2039827"/>
                <a:gd name="connsiteX16" fmla="*/ 574589 w 2168610"/>
                <a:gd name="connsiteY16" fmla="*/ 1452881 h 2039827"/>
                <a:gd name="connsiteX17" fmla="*/ 605481 w 2168610"/>
                <a:gd name="connsiteY17" fmla="*/ 1397276 h 2039827"/>
                <a:gd name="connsiteX18" fmla="*/ 661086 w 2168610"/>
                <a:gd name="connsiteY18" fmla="*/ 1329313 h 2039827"/>
                <a:gd name="connsiteX19" fmla="*/ 729048 w 2168610"/>
                <a:gd name="connsiteY19" fmla="*/ 1310778 h 2039827"/>
                <a:gd name="connsiteX20" fmla="*/ 821724 w 2168610"/>
                <a:gd name="connsiteY20" fmla="*/ 1323135 h 2039827"/>
                <a:gd name="connsiteX21" fmla="*/ 902043 w 2168610"/>
                <a:gd name="connsiteY21" fmla="*/ 1384919 h 2039827"/>
                <a:gd name="connsiteX22" fmla="*/ 957648 w 2168610"/>
                <a:gd name="connsiteY22" fmla="*/ 1465238 h 2039827"/>
                <a:gd name="connsiteX23" fmla="*/ 1013254 w 2168610"/>
                <a:gd name="connsiteY23" fmla="*/ 1545557 h 2039827"/>
                <a:gd name="connsiteX24" fmla="*/ 1062681 w 2168610"/>
                <a:gd name="connsiteY24" fmla="*/ 1632054 h 2039827"/>
                <a:gd name="connsiteX25" fmla="*/ 1118286 w 2168610"/>
                <a:gd name="connsiteY25" fmla="*/ 1700016 h 2039827"/>
                <a:gd name="connsiteX26" fmla="*/ 1167713 w 2168610"/>
                <a:gd name="connsiteY26" fmla="*/ 1737086 h 2039827"/>
                <a:gd name="connsiteX27" fmla="*/ 1198605 w 2168610"/>
                <a:gd name="connsiteY27" fmla="*/ 1817405 h 2039827"/>
                <a:gd name="connsiteX28" fmla="*/ 1223319 w 2168610"/>
                <a:gd name="connsiteY28" fmla="*/ 1879189 h 2039827"/>
                <a:gd name="connsiteX29" fmla="*/ 1248032 w 2168610"/>
                <a:gd name="connsiteY29" fmla="*/ 1940973 h 2039827"/>
                <a:gd name="connsiteX30" fmla="*/ 1278924 w 2168610"/>
                <a:gd name="connsiteY30" fmla="*/ 1984222 h 2039827"/>
                <a:gd name="connsiteX31" fmla="*/ 1340708 w 2168610"/>
                <a:gd name="connsiteY31" fmla="*/ 2008935 h 2039827"/>
                <a:gd name="connsiteX32" fmla="*/ 1439562 w 2168610"/>
                <a:gd name="connsiteY32" fmla="*/ 2027470 h 2039827"/>
                <a:gd name="connsiteX33" fmla="*/ 1513702 w 2168610"/>
                <a:gd name="connsiteY33" fmla="*/ 2039827 h 2039827"/>
                <a:gd name="connsiteX34" fmla="*/ 1606378 w 2168610"/>
                <a:gd name="connsiteY34" fmla="*/ 2039827 h 2039827"/>
                <a:gd name="connsiteX35" fmla="*/ 1587843 w 2168610"/>
                <a:gd name="connsiteY35" fmla="*/ 2027470 h 2039827"/>
                <a:gd name="connsiteX36" fmla="*/ 1587843 w 2168610"/>
                <a:gd name="connsiteY36" fmla="*/ 2027470 h 2039827"/>
                <a:gd name="connsiteX37" fmla="*/ 1575486 w 2168610"/>
                <a:gd name="connsiteY37" fmla="*/ 1959508 h 2039827"/>
                <a:gd name="connsiteX38" fmla="*/ 1550773 w 2168610"/>
                <a:gd name="connsiteY38" fmla="*/ 1928616 h 2039827"/>
                <a:gd name="connsiteX39" fmla="*/ 1544594 w 2168610"/>
                <a:gd name="connsiteY39" fmla="*/ 1891546 h 2039827"/>
                <a:gd name="connsiteX40" fmla="*/ 1526059 w 2168610"/>
                <a:gd name="connsiteY40" fmla="*/ 1848297 h 2039827"/>
                <a:gd name="connsiteX41" fmla="*/ 1538416 w 2168610"/>
                <a:gd name="connsiteY41" fmla="*/ 1817405 h 2039827"/>
                <a:gd name="connsiteX42" fmla="*/ 1532237 w 2168610"/>
                <a:gd name="connsiteY42" fmla="*/ 1798870 h 2039827"/>
                <a:gd name="connsiteX43" fmla="*/ 1488989 w 2168610"/>
                <a:gd name="connsiteY43" fmla="*/ 1774157 h 2039827"/>
                <a:gd name="connsiteX44" fmla="*/ 1538416 w 2168610"/>
                <a:gd name="connsiteY44" fmla="*/ 1743265 h 2039827"/>
                <a:gd name="connsiteX45" fmla="*/ 1544594 w 2168610"/>
                <a:gd name="connsiteY45" fmla="*/ 1730908 h 2039827"/>
                <a:gd name="connsiteX46" fmla="*/ 1550773 w 2168610"/>
                <a:gd name="connsiteY46" fmla="*/ 1700016 h 2039827"/>
                <a:gd name="connsiteX47" fmla="*/ 1526059 w 2168610"/>
                <a:gd name="connsiteY47" fmla="*/ 1669124 h 2039827"/>
                <a:gd name="connsiteX48" fmla="*/ 1550773 w 2168610"/>
                <a:gd name="connsiteY48" fmla="*/ 1669124 h 2039827"/>
                <a:gd name="connsiteX49" fmla="*/ 1575486 w 2168610"/>
                <a:gd name="connsiteY49" fmla="*/ 1650589 h 2039827"/>
                <a:gd name="connsiteX50" fmla="*/ 1550773 w 2168610"/>
                <a:gd name="connsiteY50" fmla="*/ 1594984 h 2039827"/>
                <a:gd name="connsiteX51" fmla="*/ 1550773 w 2168610"/>
                <a:gd name="connsiteY51" fmla="*/ 1594984 h 2039827"/>
                <a:gd name="connsiteX52" fmla="*/ 1618735 w 2168610"/>
                <a:gd name="connsiteY52" fmla="*/ 1594984 h 2039827"/>
                <a:gd name="connsiteX53" fmla="*/ 1631092 w 2168610"/>
                <a:gd name="connsiteY53" fmla="*/ 1582627 h 2039827"/>
                <a:gd name="connsiteX54" fmla="*/ 1649627 w 2168610"/>
                <a:gd name="connsiteY54" fmla="*/ 1533200 h 2039827"/>
                <a:gd name="connsiteX55" fmla="*/ 1686697 w 2168610"/>
                <a:gd name="connsiteY55" fmla="*/ 1533200 h 2039827"/>
                <a:gd name="connsiteX56" fmla="*/ 1705232 w 2168610"/>
                <a:gd name="connsiteY56" fmla="*/ 1533200 h 2039827"/>
                <a:gd name="connsiteX57" fmla="*/ 1705232 w 2168610"/>
                <a:gd name="connsiteY57" fmla="*/ 1502308 h 2039827"/>
                <a:gd name="connsiteX58" fmla="*/ 1699054 w 2168610"/>
                <a:gd name="connsiteY58" fmla="*/ 1483773 h 2039827"/>
                <a:gd name="connsiteX59" fmla="*/ 1699054 w 2168610"/>
                <a:gd name="connsiteY59" fmla="*/ 1483773 h 2039827"/>
                <a:gd name="connsiteX60" fmla="*/ 1773194 w 2168610"/>
                <a:gd name="connsiteY60" fmla="*/ 1489951 h 2039827"/>
                <a:gd name="connsiteX61" fmla="*/ 1834978 w 2168610"/>
                <a:gd name="connsiteY61" fmla="*/ 1477595 h 2039827"/>
                <a:gd name="connsiteX62" fmla="*/ 1896762 w 2168610"/>
                <a:gd name="connsiteY62" fmla="*/ 1421989 h 2039827"/>
                <a:gd name="connsiteX63" fmla="*/ 1896762 w 2168610"/>
                <a:gd name="connsiteY63" fmla="*/ 1378740 h 2039827"/>
                <a:gd name="connsiteX64" fmla="*/ 1946189 w 2168610"/>
                <a:gd name="connsiteY64" fmla="*/ 1347849 h 2039827"/>
                <a:gd name="connsiteX65" fmla="*/ 1940010 w 2168610"/>
                <a:gd name="connsiteY65" fmla="*/ 1286065 h 2039827"/>
                <a:gd name="connsiteX66" fmla="*/ 1983259 w 2168610"/>
                <a:gd name="connsiteY66" fmla="*/ 1267530 h 2039827"/>
                <a:gd name="connsiteX67" fmla="*/ 2007973 w 2168610"/>
                <a:gd name="connsiteY67" fmla="*/ 1329313 h 2039827"/>
                <a:gd name="connsiteX68" fmla="*/ 2143897 w 2168610"/>
                <a:gd name="connsiteY68" fmla="*/ 1255173 h 2039827"/>
                <a:gd name="connsiteX69" fmla="*/ 2156254 w 2168610"/>
                <a:gd name="connsiteY69" fmla="*/ 1168676 h 2039827"/>
                <a:gd name="connsiteX70" fmla="*/ 2143897 w 2168610"/>
                <a:gd name="connsiteY70" fmla="*/ 1131605 h 2039827"/>
                <a:gd name="connsiteX71" fmla="*/ 2137719 w 2168610"/>
                <a:gd name="connsiteY71" fmla="*/ 1094535 h 2039827"/>
                <a:gd name="connsiteX72" fmla="*/ 2150075 w 2168610"/>
                <a:gd name="connsiteY72" fmla="*/ 1051286 h 2039827"/>
                <a:gd name="connsiteX73" fmla="*/ 2168610 w 2168610"/>
                <a:gd name="connsiteY73" fmla="*/ 1014216 h 2039827"/>
                <a:gd name="connsiteX74" fmla="*/ 2131540 w 2168610"/>
                <a:gd name="connsiteY74" fmla="*/ 903005 h 2039827"/>
                <a:gd name="connsiteX75" fmla="*/ 2100648 w 2168610"/>
                <a:gd name="connsiteY75" fmla="*/ 872113 h 2039827"/>
                <a:gd name="connsiteX76" fmla="*/ 2075935 w 2168610"/>
                <a:gd name="connsiteY76" fmla="*/ 791795 h 2039827"/>
                <a:gd name="connsiteX77" fmla="*/ 2063578 w 2168610"/>
                <a:gd name="connsiteY77" fmla="*/ 618800 h 2039827"/>
                <a:gd name="connsiteX78" fmla="*/ 2051221 w 2168610"/>
                <a:gd name="connsiteY78" fmla="*/ 519946 h 2039827"/>
                <a:gd name="connsiteX79" fmla="*/ 2032686 w 2168610"/>
                <a:gd name="connsiteY79" fmla="*/ 501411 h 2039827"/>
                <a:gd name="connsiteX80" fmla="*/ 1983259 w 2168610"/>
                <a:gd name="connsiteY80" fmla="*/ 526124 h 2039827"/>
                <a:gd name="connsiteX81" fmla="*/ 1872048 w 2168610"/>
                <a:gd name="connsiteY81" fmla="*/ 470519 h 2039827"/>
                <a:gd name="connsiteX82" fmla="*/ 1834978 w 2168610"/>
                <a:gd name="connsiteY82" fmla="*/ 470519 h 2039827"/>
                <a:gd name="connsiteX83" fmla="*/ 1767016 w 2168610"/>
                <a:gd name="connsiteY83" fmla="*/ 464340 h 2039827"/>
                <a:gd name="connsiteX84" fmla="*/ 1692875 w 2168610"/>
                <a:gd name="connsiteY84" fmla="*/ 519946 h 2039827"/>
                <a:gd name="connsiteX85" fmla="*/ 1631092 w 2168610"/>
                <a:gd name="connsiteY85" fmla="*/ 489054 h 2039827"/>
                <a:gd name="connsiteX86" fmla="*/ 1594021 w 2168610"/>
                <a:gd name="connsiteY86" fmla="*/ 501411 h 2039827"/>
                <a:gd name="connsiteX87" fmla="*/ 1594083 w 2168610"/>
                <a:gd name="connsiteY87" fmla="*/ 489288 h 2039827"/>
                <a:gd name="connsiteX88" fmla="*/ 1519881 w 2168610"/>
                <a:gd name="connsiteY88" fmla="*/ 495232 h 2039827"/>
                <a:gd name="connsiteX89" fmla="*/ 1488989 w 2168610"/>
                <a:gd name="connsiteY89" fmla="*/ 470519 h 2039827"/>
                <a:gd name="connsiteX90" fmla="*/ 1439562 w 2168610"/>
                <a:gd name="connsiteY90" fmla="*/ 489054 h 2039827"/>
                <a:gd name="connsiteX91" fmla="*/ 1353065 w 2168610"/>
                <a:gd name="connsiteY91" fmla="*/ 445805 h 2039827"/>
                <a:gd name="connsiteX92" fmla="*/ 1291281 w 2168610"/>
                <a:gd name="connsiteY92" fmla="*/ 451984 h 2039827"/>
                <a:gd name="connsiteX93" fmla="*/ 1260389 w 2168610"/>
                <a:gd name="connsiteY93" fmla="*/ 439627 h 2039827"/>
                <a:gd name="connsiteX94" fmla="*/ 1235675 w 2168610"/>
                <a:gd name="connsiteY94" fmla="*/ 439627 h 2039827"/>
                <a:gd name="connsiteX95" fmla="*/ 1210962 w 2168610"/>
                <a:gd name="connsiteY95" fmla="*/ 396378 h 2039827"/>
                <a:gd name="connsiteX96" fmla="*/ 1144010 w 2168610"/>
                <a:gd name="connsiteY96" fmla="*/ 390478 h 2039827"/>
                <a:gd name="connsiteX97" fmla="*/ 1105929 w 2168610"/>
                <a:gd name="connsiteY97" fmla="*/ 371665 h 2039827"/>
                <a:gd name="connsiteX98" fmla="*/ 1087394 w 2168610"/>
                <a:gd name="connsiteY98" fmla="*/ 371665 h 2039827"/>
                <a:gd name="connsiteX99" fmla="*/ 1075037 w 2168610"/>
                <a:gd name="connsiteY99" fmla="*/ 359308 h 2039827"/>
                <a:gd name="connsiteX100" fmla="*/ 1062681 w 2168610"/>
                <a:gd name="connsiteY100" fmla="*/ 353130 h 2039827"/>
                <a:gd name="connsiteX101" fmla="*/ 1068450 w 2168610"/>
                <a:gd name="connsiteY101" fmla="*/ 10936 h 2039827"/>
                <a:gd name="connsiteX102" fmla="*/ 598898 w 2168610"/>
                <a:gd name="connsiteY102" fmla="*/ 0 h 2039827"/>
                <a:gd name="connsiteX0" fmla="*/ 598898 w 2168610"/>
                <a:gd name="connsiteY0" fmla="*/ 0 h 2039827"/>
                <a:gd name="connsiteX1" fmla="*/ 580767 w 2168610"/>
                <a:gd name="connsiteY1" fmla="*/ 872113 h 2039827"/>
                <a:gd name="connsiteX2" fmla="*/ 6178 w 2168610"/>
                <a:gd name="connsiteY2" fmla="*/ 853578 h 2039827"/>
                <a:gd name="connsiteX3" fmla="*/ 0 w 2168610"/>
                <a:gd name="connsiteY3" fmla="*/ 890649 h 2039827"/>
                <a:gd name="connsiteX4" fmla="*/ 49427 w 2168610"/>
                <a:gd name="connsiteY4" fmla="*/ 921540 h 2039827"/>
                <a:gd name="connsiteX5" fmla="*/ 105032 w 2168610"/>
                <a:gd name="connsiteY5" fmla="*/ 989503 h 2039827"/>
                <a:gd name="connsiteX6" fmla="*/ 154459 w 2168610"/>
                <a:gd name="connsiteY6" fmla="*/ 1063643 h 2039827"/>
                <a:gd name="connsiteX7" fmla="*/ 203886 w 2168610"/>
                <a:gd name="connsiteY7" fmla="*/ 1076000 h 2039827"/>
                <a:gd name="connsiteX8" fmla="*/ 240956 w 2168610"/>
                <a:gd name="connsiteY8" fmla="*/ 1125427 h 2039827"/>
                <a:gd name="connsiteX9" fmla="*/ 271848 w 2168610"/>
                <a:gd name="connsiteY9" fmla="*/ 1174854 h 2039827"/>
                <a:gd name="connsiteX10" fmla="*/ 296562 w 2168610"/>
                <a:gd name="connsiteY10" fmla="*/ 1230459 h 2039827"/>
                <a:gd name="connsiteX11" fmla="*/ 308919 w 2168610"/>
                <a:gd name="connsiteY11" fmla="*/ 1304600 h 2039827"/>
                <a:gd name="connsiteX12" fmla="*/ 327454 w 2168610"/>
                <a:gd name="connsiteY12" fmla="*/ 1329313 h 2039827"/>
                <a:gd name="connsiteX13" fmla="*/ 432486 w 2168610"/>
                <a:gd name="connsiteY13" fmla="*/ 1409632 h 2039827"/>
                <a:gd name="connsiteX14" fmla="*/ 438665 w 2168610"/>
                <a:gd name="connsiteY14" fmla="*/ 1384919 h 2039827"/>
                <a:gd name="connsiteX15" fmla="*/ 574589 w 2168610"/>
                <a:gd name="connsiteY15" fmla="*/ 1452881 h 2039827"/>
                <a:gd name="connsiteX16" fmla="*/ 574589 w 2168610"/>
                <a:gd name="connsiteY16" fmla="*/ 1452881 h 2039827"/>
                <a:gd name="connsiteX17" fmla="*/ 605481 w 2168610"/>
                <a:gd name="connsiteY17" fmla="*/ 1397276 h 2039827"/>
                <a:gd name="connsiteX18" fmla="*/ 661086 w 2168610"/>
                <a:gd name="connsiteY18" fmla="*/ 1329313 h 2039827"/>
                <a:gd name="connsiteX19" fmla="*/ 729048 w 2168610"/>
                <a:gd name="connsiteY19" fmla="*/ 1310778 h 2039827"/>
                <a:gd name="connsiteX20" fmla="*/ 821724 w 2168610"/>
                <a:gd name="connsiteY20" fmla="*/ 1323135 h 2039827"/>
                <a:gd name="connsiteX21" fmla="*/ 902043 w 2168610"/>
                <a:gd name="connsiteY21" fmla="*/ 1384919 h 2039827"/>
                <a:gd name="connsiteX22" fmla="*/ 957648 w 2168610"/>
                <a:gd name="connsiteY22" fmla="*/ 1465238 h 2039827"/>
                <a:gd name="connsiteX23" fmla="*/ 1013254 w 2168610"/>
                <a:gd name="connsiteY23" fmla="*/ 1545557 h 2039827"/>
                <a:gd name="connsiteX24" fmla="*/ 1062681 w 2168610"/>
                <a:gd name="connsiteY24" fmla="*/ 1632054 h 2039827"/>
                <a:gd name="connsiteX25" fmla="*/ 1118286 w 2168610"/>
                <a:gd name="connsiteY25" fmla="*/ 1700016 h 2039827"/>
                <a:gd name="connsiteX26" fmla="*/ 1167713 w 2168610"/>
                <a:gd name="connsiteY26" fmla="*/ 1737086 h 2039827"/>
                <a:gd name="connsiteX27" fmla="*/ 1198605 w 2168610"/>
                <a:gd name="connsiteY27" fmla="*/ 1817405 h 2039827"/>
                <a:gd name="connsiteX28" fmla="*/ 1223319 w 2168610"/>
                <a:gd name="connsiteY28" fmla="*/ 1879189 h 2039827"/>
                <a:gd name="connsiteX29" fmla="*/ 1248032 w 2168610"/>
                <a:gd name="connsiteY29" fmla="*/ 1940973 h 2039827"/>
                <a:gd name="connsiteX30" fmla="*/ 1278924 w 2168610"/>
                <a:gd name="connsiteY30" fmla="*/ 1984222 h 2039827"/>
                <a:gd name="connsiteX31" fmla="*/ 1340708 w 2168610"/>
                <a:gd name="connsiteY31" fmla="*/ 2008935 h 2039827"/>
                <a:gd name="connsiteX32" fmla="*/ 1439562 w 2168610"/>
                <a:gd name="connsiteY32" fmla="*/ 2027470 h 2039827"/>
                <a:gd name="connsiteX33" fmla="*/ 1513702 w 2168610"/>
                <a:gd name="connsiteY33" fmla="*/ 2039827 h 2039827"/>
                <a:gd name="connsiteX34" fmla="*/ 1606378 w 2168610"/>
                <a:gd name="connsiteY34" fmla="*/ 2039827 h 2039827"/>
                <a:gd name="connsiteX35" fmla="*/ 1587843 w 2168610"/>
                <a:gd name="connsiteY35" fmla="*/ 2027470 h 2039827"/>
                <a:gd name="connsiteX36" fmla="*/ 1587843 w 2168610"/>
                <a:gd name="connsiteY36" fmla="*/ 2027470 h 2039827"/>
                <a:gd name="connsiteX37" fmla="*/ 1575486 w 2168610"/>
                <a:gd name="connsiteY37" fmla="*/ 1959508 h 2039827"/>
                <a:gd name="connsiteX38" fmla="*/ 1550773 w 2168610"/>
                <a:gd name="connsiteY38" fmla="*/ 1928616 h 2039827"/>
                <a:gd name="connsiteX39" fmla="*/ 1544594 w 2168610"/>
                <a:gd name="connsiteY39" fmla="*/ 1891546 h 2039827"/>
                <a:gd name="connsiteX40" fmla="*/ 1526059 w 2168610"/>
                <a:gd name="connsiteY40" fmla="*/ 1848297 h 2039827"/>
                <a:gd name="connsiteX41" fmla="*/ 1538416 w 2168610"/>
                <a:gd name="connsiteY41" fmla="*/ 1817405 h 2039827"/>
                <a:gd name="connsiteX42" fmla="*/ 1532237 w 2168610"/>
                <a:gd name="connsiteY42" fmla="*/ 1798870 h 2039827"/>
                <a:gd name="connsiteX43" fmla="*/ 1488989 w 2168610"/>
                <a:gd name="connsiteY43" fmla="*/ 1774157 h 2039827"/>
                <a:gd name="connsiteX44" fmla="*/ 1538416 w 2168610"/>
                <a:gd name="connsiteY44" fmla="*/ 1743265 h 2039827"/>
                <a:gd name="connsiteX45" fmla="*/ 1544594 w 2168610"/>
                <a:gd name="connsiteY45" fmla="*/ 1730908 h 2039827"/>
                <a:gd name="connsiteX46" fmla="*/ 1550773 w 2168610"/>
                <a:gd name="connsiteY46" fmla="*/ 1700016 h 2039827"/>
                <a:gd name="connsiteX47" fmla="*/ 1526059 w 2168610"/>
                <a:gd name="connsiteY47" fmla="*/ 1669124 h 2039827"/>
                <a:gd name="connsiteX48" fmla="*/ 1550773 w 2168610"/>
                <a:gd name="connsiteY48" fmla="*/ 1669124 h 2039827"/>
                <a:gd name="connsiteX49" fmla="*/ 1575486 w 2168610"/>
                <a:gd name="connsiteY49" fmla="*/ 1650589 h 2039827"/>
                <a:gd name="connsiteX50" fmla="*/ 1550773 w 2168610"/>
                <a:gd name="connsiteY50" fmla="*/ 1594984 h 2039827"/>
                <a:gd name="connsiteX51" fmla="*/ 1550773 w 2168610"/>
                <a:gd name="connsiteY51" fmla="*/ 1594984 h 2039827"/>
                <a:gd name="connsiteX52" fmla="*/ 1618735 w 2168610"/>
                <a:gd name="connsiteY52" fmla="*/ 1594984 h 2039827"/>
                <a:gd name="connsiteX53" fmla="*/ 1631092 w 2168610"/>
                <a:gd name="connsiteY53" fmla="*/ 1582627 h 2039827"/>
                <a:gd name="connsiteX54" fmla="*/ 1649627 w 2168610"/>
                <a:gd name="connsiteY54" fmla="*/ 1533200 h 2039827"/>
                <a:gd name="connsiteX55" fmla="*/ 1686697 w 2168610"/>
                <a:gd name="connsiteY55" fmla="*/ 1533200 h 2039827"/>
                <a:gd name="connsiteX56" fmla="*/ 1705232 w 2168610"/>
                <a:gd name="connsiteY56" fmla="*/ 1533200 h 2039827"/>
                <a:gd name="connsiteX57" fmla="*/ 1705232 w 2168610"/>
                <a:gd name="connsiteY57" fmla="*/ 1502308 h 2039827"/>
                <a:gd name="connsiteX58" fmla="*/ 1699054 w 2168610"/>
                <a:gd name="connsiteY58" fmla="*/ 1483773 h 2039827"/>
                <a:gd name="connsiteX59" fmla="*/ 1699054 w 2168610"/>
                <a:gd name="connsiteY59" fmla="*/ 1483773 h 2039827"/>
                <a:gd name="connsiteX60" fmla="*/ 1773194 w 2168610"/>
                <a:gd name="connsiteY60" fmla="*/ 1489951 h 2039827"/>
                <a:gd name="connsiteX61" fmla="*/ 1834978 w 2168610"/>
                <a:gd name="connsiteY61" fmla="*/ 1477595 h 2039827"/>
                <a:gd name="connsiteX62" fmla="*/ 1896762 w 2168610"/>
                <a:gd name="connsiteY62" fmla="*/ 1421989 h 2039827"/>
                <a:gd name="connsiteX63" fmla="*/ 1896762 w 2168610"/>
                <a:gd name="connsiteY63" fmla="*/ 1378740 h 2039827"/>
                <a:gd name="connsiteX64" fmla="*/ 1946189 w 2168610"/>
                <a:gd name="connsiteY64" fmla="*/ 1347849 h 2039827"/>
                <a:gd name="connsiteX65" fmla="*/ 1940010 w 2168610"/>
                <a:gd name="connsiteY65" fmla="*/ 1286065 h 2039827"/>
                <a:gd name="connsiteX66" fmla="*/ 1983259 w 2168610"/>
                <a:gd name="connsiteY66" fmla="*/ 1267530 h 2039827"/>
                <a:gd name="connsiteX67" fmla="*/ 2007973 w 2168610"/>
                <a:gd name="connsiteY67" fmla="*/ 1329313 h 2039827"/>
                <a:gd name="connsiteX68" fmla="*/ 2143897 w 2168610"/>
                <a:gd name="connsiteY68" fmla="*/ 1255173 h 2039827"/>
                <a:gd name="connsiteX69" fmla="*/ 2156254 w 2168610"/>
                <a:gd name="connsiteY69" fmla="*/ 1168676 h 2039827"/>
                <a:gd name="connsiteX70" fmla="*/ 2143897 w 2168610"/>
                <a:gd name="connsiteY70" fmla="*/ 1131605 h 2039827"/>
                <a:gd name="connsiteX71" fmla="*/ 2137719 w 2168610"/>
                <a:gd name="connsiteY71" fmla="*/ 1094535 h 2039827"/>
                <a:gd name="connsiteX72" fmla="*/ 2150075 w 2168610"/>
                <a:gd name="connsiteY72" fmla="*/ 1051286 h 2039827"/>
                <a:gd name="connsiteX73" fmla="*/ 2168610 w 2168610"/>
                <a:gd name="connsiteY73" fmla="*/ 1014216 h 2039827"/>
                <a:gd name="connsiteX74" fmla="*/ 2131540 w 2168610"/>
                <a:gd name="connsiteY74" fmla="*/ 903005 h 2039827"/>
                <a:gd name="connsiteX75" fmla="*/ 2100648 w 2168610"/>
                <a:gd name="connsiteY75" fmla="*/ 872113 h 2039827"/>
                <a:gd name="connsiteX76" fmla="*/ 2075935 w 2168610"/>
                <a:gd name="connsiteY76" fmla="*/ 791795 h 2039827"/>
                <a:gd name="connsiteX77" fmla="*/ 2063578 w 2168610"/>
                <a:gd name="connsiteY77" fmla="*/ 618800 h 2039827"/>
                <a:gd name="connsiteX78" fmla="*/ 2051221 w 2168610"/>
                <a:gd name="connsiteY78" fmla="*/ 519946 h 2039827"/>
                <a:gd name="connsiteX79" fmla="*/ 2032686 w 2168610"/>
                <a:gd name="connsiteY79" fmla="*/ 501411 h 2039827"/>
                <a:gd name="connsiteX80" fmla="*/ 1983259 w 2168610"/>
                <a:gd name="connsiteY80" fmla="*/ 526124 h 2039827"/>
                <a:gd name="connsiteX81" fmla="*/ 1872048 w 2168610"/>
                <a:gd name="connsiteY81" fmla="*/ 470519 h 2039827"/>
                <a:gd name="connsiteX82" fmla="*/ 1834978 w 2168610"/>
                <a:gd name="connsiteY82" fmla="*/ 470519 h 2039827"/>
                <a:gd name="connsiteX83" fmla="*/ 1767016 w 2168610"/>
                <a:gd name="connsiteY83" fmla="*/ 464340 h 2039827"/>
                <a:gd name="connsiteX84" fmla="*/ 1692875 w 2168610"/>
                <a:gd name="connsiteY84" fmla="*/ 519946 h 2039827"/>
                <a:gd name="connsiteX85" fmla="*/ 1631092 w 2168610"/>
                <a:gd name="connsiteY85" fmla="*/ 489054 h 2039827"/>
                <a:gd name="connsiteX86" fmla="*/ 1594021 w 2168610"/>
                <a:gd name="connsiteY86" fmla="*/ 501411 h 2039827"/>
                <a:gd name="connsiteX87" fmla="*/ 1594083 w 2168610"/>
                <a:gd name="connsiteY87" fmla="*/ 489288 h 2039827"/>
                <a:gd name="connsiteX88" fmla="*/ 1519881 w 2168610"/>
                <a:gd name="connsiteY88" fmla="*/ 495232 h 2039827"/>
                <a:gd name="connsiteX89" fmla="*/ 1488989 w 2168610"/>
                <a:gd name="connsiteY89" fmla="*/ 470519 h 2039827"/>
                <a:gd name="connsiteX90" fmla="*/ 1439562 w 2168610"/>
                <a:gd name="connsiteY90" fmla="*/ 489054 h 2039827"/>
                <a:gd name="connsiteX91" fmla="*/ 1362643 w 2168610"/>
                <a:gd name="connsiteY91" fmla="*/ 433707 h 2039827"/>
                <a:gd name="connsiteX92" fmla="*/ 1291281 w 2168610"/>
                <a:gd name="connsiteY92" fmla="*/ 451984 h 2039827"/>
                <a:gd name="connsiteX93" fmla="*/ 1260389 w 2168610"/>
                <a:gd name="connsiteY93" fmla="*/ 439627 h 2039827"/>
                <a:gd name="connsiteX94" fmla="*/ 1235675 w 2168610"/>
                <a:gd name="connsiteY94" fmla="*/ 439627 h 2039827"/>
                <a:gd name="connsiteX95" fmla="*/ 1210962 w 2168610"/>
                <a:gd name="connsiteY95" fmla="*/ 396378 h 2039827"/>
                <a:gd name="connsiteX96" fmla="*/ 1144010 w 2168610"/>
                <a:gd name="connsiteY96" fmla="*/ 390478 h 2039827"/>
                <a:gd name="connsiteX97" fmla="*/ 1105929 w 2168610"/>
                <a:gd name="connsiteY97" fmla="*/ 371665 h 2039827"/>
                <a:gd name="connsiteX98" fmla="*/ 1087394 w 2168610"/>
                <a:gd name="connsiteY98" fmla="*/ 371665 h 2039827"/>
                <a:gd name="connsiteX99" fmla="*/ 1075037 w 2168610"/>
                <a:gd name="connsiteY99" fmla="*/ 359308 h 2039827"/>
                <a:gd name="connsiteX100" fmla="*/ 1062681 w 2168610"/>
                <a:gd name="connsiteY100" fmla="*/ 353130 h 2039827"/>
                <a:gd name="connsiteX101" fmla="*/ 1068450 w 2168610"/>
                <a:gd name="connsiteY101" fmla="*/ 10936 h 2039827"/>
                <a:gd name="connsiteX102" fmla="*/ 598898 w 2168610"/>
                <a:gd name="connsiteY102" fmla="*/ 0 h 2039827"/>
                <a:gd name="connsiteX0" fmla="*/ 598898 w 2168610"/>
                <a:gd name="connsiteY0" fmla="*/ 0 h 2039827"/>
                <a:gd name="connsiteX1" fmla="*/ 580767 w 2168610"/>
                <a:gd name="connsiteY1" fmla="*/ 872113 h 2039827"/>
                <a:gd name="connsiteX2" fmla="*/ 6178 w 2168610"/>
                <a:gd name="connsiteY2" fmla="*/ 853578 h 2039827"/>
                <a:gd name="connsiteX3" fmla="*/ 0 w 2168610"/>
                <a:gd name="connsiteY3" fmla="*/ 890649 h 2039827"/>
                <a:gd name="connsiteX4" fmla="*/ 49427 w 2168610"/>
                <a:gd name="connsiteY4" fmla="*/ 921540 h 2039827"/>
                <a:gd name="connsiteX5" fmla="*/ 105032 w 2168610"/>
                <a:gd name="connsiteY5" fmla="*/ 989503 h 2039827"/>
                <a:gd name="connsiteX6" fmla="*/ 154459 w 2168610"/>
                <a:gd name="connsiteY6" fmla="*/ 1063643 h 2039827"/>
                <a:gd name="connsiteX7" fmla="*/ 203886 w 2168610"/>
                <a:gd name="connsiteY7" fmla="*/ 1076000 h 2039827"/>
                <a:gd name="connsiteX8" fmla="*/ 240956 w 2168610"/>
                <a:gd name="connsiteY8" fmla="*/ 1125427 h 2039827"/>
                <a:gd name="connsiteX9" fmla="*/ 271848 w 2168610"/>
                <a:gd name="connsiteY9" fmla="*/ 1174854 h 2039827"/>
                <a:gd name="connsiteX10" fmla="*/ 296562 w 2168610"/>
                <a:gd name="connsiteY10" fmla="*/ 1230459 h 2039827"/>
                <a:gd name="connsiteX11" fmla="*/ 308919 w 2168610"/>
                <a:gd name="connsiteY11" fmla="*/ 1304600 h 2039827"/>
                <a:gd name="connsiteX12" fmla="*/ 327454 w 2168610"/>
                <a:gd name="connsiteY12" fmla="*/ 1329313 h 2039827"/>
                <a:gd name="connsiteX13" fmla="*/ 432486 w 2168610"/>
                <a:gd name="connsiteY13" fmla="*/ 1409632 h 2039827"/>
                <a:gd name="connsiteX14" fmla="*/ 438665 w 2168610"/>
                <a:gd name="connsiteY14" fmla="*/ 1384919 h 2039827"/>
                <a:gd name="connsiteX15" fmla="*/ 574589 w 2168610"/>
                <a:gd name="connsiteY15" fmla="*/ 1452881 h 2039827"/>
                <a:gd name="connsiteX16" fmla="*/ 574589 w 2168610"/>
                <a:gd name="connsiteY16" fmla="*/ 1452881 h 2039827"/>
                <a:gd name="connsiteX17" fmla="*/ 605481 w 2168610"/>
                <a:gd name="connsiteY17" fmla="*/ 1397276 h 2039827"/>
                <a:gd name="connsiteX18" fmla="*/ 661086 w 2168610"/>
                <a:gd name="connsiteY18" fmla="*/ 1329313 h 2039827"/>
                <a:gd name="connsiteX19" fmla="*/ 729048 w 2168610"/>
                <a:gd name="connsiteY19" fmla="*/ 1310778 h 2039827"/>
                <a:gd name="connsiteX20" fmla="*/ 821724 w 2168610"/>
                <a:gd name="connsiteY20" fmla="*/ 1323135 h 2039827"/>
                <a:gd name="connsiteX21" fmla="*/ 902043 w 2168610"/>
                <a:gd name="connsiteY21" fmla="*/ 1384919 h 2039827"/>
                <a:gd name="connsiteX22" fmla="*/ 957648 w 2168610"/>
                <a:gd name="connsiteY22" fmla="*/ 1465238 h 2039827"/>
                <a:gd name="connsiteX23" fmla="*/ 1013254 w 2168610"/>
                <a:gd name="connsiteY23" fmla="*/ 1545557 h 2039827"/>
                <a:gd name="connsiteX24" fmla="*/ 1062681 w 2168610"/>
                <a:gd name="connsiteY24" fmla="*/ 1632054 h 2039827"/>
                <a:gd name="connsiteX25" fmla="*/ 1118286 w 2168610"/>
                <a:gd name="connsiteY25" fmla="*/ 1700016 h 2039827"/>
                <a:gd name="connsiteX26" fmla="*/ 1167713 w 2168610"/>
                <a:gd name="connsiteY26" fmla="*/ 1737086 h 2039827"/>
                <a:gd name="connsiteX27" fmla="*/ 1198605 w 2168610"/>
                <a:gd name="connsiteY27" fmla="*/ 1817405 h 2039827"/>
                <a:gd name="connsiteX28" fmla="*/ 1223319 w 2168610"/>
                <a:gd name="connsiteY28" fmla="*/ 1879189 h 2039827"/>
                <a:gd name="connsiteX29" fmla="*/ 1248032 w 2168610"/>
                <a:gd name="connsiteY29" fmla="*/ 1940973 h 2039827"/>
                <a:gd name="connsiteX30" fmla="*/ 1278924 w 2168610"/>
                <a:gd name="connsiteY30" fmla="*/ 1984222 h 2039827"/>
                <a:gd name="connsiteX31" fmla="*/ 1340708 w 2168610"/>
                <a:gd name="connsiteY31" fmla="*/ 2008935 h 2039827"/>
                <a:gd name="connsiteX32" fmla="*/ 1439562 w 2168610"/>
                <a:gd name="connsiteY32" fmla="*/ 2027470 h 2039827"/>
                <a:gd name="connsiteX33" fmla="*/ 1513702 w 2168610"/>
                <a:gd name="connsiteY33" fmla="*/ 2039827 h 2039827"/>
                <a:gd name="connsiteX34" fmla="*/ 1606378 w 2168610"/>
                <a:gd name="connsiteY34" fmla="*/ 2039827 h 2039827"/>
                <a:gd name="connsiteX35" fmla="*/ 1587843 w 2168610"/>
                <a:gd name="connsiteY35" fmla="*/ 2027470 h 2039827"/>
                <a:gd name="connsiteX36" fmla="*/ 1587843 w 2168610"/>
                <a:gd name="connsiteY36" fmla="*/ 2027470 h 2039827"/>
                <a:gd name="connsiteX37" fmla="*/ 1575486 w 2168610"/>
                <a:gd name="connsiteY37" fmla="*/ 1959508 h 2039827"/>
                <a:gd name="connsiteX38" fmla="*/ 1550773 w 2168610"/>
                <a:gd name="connsiteY38" fmla="*/ 1928616 h 2039827"/>
                <a:gd name="connsiteX39" fmla="*/ 1544594 w 2168610"/>
                <a:gd name="connsiteY39" fmla="*/ 1891546 h 2039827"/>
                <a:gd name="connsiteX40" fmla="*/ 1526059 w 2168610"/>
                <a:gd name="connsiteY40" fmla="*/ 1848297 h 2039827"/>
                <a:gd name="connsiteX41" fmla="*/ 1538416 w 2168610"/>
                <a:gd name="connsiteY41" fmla="*/ 1817405 h 2039827"/>
                <a:gd name="connsiteX42" fmla="*/ 1532237 w 2168610"/>
                <a:gd name="connsiteY42" fmla="*/ 1798870 h 2039827"/>
                <a:gd name="connsiteX43" fmla="*/ 1488989 w 2168610"/>
                <a:gd name="connsiteY43" fmla="*/ 1774157 h 2039827"/>
                <a:gd name="connsiteX44" fmla="*/ 1538416 w 2168610"/>
                <a:gd name="connsiteY44" fmla="*/ 1743265 h 2039827"/>
                <a:gd name="connsiteX45" fmla="*/ 1544594 w 2168610"/>
                <a:gd name="connsiteY45" fmla="*/ 1730908 h 2039827"/>
                <a:gd name="connsiteX46" fmla="*/ 1550773 w 2168610"/>
                <a:gd name="connsiteY46" fmla="*/ 1700016 h 2039827"/>
                <a:gd name="connsiteX47" fmla="*/ 1526059 w 2168610"/>
                <a:gd name="connsiteY47" fmla="*/ 1669124 h 2039827"/>
                <a:gd name="connsiteX48" fmla="*/ 1550773 w 2168610"/>
                <a:gd name="connsiteY48" fmla="*/ 1669124 h 2039827"/>
                <a:gd name="connsiteX49" fmla="*/ 1575486 w 2168610"/>
                <a:gd name="connsiteY49" fmla="*/ 1650589 h 2039827"/>
                <a:gd name="connsiteX50" fmla="*/ 1550773 w 2168610"/>
                <a:gd name="connsiteY50" fmla="*/ 1594984 h 2039827"/>
                <a:gd name="connsiteX51" fmla="*/ 1550773 w 2168610"/>
                <a:gd name="connsiteY51" fmla="*/ 1594984 h 2039827"/>
                <a:gd name="connsiteX52" fmla="*/ 1618735 w 2168610"/>
                <a:gd name="connsiteY52" fmla="*/ 1594984 h 2039827"/>
                <a:gd name="connsiteX53" fmla="*/ 1631092 w 2168610"/>
                <a:gd name="connsiteY53" fmla="*/ 1582627 h 2039827"/>
                <a:gd name="connsiteX54" fmla="*/ 1649627 w 2168610"/>
                <a:gd name="connsiteY54" fmla="*/ 1533200 h 2039827"/>
                <a:gd name="connsiteX55" fmla="*/ 1686697 w 2168610"/>
                <a:gd name="connsiteY55" fmla="*/ 1533200 h 2039827"/>
                <a:gd name="connsiteX56" fmla="*/ 1705232 w 2168610"/>
                <a:gd name="connsiteY56" fmla="*/ 1533200 h 2039827"/>
                <a:gd name="connsiteX57" fmla="*/ 1705232 w 2168610"/>
                <a:gd name="connsiteY57" fmla="*/ 1502308 h 2039827"/>
                <a:gd name="connsiteX58" fmla="*/ 1699054 w 2168610"/>
                <a:gd name="connsiteY58" fmla="*/ 1483773 h 2039827"/>
                <a:gd name="connsiteX59" fmla="*/ 1699054 w 2168610"/>
                <a:gd name="connsiteY59" fmla="*/ 1483773 h 2039827"/>
                <a:gd name="connsiteX60" fmla="*/ 1773194 w 2168610"/>
                <a:gd name="connsiteY60" fmla="*/ 1489951 h 2039827"/>
                <a:gd name="connsiteX61" fmla="*/ 1834978 w 2168610"/>
                <a:gd name="connsiteY61" fmla="*/ 1477595 h 2039827"/>
                <a:gd name="connsiteX62" fmla="*/ 1896762 w 2168610"/>
                <a:gd name="connsiteY62" fmla="*/ 1421989 h 2039827"/>
                <a:gd name="connsiteX63" fmla="*/ 1896762 w 2168610"/>
                <a:gd name="connsiteY63" fmla="*/ 1378740 h 2039827"/>
                <a:gd name="connsiteX64" fmla="*/ 1946189 w 2168610"/>
                <a:gd name="connsiteY64" fmla="*/ 1347849 h 2039827"/>
                <a:gd name="connsiteX65" fmla="*/ 1940010 w 2168610"/>
                <a:gd name="connsiteY65" fmla="*/ 1286065 h 2039827"/>
                <a:gd name="connsiteX66" fmla="*/ 1983259 w 2168610"/>
                <a:gd name="connsiteY66" fmla="*/ 1267530 h 2039827"/>
                <a:gd name="connsiteX67" fmla="*/ 2007973 w 2168610"/>
                <a:gd name="connsiteY67" fmla="*/ 1329313 h 2039827"/>
                <a:gd name="connsiteX68" fmla="*/ 2143897 w 2168610"/>
                <a:gd name="connsiteY68" fmla="*/ 1255173 h 2039827"/>
                <a:gd name="connsiteX69" fmla="*/ 2156254 w 2168610"/>
                <a:gd name="connsiteY69" fmla="*/ 1168676 h 2039827"/>
                <a:gd name="connsiteX70" fmla="*/ 2143897 w 2168610"/>
                <a:gd name="connsiteY70" fmla="*/ 1131605 h 2039827"/>
                <a:gd name="connsiteX71" fmla="*/ 2137719 w 2168610"/>
                <a:gd name="connsiteY71" fmla="*/ 1094535 h 2039827"/>
                <a:gd name="connsiteX72" fmla="*/ 2150075 w 2168610"/>
                <a:gd name="connsiteY72" fmla="*/ 1051286 h 2039827"/>
                <a:gd name="connsiteX73" fmla="*/ 2168610 w 2168610"/>
                <a:gd name="connsiteY73" fmla="*/ 1014216 h 2039827"/>
                <a:gd name="connsiteX74" fmla="*/ 2131540 w 2168610"/>
                <a:gd name="connsiteY74" fmla="*/ 903005 h 2039827"/>
                <a:gd name="connsiteX75" fmla="*/ 2100648 w 2168610"/>
                <a:gd name="connsiteY75" fmla="*/ 872113 h 2039827"/>
                <a:gd name="connsiteX76" fmla="*/ 2075935 w 2168610"/>
                <a:gd name="connsiteY76" fmla="*/ 791795 h 2039827"/>
                <a:gd name="connsiteX77" fmla="*/ 2063578 w 2168610"/>
                <a:gd name="connsiteY77" fmla="*/ 618800 h 2039827"/>
                <a:gd name="connsiteX78" fmla="*/ 2051221 w 2168610"/>
                <a:gd name="connsiteY78" fmla="*/ 519946 h 2039827"/>
                <a:gd name="connsiteX79" fmla="*/ 2032686 w 2168610"/>
                <a:gd name="connsiteY79" fmla="*/ 501411 h 2039827"/>
                <a:gd name="connsiteX80" fmla="*/ 1983259 w 2168610"/>
                <a:gd name="connsiteY80" fmla="*/ 526124 h 2039827"/>
                <a:gd name="connsiteX81" fmla="*/ 1872048 w 2168610"/>
                <a:gd name="connsiteY81" fmla="*/ 470519 h 2039827"/>
                <a:gd name="connsiteX82" fmla="*/ 1834978 w 2168610"/>
                <a:gd name="connsiteY82" fmla="*/ 470519 h 2039827"/>
                <a:gd name="connsiteX83" fmla="*/ 1767016 w 2168610"/>
                <a:gd name="connsiteY83" fmla="*/ 464340 h 2039827"/>
                <a:gd name="connsiteX84" fmla="*/ 1692875 w 2168610"/>
                <a:gd name="connsiteY84" fmla="*/ 519946 h 2039827"/>
                <a:gd name="connsiteX85" fmla="*/ 1631092 w 2168610"/>
                <a:gd name="connsiteY85" fmla="*/ 489054 h 2039827"/>
                <a:gd name="connsiteX86" fmla="*/ 1594021 w 2168610"/>
                <a:gd name="connsiteY86" fmla="*/ 501411 h 2039827"/>
                <a:gd name="connsiteX87" fmla="*/ 1594083 w 2168610"/>
                <a:gd name="connsiteY87" fmla="*/ 489288 h 2039827"/>
                <a:gd name="connsiteX88" fmla="*/ 1519881 w 2168610"/>
                <a:gd name="connsiteY88" fmla="*/ 495232 h 2039827"/>
                <a:gd name="connsiteX89" fmla="*/ 1488989 w 2168610"/>
                <a:gd name="connsiteY89" fmla="*/ 470519 h 2039827"/>
                <a:gd name="connsiteX90" fmla="*/ 1439562 w 2168610"/>
                <a:gd name="connsiteY90" fmla="*/ 489054 h 2039827"/>
                <a:gd name="connsiteX91" fmla="*/ 1362643 w 2168610"/>
                <a:gd name="connsiteY91" fmla="*/ 433707 h 2039827"/>
                <a:gd name="connsiteX92" fmla="*/ 1291281 w 2168610"/>
                <a:gd name="connsiteY92" fmla="*/ 451984 h 2039827"/>
                <a:gd name="connsiteX93" fmla="*/ 1260389 w 2168610"/>
                <a:gd name="connsiteY93" fmla="*/ 439627 h 2039827"/>
                <a:gd name="connsiteX94" fmla="*/ 1240486 w 2168610"/>
                <a:gd name="connsiteY94" fmla="*/ 432292 h 2039827"/>
                <a:gd name="connsiteX95" fmla="*/ 1210962 w 2168610"/>
                <a:gd name="connsiteY95" fmla="*/ 396378 h 2039827"/>
                <a:gd name="connsiteX96" fmla="*/ 1144010 w 2168610"/>
                <a:gd name="connsiteY96" fmla="*/ 390478 h 2039827"/>
                <a:gd name="connsiteX97" fmla="*/ 1105929 w 2168610"/>
                <a:gd name="connsiteY97" fmla="*/ 371665 h 2039827"/>
                <a:gd name="connsiteX98" fmla="*/ 1087394 w 2168610"/>
                <a:gd name="connsiteY98" fmla="*/ 371665 h 2039827"/>
                <a:gd name="connsiteX99" fmla="*/ 1075037 w 2168610"/>
                <a:gd name="connsiteY99" fmla="*/ 359308 h 2039827"/>
                <a:gd name="connsiteX100" fmla="*/ 1062681 w 2168610"/>
                <a:gd name="connsiteY100" fmla="*/ 353130 h 2039827"/>
                <a:gd name="connsiteX101" fmla="*/ 1068450 w 2168610"/>
                <a:gd name="connsiteY101" fmla="*/ 10936 h 2039827"/>
                <a:gd name="connsiteX102" fmla="*/ 598898 w 2168610"/>
                <a:gd name="connsiteY102" fmla="*/ 0 h 2039827"/>
                <a:gd name="connsiteX0" fmla="*/ 602245 w 2171957"/>
                <a:gd name="connsiteY0" fmla="*/ 0 h 2039827"/>
                <a:gd name="connsiteX1" fmla="*/ 584114 w 2171957"/>
                <a:gd name="connsiteY1" fmla="*/ 872113 h 2039827"/>
                <a:gd name="connsiteX2" fmla="*/ 0 w 2171957"/>
                <a:gd name="connsiteY2" fmla="*/ 841299 h 2039827"/>
                <a:gd name="connsiteX3" fmla="*/ 3347 w 2171957"/>
                <a:gd name="connsiteY3" fmla="*/ 890649 h 2039827"/>
                <a:gd name="connsiteX4" fmla="*/ 52774 w 2171957"/>
                <a:gd name="connsiteY4" fmla="*/ 921540 h 2039827"/>
                <a:gd name="connsiteX5" fmla="*/ 108379 w 2171957"/>
                <a:gd name="connsiteY5" fmla="*/ 989503 h 2039827"/>
                <a:gd name="connsiteX6" fmla="*/ 157806 w 2171957"/>
                <a:gd name="connsiteY6" fmla="*/ 1063643 h 2039827"/>
                <a:gd name="connsiteX7" fmla="*/ 207233 w 2171957"/>
                <a:gd name="connsiteY7" fmla="*/ 1076000 h 2039827"/>
                <a:gd name="connsiteX8" fmla="*/ 244303 w 2171957"/>
                <a:gd name="connsiteY8" fmla="*/ 1125427 h 2039827"/>
                <a:gd name="connsiteX9" fmla="*/ 275195 w 2171957"/>
                <a:gd name="connsiteY9" fmla="*/ 1174854 h 2039827"/>
                <a:gd name="connsiteX10" fmla="*/ 299909 w 2171957"/>
                <a:gd name="connsiteY10" fmla="*/ 1230459 h 2039827"/>
                <a:gd name="connsiteX11" fmla="*/ 312266 w 2171957"/>
                <a:gd name="connsiteY11" fmla="*/ 1304600 h 2039827"/>
                <a:gd name="connsiteX12" fmla="*/ 330801 w 2171957"/>
                <a:gd name="connsiteY12" fmla="*/ 1329313 h 2039827"/>
                <a:gd name="connsiteX13" fmla="*/ 435833 w 2171957"/>
                <a:gd name="connsiteY13" fmla="*/ 1409632 h 2039827"/>
                <a:gd name="connsiteX14" fmla="*/ 442012 w 2171957"/>
                <a:gd name="connsiteY14" fmla="*/ 1384919 h 2039827"/>
                <a:gd name="connsiteX15" fmla="*/ 577936 w 2171957"/>
                <a:gd name="connsiteY15" fmla="*/ 1452881 h 2039827"/>
                <a:gd name="connsiteX16" fmla="*/ 577936 w 2171957"/>
                <a:gd name="connsiteY16" fmla="*/ 1452881 h 2039827"/>
                <a:gd name="connsiteX17" fmla="*/ 608828 w 2171957"/>
                <a:gd name="connsiteY17" fmla="*/ 1397276 h 2039827"/>
                <a:gd name="connsiteX18" fmla="*/ 664433 w 2171957"/>
                <a:gd name="connsiteY18" fmla="*/ 1329313 h 2039827"/>
                <a:gd name="connsiteX19" fmla="*/ 732395 w 2171957"/>
                <a:gd name="connsiteY19" fmla="*/ 1310778 h 2039827"/>
                <a:gd name="connsiteX20" fmla="*/ 825071 w 2171957"/>
                <a:gd name="connsiteY20" fmla="*/ 1323135 h 2039827"/>
                <a:gd name="connsiteX21" fmla="*/ 905390 w 2171957"/>
                <a:gd name="connsiteY21" fmla="*/ 1384919 h 2039827"/>
                <a:gd name="connsiteX22" fmla="*/ 960995 w 2171957"/>
                <a:gd name="connsiteY22" fmla="*/ 1465238 h 2039827"/>
                <a:gd name="connsiteX23" fmla="*/ 1016601 w 2171957"/>
                <a:gd name="connsiteY23" fmla="*/ 1545557 h 2039827"/>
                <a:gd name="connsiteX24" fmla="*/ 1066028 w 2171957"/>
                <a:gd name="connsiteY24" fmla="*/ 1632054 h 2039827"/>
                <a:gd name="connsiteX25" fmla="*/ 1121633 w 2171957"/>
                <a:gd name="connsiteY25" fmla="*/ 1700016 h 2039827"/>
                <a:gd name="connsiteX26" fmla="*/ 1171060 w 2171957"/>
                <a:gd name="connsiteY26" fmla="*/ 1737086 h 2039827"/>
                <a:gd name="connsiteX27" fmla="*/ 1201952 w 2171957"/>
                <a:gd name="connsiteY27" fmla="*/ 1817405 h 2039827"/>
                <a:gd name="connsiteX28" fmla="*/ 1226666 w 2171957"/>
                <a:gd name="connsiteY28" fmla="*/ 1879189 h 2039827"/>
                <a:gd name="connsiteX29" fmla="*/ 1251379 w 2171957"/>
                <a:gd name="connsiteY29" fmla="*/ 1940973 h 2039827"/>
                <a:gd name="connsiteX30" fmla="*/ 1282271 w 2171957"/>
                <a:gd name="connsiteY30" fmla="*/ 1984222 h 2039827"/>
                <a:gd name="connsiteX31" fmla="*/ 1344055 w 2171957"/>
                <a:gd name="connsiteY31" fmla="*/ 2008935 h 2039827"/>
                <a:gd name="connsiteX32" fmla="*/ 1442909 w 2171957"/>
                <a:gd name="connsiteY32" fmla="*/ 2027470 h 2039827"/>
                <a:gd name="connsiteX33" fmla="*/ 1517049 w 2171957"/>
                <a:gd name="connsiteY33" fmla="*/ 2039827 h 2039827"/>
                <a:gd name="connsiteX34" fmla="*/ 1609725 w 2171957"/>
                <a:gd name="connsiteY34" fmla="*/ 2039827 h 2039827"/>
                <a:gd name="connsiteX35" fmla="*/ 1591190 w 2171957"/>
                <a:gd name="connsiteY35" fmla="*/ 2027470 h 2039827"/>
                <a:gd name="connsiteX36" fmla="*/ 1591190 w 2171957"/>
                <a:gd name="connsiteY36" fmla="*/ 2027470 h 2039827"/>
                <a:gd name="connsiteX37" fmla="*/ 1578833 w 2171957"/>
                <a:gd name="connsiteY37" fmla="*/ 1959508 h 2039827"/>
                <a:gd name="connsiteX38" fmla="*/ 1554120 w 2171957"/>
                <a:gd name="connsiteY38" fmla="*/ 1928616 h 2039827"/>
                <a:gd name="connsiteX39" fmla="*/ 1547941 w 2171957"/>
                <a:gd name="connsiteY39" fmla="*/ 1891546 h 2039827"/>
                <a:gd name="connsiteX40" fmla="*/ 1529406 w 2171957"/>
                <a:gd name="connsiteY40" fmla="*/ 1848297 h 2039827"/>
                <a:gd name="connsiteX41" fmla="*/ 1541763 w 2171957"/>
                <a:gd name="connsiteY41" fmla="*/ 1817405 h 2039827"/>
                <a:gd name="connsiteX42" fmla="*/ 1535584 w 2171957"/>
                <a:gd name="connsiteY42" fmla="*/ 1798870 h 2039827"/>
                <a:gd name="connsiteX43" fmla="*/ 1492336 w 2171957"/>
                <a:gd name="connsiteY43" fmla="*/ 1774157 h 2039827"/>
                <a:gd name="connsiteX44" fmla="*/ 1541763 w 2171957"/>
                <a:gd name="connsiteY44" fmla="*/ 1743265 h 2039827"/>
                <a:gd name="connsiteX45" fmla="*/ 1547941 w 2171957"/>
                <a:gd name="connsiteY45" fmla="*/ 1730908 h 2039827"/>
                <a:gd name="connsiteX46" fmla="*/ 1554120 w 2171957"/>
                <a:gd name="connsiteY46" fmla="*/ 1700016 h 2039827"/>
                <a:gd name="connsiteX47" fmla="*/ 1529406 w 2171957"/>
                <a:gd name="connsiteY47" fmla="*/ 1669124 h 2039827"/>
                <a:gd name="connsiteX48" fmla="*/ 1554120 w 2171957"/>
                <a:gd name="connsiteY48" fmla="*/ 1669124 h 2039827"/>
                <a:gd name="connsiteX49" fmla="*/ 1578833 w 2171957"/>
                <a:gd name="connsiteY49" fmla="*/ 1650589 h 2039827"/>
                <a:gd name="connsiteX50" fmla="*/ 1554120 w 2171957"/>
                <a:gd name="connsiteY50" fmla="*/ 1594984 h 2039827"/>
                <a:gd name="connsiteX51" fmla="*/ 1554120 w 2171957"/>
                <a:gd name="connsiteY51" fmla="*/ 1594984 h 2039827"/>
                <a:gd name="connsiteX52" fmla="*/ 1622082 w 2171957"/>
                <a:gd name="connsiteY52" fmla="*/ 1594984 h 2039827"/>
                <a:gd name="connsiteX53" fmla="*/ 1634439 w 2171957"/>
                <a:gd name="connsiteY53" fmla="*/ 1582627 h 2039827"/>
                <a:gd name="connsiteX54" fmla="*/ 1652974 w 2171957"/>
                <a:gd name="connsiteY54" fmla="*/ 1533200 h 2039827"/>
                <a:gd name="connsiteX55" fmla="*/ 1690044 w 2171957"/>
                <a:gd name="connsiteY55" fmla="*/ 1533200 h 2039827"/>
                <a:gd name="connsiteX56" fmla="*/ 1708579 w 2171957"/>
                <a:gd name="connsiteY56" fmla="*/ 1533200 h 2039827"/>
                <a:gd name="connsiteX57" fmla="*/ 1708579 w 2171957"/>
                <a:gd name="connsiteY57" fmla="*/ 1502308 h 2039827"/>
                <a:gd name="connsiteX58" fmla="*/ 1702401 w 2171957"/>
                <a:gd name="connsiteY58" fmla="*/ 1483773 h 2039827"/>
                <a:gd name="connsiteX59" fmla="*/ 1702401 w 2171957"/>
                <a:gd name="connsiteY59" fmla="*/ 1483773 h 2039827"/>
                <a:gd name="connsiteX60" fmla="*/ 1776541 w 2171957"/>
                <a:gd name="connsiteY60" fmla="*/ 1489951 h 2039827"/>
                <a:gd name="connsiteX61" fmla="*/ 1838325 w 2171957"/>
                <a:gd name="connsiteY61" fmla="*/ 1477595 h 2039827"/>
                <a:gd name="connsiteX62" fmla="*/ 1900109 w 2171957"/>
                <a:gd name="connsiteY62" fmla="*/ 1421989 h 2039827"/>
                <a:gd name="connsiteX63" fmla="*/ 1900109 w 2171957"/>
                <a:gd name="connsiteY63" fmla="*/ 1378740 h 2039827"/>
                <a:gd name="connsiteX64" fmla="*/ 1949536 w 2171957"/>
                <a:gd name="connsiteY64" fmla="*/ 1347849 h 2039827"/>
                <a:gd name="connsiteX65" fmla="*/ 1943357 w 2171957"/>
                <a:gd name="connsiteY65" fmla="*/ 1286065 h 2039827"/>
                <a:gd name="connsiteX66" fmla="*/ 1986606 w 2171957"/>
                <a:gd name="connsiteY66" fmla="*/ 1267530 h 2039827"/>
                <a:gd name="connsiteX67" fmla="*/ 2011320 w 2171957"/>
                <a:gd name="connsiteY67" fmla="*/ 1329313 h 2039827"/>
                <a:gd name="connsiteX68" fmla="*/ 2147244 w 2171957"/>
                <a:gd name="connsiteY68" fmla="*/ 1255173 h 2039827"/>
                <a:gd name="connsiteX69" fmla="*/ 2159601 w 2171957"/>
                <a:gd name="connsiteY69" fmla="*/ 1168676 h 2039827"/>
                <a:gd name="connsiteX70" fmla="*/ 2147244 w 2171957"/>
                <a:gd name="connsiteY70" fmla="*/ 1131605 h 2039827"/>
                <a:gd name="connsiteX71" fmla="*/ 2141066 w 2171957"/>
                <a:gd name="connsiteY71" fmla="*/ 1094535 h 2039827"/>
                <a:gd name="connsiteX72" fmla="*/ 2153422 w 2171957"/>
                <a:gd name="connsiteY72" fmla="*/ 1051286 h 2039827"/>
                <a:gd name="connsiteX73" fmla="*/ 2171957 w 2171957"/>
                <a:gd name="connsiteY73" fmla="*/ 1014216 h 2039827"/>
                <a:gd name="connsiteX74" fmla="*/ 2134887 w 2171957"/>
                <a:gd name="connsiteY74" fmla="*/ 903005 h 2039827"/>
                <a:gd name="connsiteX75" fmla="*/ 2103995 w 2171957"/>
                <a:gd name="connsiteY75" fmla="*/ 872113 h 2039827"/>
                <a:gd name="connsiteX76" fmla="*/ 2079282 w 2171957"/>
                <a:gd name="connsiteY76" fmla="*/ 791795 h 2039827"/>
                <a:gd name="connsiteX77" fmla="*/ 2066925 w 2171957"/>
                <a:gd name="connsiteY77" fmla="*/ 618800 h 2039827"/>
                <a:gd name="connsiteX78" fmla="*/ 2054568 w 2171957"/>
                <a:gd name="connsiteY78" fmla="*/ 519946 h 2039827"/>
                <a:gd name="connsiteX79" fmla="*/ 2036033 w 2171957"/>
                <a:gd name="connsiteY79" fmla="*/ 501411 h 2039827"/>
                <a:gd name="connsiteX80" fmla="*/ 1986606 w 2171957"/>
                <a:gd name="connsiteY80" fmla="*/ 526124 h 2039827"/>
                <a:gd name="connsiteX81" fmla="*/ 1875395 w 2171957"/>
                <a:gd name="connsiteY81" fmla="*/ 470519 h 2039827"/>
                <a:gd name="connsiteX82" fmla="*/ 1838325 w 2171957"/>
                <a:gd name="connsiteY82" fmla="*/ 470519 h 2039827"/>
                <a:gd name="connsiteX83" fmla="*/ 1770363 w 2171957"/>
                <a:gd name="connsiteY83" fmla="*/ 464340 h 2039827"/>
                <a:gd name="connsiteX84" fmla="*/ 1696222 w 2171957"/>
                <a:gd name="connsiteY84" fmla="*/ 519946 h 2039827"/>
                <a:gd name="connsiteX85" fmla="*/ 1634439 w 2171957"/>
                <a:gd name="connsiteY85" fmla="*/ 489054 h 2039827"/>
                <a:gd name="connsiteX86" fmla="*/ 1597368 w 2171957"/>
                <a:gd name="connsiteY86" fmla="*/ 501411 h 2039827"/>
                <a:gd name="connsiteX87" fmla="*/ 1597430 w 2171957"/>
                <a:gd name="connsiteY87" fmla="*/ 489288 h 2039827"/>
                <a:gd name="connsiteX88" fmla="*/ 1523228 w 2171957"/>
                <a:gd name="connsiteY88" fmla="*/ 495232 h 2039827"/>
                <a:gd name="connsiteX89" fmla="*/ 1492336 w 2171957"/>
                <a:gd name="connsiteY89" fmla="*/ 470519 h 2039827"/>
                <a:gd name="connsiteX90" fmla="*/ 1442909 w 2171957"/>
                <a:gd name="connsiteY90" fmla="*/ 489054 h 2039827"/>
                <a:gd name="connsiteX91" fmla="*/ 1365990 w 2171957"/>
                <a:gd name="connsiteY91" fmla="*/ 433707 h 2039827"/>
                <a:gd name="connsiteX92" fmla="*/ 1294628 w 2171957"/>
                <a:gd name="connsiteY92" fmla="*/ 451984 h 2039827"/>
                <a:gd name="connsiteX93" fmla="*/ 1263736 w 2171957"/>
                <a:gd name="connsiteY93" fmla="*/ 439627 h 2039827"/>
                <a:gd name="connsiteX94" fmla="*/ 1243833 w 2171957"/>
                <a:gd name="connsiteY94" fmla="*/ 432292 h 2039827"/>
                <a:gd name="connsiteX95" fmla="*/ 1214309 w 2171957"/>
                <a:gd name="connsiteY95" fmla="*/ 396378 h 2039827"/>
                <a:gd name="connsiteX96" fmla="*/ 1147357 w 2171957"/>
                <a:gd name="connsiteY96" fmla="*/ 390478 h 2039827"/>
                <a:gd name="connsiteX97" fmla="*/ 1109276 w 2171957"/>
                <a:gd name="connsiteY97" fmla="*/ 371665 h 2039827"/>
                <a:gd name="connsiteX98" fmla="*/ 1090741 w 2171957"/>
                <a:gd name="connsiteY98" fmla="*/ 371665 h 2039827"/>
                <a:gd name="connsiteX99" fmla="*/ 1078384 w 2171957"/>
                <a:gd name="connsiteY99" fmla="*/ 359308 h 2039827"/>
                <a:gd name="connsiteX100" fmla="*/ 1066028 w 2171957"/>
                <a:gd name="connsiteY100" fmla="*/ 353130 h 2039827"/>
                <a:gd name="connsiteX101" fmla="*/ 1071797 w 2171957"/>
                <a:gd name="connsiteY101" fmla="*/ 10936 h 2039827"/>
                <a:gd name="connsiteX102" fmla="*/ 602245 w 2171957"/>
                <a:gd name="connsiteY102" fmla="*/ 0 h 2039827"/>
                <a:gd name="connsiteX0" fmla="*/ 608423 w 2178135"/>
                <a:gd name="connsiteY0" fmla="*/ 0 h 2039827"/>
                <a:gd name="connsiteX1" fmla="*/ 590292 w 2178135"/>
                <a:gd name="connsiteY1" fmla="*/ 872113 h 2039827"/>
                <a:gd name="connsiteX2" fmla="*/ 6178 w 2178135"/>
                <a:gd name="connsiteY2" fmla="*/ 841299 h 2039827"/>
                <a:gd name="connsiteX3" fmla="*/ 0 w 2178135"/>
                <a:gd name="connsiteY3" fmla="*/ 880734 h 2039827"/>
                <a:gd name="connsiteX4" fmla="*/ 58952 w 2178135"/>
                <a:gd name="connsiteY4" fmla="*/ 921540 h 2039827"/>
                <a:gd name="connsiteX5" fmla="*/ 114557 w 2178135"/>
                <a:gd name="connsiteY5" fmla="*/ 989503 h 2039827"/>
                <a:gd name="connsiteX6" fmla="*/ 163984 w 2178135"/>
                <a:gd name="connsiteY6" fmla="*/ 1063643 h 2039827"/>
                <a:gd name="connsiteX7" fmla="*/ 213411 w 2178135"/>
                <a:gd name="connsiteY7" fmla="*/ 1076000 h 2039827"/>
                <a:gd name="connsiteX8" fmla="*/ 250481 w 2178135"/>
                <a:gd name="connsiteY8" fmla="*/ 1125427 h 2039827"/>
                <a:gd name="connsiteX9" fmla="*/ 281373 w 2178135"/>
                <a:gd name="connsiteY9" fmla="*/ 1174854 h 2039827"/>
                <a:gd name="connsiteX10" fmla="*/ 306087 w 2178135"/>
                <a:gd name="connsiteY10" fmla="*/ 1230459 h 2039827"/>
                <a:gd name="connsiteX11" fmla="*/ 318444 w 2178135"/>
                <a:gd name="connsiteY11" fmla="*/ 1304600 h 2039827"/>
                <a:gd name="connsiteX12" fmla="*/ 336979 w 2178135"/>
                <a:gd name="connsiteY12" fmla="*/ 1329313 h 2039827"/>
                <a:gd name="connsiteX13" fmla="*/ 442011 w 2178135"/>
                <a:gd name="connsiteY13" fmla="*/ 1409632 h 2039827"/>
                <a:gd name="connsiteX14" fmla="*/ 448190 w 2178135"/>
                <a:gd name="connsiteY14" fmla="*/ 1384919 h 2039827"/>
                <a:gd name="connsiteX15" fmla="*/ 584114 w 2178135"/>
                <a:gd name="connsiteY15" fmla="*/ 1452881 h 2039827"/>
                <a:gd name="connsiteX16" fmla="*/ 584114 w 2178135"/>
                <a:gd name="connsiteY16" fmla="*/ 1452881 h 2039827"/>
                <a:gd name="connsiteX17" fmla="*/ 615006 w 2178135"/>
                <a:gd name="connsiteY17" fmla="*/ 1397276 h 2039827"/>
                <a:gd name="connsiteX18" fmla="*/ 670611 w 2178135"/>
                <a:gd name="connsiteY18" fmla="*/ 1329313 h 2039827"/>
                <a:gd name="connsiteX19" fmla="*/ 738573 w 2178135"/>
                <a:gd name="connsiteY19" fmla="*/ 1310778 h 2039827"/>
                <a:gd name="connsiteX20" fmla="*/ 831249 w 2178135"/>
                <a:gd name="connsiteY20" fmla="*/ 1323135 h 2039827"/>
                <a:gd name="connsiteX21" fmla="*/ 911568 w 2178135"/>
                <a:gd name="connsiteY21" fmla="*/ 1384919 h 2039827"/>
                <a:gd name="connsiteX22" fmla="*/ 967173 w 2178135"/>
                <a:gd name="connsiteY22" fmla="*/ 1465238 h 2039827"/>
                <a:gd name="connsiteX23" fmla="*/ 1022779 w 2178135"/>
                <a:gd name="connsiteY23" fmla="*/ 1545557 h 2039827"/>
                <a:gd name="connsiteX24" fmla="*/ 1072206 w 2178135"/>
                <a:gd name="connsiteY24" fmla="*/ 1632054 h 2039827"/>
                <a:gd name="connsiteX25" fmla="*/ 1127811 w 2178135"/>
                <a:gd name="connsiteY25" fmla="*/ 1700016 h 2039827"/>
                <a:gd name="connsiteX26" fmla="*/ 1177238 w 2178135"/>
                <a:gd name="connsiteY26" fmla="*/ 1737086 h 2039827"/>
                <a:gd name="connsiteX27" fmla="*/ 1208130 w 2178135"/>
                <a:gd name="connsiteY27" fmla="*/ 1817405 h 2039827"/>
                <a:gd name="connsiteX28" fmla="*/ 1232844 w 2178135"/>
                <a:gd name="connsiteY28" fmla="*/ 1879189 h 2039827"/>
                <a:gd name="connsiteX29" fmla="*/ 1257557 w 2178135"/>
                <a:gd name="connsiteY29" fmla="*/ 1940973 h 2039827"/>
                <a:gd name="connsiteX30" fmla="*/ 1288449 w 2178135"/>
                <a:gd name="connsiteY30" fmla="*/ 1984222 h 2039827"/>
                <a:gd name="connsiteX31" fmla="*/ 1350233 w 2178135"/>
                <a:gd name="connsiteY31" fmla="*/ 2008935 h 2039827"/>
                <a:gd name="connsiteX32" fmla="*/ 1449087 w 2178135"/>
                <a:gd name="connsiteY32" fmla="*/ 2027470 h 2039827"/>
                <a:gd name="connsiteX33" fmla="*/ 1523227 w 2178135"/>
                <a:gd name="connsiteY33" fmla="*/ 2039827 h 2039827"/>
                <a:gd name="connsiteX34" fmla="*/ 1615903 w 2178135"/>
                <a:gd name="connsiteY34" fmla="*/ 2039827 h 2039827"/>
                <a:gd name="connsiteX35" fmla="*/ 1597368 w 2178135"/>
                <a:gd name="connsiteY35" fmla="*/ 2027470 h 2039827"/>
                <a:gd name="connsiteX36" fmla="*/ 1597368 w 2178135"/>
                <a:gd name="connsiteY36" fmla="*/ 2027470 h 2039827"/>
                <a:gd name="connsiteX37" fmla="*/ 1585011 w 2178135"/>
                <a:gd name="connsiteY37" fmla="*/ 1959508 h 2039827"/>
                <a:gd name="connsiteX38" fmla="*/ 1560298 w 2178135"/>
                <a:gd name="connsiteY38" fmla="*/ 1928616 h 2039827"/>
                <a:gd name="connsiteX39" fmla="*/ 1554119 w 2178135"/>
                <a:gd name="connsiteY39" fmla="*/ 1891546 h 2039827"/>
                <a:gd name="connsiteX40" fmla="*/ 1535584 w 2178135"/>
                <a:gd name="connsiteY40" fmla="*/ 1848297 h 2039827"/>
                <a:gd name="connsiteX41" fmla="*/ 1547941 w 2178135"/>
                <a:gd name="connsiteY41" fmla="*/ 1817405 h 2039827"/>
                <a:gd name="connsiteX42" fmla="*/ 1541762 w 2178135"/>
                <a:gd name="connsiteY42" fmla="*/ 1798870 h 2039827"/>
                <a:gd name="connsiteX43" fmla="*/ 1498514 w 2178135"/>
                <a:gd name="connsiteY43" fmla="*/ 1774157 h 2039827"/>
                <a:gd name="connsiteX44" fmla="*/ 1547941 w 2178135"/>
                <a:gd name="connsiteY44" fmla="*/ 1743265 h 2039827"/>
                <a:gd name="connsiteX45" fmla="*/ 1554119 w 2178135"/>
                <a:gd name="connsiteY45" fmla="*/ 1730908 h 2039827"/>
                <a:gd name="connsiteX46" fmla="*/ 1560298 w 2178135"/>
                <a:gd name="connsiteY46" fmla="*/ 1700016 h 2039827"/>
                <a:gd name="connsiteX47" fmla="*/ 1535584 w 2178135"/>
                <a:gd name="connsiteY47" fmla="*/ 1669124 h 2039827"/>
                <a:gd name="connsiteX48" fmla="*/ 1560298 w 2178135"/>
                <a:gd name="connsiteY48" fmla="*/ 1669124 h 2039827"/>
                <a:gd name="connsiteX49" fmla="*/ 1585011 w 2178135"/>
                <a:gd name="connsiteY49" fmla="*/ 1650589 h 2039827"/>
                <a:gd name="connsiteX50" fmla="*/ 1560298 w 2178135"/>
                <a:gd name="connsiteY50" fmla="*/ 1594984 h 2039827"/>
                <a:gd name="connsiteX51" fmla="*/ 1560298 w 2178135"/>
                <a:gd name="connsiteY51" fmla="*/ 1594984 h 2039827"/>
                <a:gd name="connsiteX52" fmla="*/ 1628260 w 2178135"/>
                <a:gd name="connsiteY52" fmla="*/ 1594984 h 2039827"/>
                <a:gd name="connsiteX53" fmla="*/ 1640617 w 2178135"/>
                <a:gd name="connsiteY53" fmla="*/ 1582627 h 2039827"/>
                <a:gd name="connsiteX54" fmla="*/ 1659152 w 2178135"/>
                <a:gd name="connsiteY54" fmla="*/ 1533200 h 2039827"/>
                <a:gd name="connsiteX55" fmla="*/ 1696222 w 2178135"/>
                <a:gd name="connsiteY55" fmla="*/ 1533200 h 2039827"/>
                <a:gd name="connsiteX56" fmla="*/ 1714757 w 2178135"/>
                <a:gd name="connsiteY56" fmla="*/ 1533200 h 2039827"/>
                <a:gd name="connsiteX57" fmla="*/ 1714757 w 2178135"/>
                <a:gd name="connsiteY57" fmla="*/ 1502308 h 2039827"/>
                <a:gd name="connsiteX58" fmla="*/ 1708579 w 2178135"/>
                <a:gd name="connsiteY58" fmla="*/ 1483773 h 2039827"/>
                <a:gd name="connsiteX59" fmla="*/ 1708579 w 2178135"/>
                <a:gd name="connsiteY59" fmla="*/ 1483773 h 2039827"/>
                <a:gd name="connsiteX60" fmla="*/ 1782719 w 2178135"/>
                <a:gd name="connsiteY60" fmla="*/ 1489951 h 2039827"/>
                <a:gd name="connsiteX61" fmla="*/ 1844503 w 2178135"/>
                <a:gd name="connsiteY61" fmla="*/ 1477595 h 2039827"/>
                <a:gd name="connsiteX62" fmla="*/ 1906287 w 2178135"/>
                <a:gd name="connsiteY62" fmla="*/ 1421989 h 2039827"/>
                <a:gd name="connsiteX63" fmla="*/ 1906287 w 2178135"/>
                <a:gd name="connsiteY63" fmla="*/ 1378740 h 2039827"/>
                <a:gd name="connsiteX64" fmla="*/ 1955714 w 2178135"/>
                <a:gd name="connsiteY64" fmla="*/ 1347849 h 2039827"/>
                <a:gd name="connsiteX65" fmla="*/ 1949535 w 2178135"/>
                <a:gd name="connsiteY65" fmla="*/ 1286065 h 2039827"/>
                <a:gd name="connsiteX66" fmla="*/ 1992784 w 2178135"/>
                <a:gd name="connsiteY66" fmla="*/ 1267530 h 2039827"/>
                <a:gd name="connsiteX67" fmla="*/ 2017498 w 2178135"/>
                <a:gd name="connsiteY67" fmla="*/ 1329313 h 2039827"/>
                <a:gd name="connsiteX68" fmla="*/ 2153422 w 2178135"/>
                <a:gd name="connsiteY68" fmla="*/ 1255173 h 2039827"/>
                <a:gd name="connsiteX69" fmla="*/ 2165779 w 2178135"/>
                <a:gd name="connsiteY69" fmla="*/ 1168676 h 2039827"/>
                <a:gd name="connsiteX70" fmla="*/ 2153422 w 2178135"/>
                <a:gd name="connsiteY70" fmla="*/ 1131605 h 2039827"/>
                <a:gd name="connsiteX71" fmla="*/ 2147244 w 2178135"/>
                <a:gd name="connsiteY71" fmla="*/ 1094535 h 2039827"/>
                <a:gd name="connsiteX72" fmla="*/ 2159600 w 2178135"/>
                <a:gd name="connsiteY72" fmla="*/ 1051286 h 2039827"/>
                <a:gd name="connsiteX73" fmla="*/ 2178135 w 2178135"/>
                <a:gd name="connsiteY73" fmla="*/ 1014216 h 2039827"/>
                <a:gd name="connsiteX74" fmla="*/ 2141065 w 2178135"/>
                <a:gd name="connsiteY74" fmla="*/ 903005 h 2039827"/>
                <a:gd name="connsiteX75" fmla="*/ 2110173 w 2178135"/>
                <a:gd name="connsiteY75" fmla="*/ 872113 h 2039827"/>
                <a:gd name="connsiteX76" fmla="*/ 2085460 w 2178135"/>
                <a:gd name="connsiteY76" fmla="*/ 791795 h 2039827"/>
                <a:gd name="connsiteX77" fmla="*/ 2073103 w 2178135"/>
                <a:gd name="connsiteY77" fmla="*/ 618800 h 2039827"/>
                <a:gd name="connsiteX78" fmla="*/ 2060746 w 2178135"/>
                <a:gd name="connsiteY78" fmla="*/ 519946 h 2039827"/>
                <a:gd name="connsiteX79" fmla="*/ 2042211 w 2178135"/>
                <a:gd name="connsiteY79" fmla="*/ 501411 h 2039827"/>
                <a:gd name="connsiteX80" fmla="*/ 1992784 w 2178135"/>
                <a:gd name="connsiteY80" fmla="*/ 526124 h 2039827"/>
                <a:gd name="connsiteX81" fmla="*/ 1881573 w 2178135"/>
                <a:gd name="connsiteY81" fmla="*/ 470519 h 2039827"/>
                <a:gd name="connsiteX82" fmla="*/ 1844503 w 2178135"/>
                <a:gd name="connsiteY82" fmla="*/ 470519 h 2039827"/>
                <a:gd name="connsiteX83" fmla="*/ 1776541 w 2178135"/>
                <a:gd name="connsiteY83" fmla="*/ 464340 h 2039827"/>
                <a:gd name="connsiteX84" fmla="*/ 1702400 w 2178135"/>
                <a:gd name="connsiteY84" fmla="*/ 519946 h 2039827"/>
                <a:gd name="connsiteX85" fmla="*/ 1640617 w 2178135"/>
                <a:gd name="connsiteY85" fmla="*/ 489054 h 2039827"/>
                <a:gd name="connsiteX86" fmla="*/ 1603546 w 2178135"/>
                <a:gd name="connsiteY86" fmla="*/ 501411 h 2039827"/>
                <a:gd name="connsiteX87" fmla="*/ 1603608 w 2178135"/>
                <a:gd name="connsiteY87" fmla="*/ 489288 h 2039827"/>
                <a:gd name="connsiteX88" fmla="*/ 1529406 w 2178135"/>
                <a:gd name="connsiteY88" fmla="*/ 495232 h 2039827"/>
                <a:gd name="connsiteX89" fmla="*/ 1498514 w 2178135"/>
                <a:gd name="connsiteY89" fmla="*/ 470519 h 2039827"/>
                <a:gd name="connsiteX90" fmla="*/ 1449087 w 2178135"/>
                <a:gd name="connsiteY90" fmla="*/ 489054 h 2039827"/>
                <a:gd name="connsiteX91" fmla="*/ 1372168 w 2178135"/>
                <a:gd name="connsiteY91" fmla="*/ 433707 h 2039827"/>
                <a:gd name="connsiteX92" fmla="*/ 1300806 w 2178135"/>
                <a:gd name="connsiteY92" fmla="*/ 451984 h 2039827"/>
                <a:gd name="connsiteX93" fmla="*/ 1269914 w 2178135"/>
                <a:gd name="connsiteY93" fmla="*/ 439627 h 2039827"/>
                <a:gd name="connsiteX94" fmla="*/ 1250011 w 2178135"/>
                <a:gd name="connsiteY94" fmla="*/ 432292 h 2039827"/>
                <a:gd name="connsiteX95" fmla="*/ 1220487 w 2178135"/>
                <a:gd name="connsiteY95" fmla="*/ 396378 h 2039827"/>
                <a:gd name="connsiteX96" fmla="*/ 1153535 w 2178135"/>
                <a:gd name="connsiteY96" fmla="*/ 390478 h 2039827"/>
                <a:gd name="connsiteX97" fmla="*/ 1115454 w 2178135"/>
                <a:gd name="connsiteY97" fmla="*/ 371665 h 2039827"/>
                <a:gd name="connsiteX98" fmla="*/ 1096919 w 2178135"/>
                <a:gd name="connsiteY98" fmla="*/ 371665 h 2039827"/>
                <a:gd name="connsiteX99" fmla="*/ 1084562 w 2178135"/>
                <a:gd name="connsiteY99" fmla="*/ 359308 h 2039827"/>
                <a:gd name="connsiteX100" fmla="*/ 1072206 w 2178135"/>
                <a:gd name="connsiteY100" fmla="*/ 353130 h 2039827"/>
                <a:gd name="connsiteX101" fmla="*/ 1077975 w 2178135"/>
                <a:gd name="connsiteY101" fmla="*/ 10936 h 2039827"/>
                <a:gd name="connsiteX102" fmla="*/ 608423 w 2178135"/>
                <a:gd name="connsiteY102" fmla="*/ 0 h 2039827"/>
                <a:gd name="connsiteX0" fmla="*/ 608423 w 2178135"/>
                <a:gd name="connsiteY0" fmla="*/ 0 h 2039827"/>
                <a:gd name="connsiteX1" fmla="*/ 590292 w 2178135"/>
                <a:gd name="connsiteY1" fmla="*/ 872113 h 2039827"/>
                <a:gd name="connsiteX2" fmla="*/ 6178 w 2178135"/>
                <a:gd name="connsiteY2" fmla="*/ 841299 h 2039827"/>
                <a:gd name="connsiteX3" fmla="*/ 0 w 2178135"/>
                <a:gd name="connsiteY3" fmla="*/ 880734 h 2039827"/>
                <a:gd name="connsiteX4" fmla="*/ 58952 w 2178135"/>
                <a:gd name="connsiteY4" fmla="*/ 921540 h 2039827"/>
                <a:gd name="connsiteX5" fmla="*/ 114557 w 2178135"/>
                <a:gd name="connsiteY5" fmla="*/ 989503 h 2039827"/>
                <a:gd name="connsiteX6" fmla="*/ 163984 w 2178135"/>
                <a:gd name="connsiteY6" fmla="*/ 1063643 h 2039827"/>
                <a:gd name="connsiteX7" fmla="*/ 213411 w 2178135"/>
                <a:gd name="connsiteY7" fmla="*/ 1076000 h 2039827"/>
                <a:gd name="connsiteX8" fmla="*/ 250481 w 2178135"/>
                <a:gd name="connsiteY8" fmla="*/ 1125427 h 2039827"/>
                <a:gd name="connsiteX9" fmla="*/ 281373 w 2178135"/>
                <a:gd name="connsiteY9" fmla="*/ 1174854 h 2039827"/>
                <a:gd name="connsiteX10" fmla="*/ 306087 w 2178135"/>
                <a:gd name="connsiteY10" fmla="*/ 1230459 h 2039827"/>
                <a:gd name="connsiteX11" fmla="*/ 318444 w 2178135"/>
                <a:gd name="connsiteY11" fmla="*/ 1304600 h 2039827"/>
                <a:gd name="connsiteX12" fmla="*/ 336979 w 2178135"/>
                <a:gd name="connsiteY12" fmla="*/ 1329313 h 2039827"/>
                <a:gd name="connsiteX13" fmla="*/ 442011 w 2178135"/>
                <a:gd name="connsiteY13" fmla="*/ 1409632 h 2039827"/>
                <a:gd name="connsiteX14" fmla="*/ 448190 w 2178135"/>
                <a:gd name="connsiteY14" fmla="*/ 1384919 h 2039827"/>
                <a:gd name="connsiteX15" fmla="*/ 584114 w 2178135"/>
                <a:gd name="connsiteY15" fmla="*/ 1452881 h 2039827"/>
                <a:gd name="connsiteX16" fmla="*/ 584114 w 2178135"/>
                <a:gd name="connsiteY16" fmla="*/ 1452881 h 2039827"/>
                <a:gd name="connsiteX17" fmla="*/ 615006 w 2178135"/>
                <a:gd name="connsiteY17" fmla="*/ 1397276 h 2039827"/>
                <a:gd name="connsiteX18" fmla="*/ 670611 w 2178135"/>
                <a:gd name="connsiteY18" fmla="*/ 1329313 h 2039827"/>
                <a:gd name="connsiteX19" fmla="*/ 738573 w 2178135"/>
                <a:gd name="connsiteY19" fmla="*/ 1310778 h 2039827"/>
                <a:gd name="connsiteX20" fmla="*/ 831249 w 2178135"/>
                <a:gd name="connsiteY20" fmla="*/ 1323135 h 2039827"/>
                <a:gd name="connsiteX21" fmla="*/ 911568 w 2178135"/>
                <a:gd name="connsiteY21" fmla="*/ 1384919 h 2039827"/>
                <a:gd name="connsiteX22" fmla="*/ 967173 w 2178135"/>
                <a:gd name="connsiteY22" fmla="*/ 1465238 h 2039827"/>
                <a:gd name="connsiteX23" fmla="*/ 1022779 w 2178135"/>
                <a:gd name="connsiteY23" fmla="*/ 1545557 h 2039827"/>
                <a:gd name="connsiteX24" fmla="*/ 1072206 w 2178135"/>
                <a:gd name="connsiteY24" fmla="*/ 1632054 h 2039827"/>
                <a:gd name="connsiteX25" fmla="*/ 1127811 w 2178135"/>
                <a:gd name="connsiteY25" fmla="*/ 1700016 h 2039827"/>
                <a:gd name="connsiteX26" fmla="*/ 1177238 w 2178135"/>
                <a:gd name="connsiteY26" fmla="*/ 1737086 h 2039827"/>
                <a:gd name="connsiteX27" fmla="*/ 1208130 w 2178135"/>
                <a:gd name="connsiteY27" fmla="*/ 1817405 h 2039827"/>
                <a:gd name="connsiteX28" fmla="*/ 1232844 w 2178135"/>
                <a:gd name="connsiteY28" fmla="*/ 1879189 h 2039827"/>
                <a:gd name="connsiteX29" fmla="*/ 1257557 w 2178135"/>
                <a:gd name="connsiteY29" fmla="*/ 1940973 h 2039827"/>
                <a:gd name="connsiteX30" fmla="*/ 1288449 w 2178135"/>
                <a:gd name="connsiteY30" fmla="*/ 1984222 h 2039827"/>
                <a:gd name="connsiteX31" fmla="*/ 1350233 w 2178135"/>
                <a:gd name="connsiteY31" fmla="*/ 2008935 h 2039827"/>
                <a:gd name="connsiteX32" fmla="*/ 1449087 w 2178135"/>
                <a:gd name="connsiteY32" fmla="*/ 2027470 h 2039827"/>
                <a:gd name="connsiteX33" fmla="*/ 1523227 w 2178135"/>
                <a:gd name="connsiteY33" fmla="*/ 2039827 h 2039827"/>
                <a:gd name="connsiteX34" fmla="*/ 1615903 w 2178135"/>
                <a:gd name="connsiteY34" fmla="*/ 2039827 h 2039827"/>
                <a:gd name="connsiteX35" fmla="*/ 1597368 w 2178135"/>
                <a:gd name="connsiteY35" fmla="*/ 2027470 h 2039827"/>
                <a:gd name="connsiteX36" fmla="*/ 1597368 w 2178135"/>
                <a:gd name="connsiteY36" fmla="*/ 2027470 h 2039827"/>
                <a:gd name="connsiteX37" fmla="*/ 1585011 w 2178135"/>
                <a:gd name="connsiteY37" fmla="*/ 1959508 h 2039827"/>
                <a:gd name="connsiteX38" fmla="*/ 1560298 w 2178135"/>
                <a:gd name="connsiteY38" fmla="*/ 1928616 h 2039827"/>
                <a:gd name="connsiteX39" fmla="*/ 1554119 w 2178135"/>
                <a:gd name="connsiteY39" fmla="*/ 1891546 h 2039827"/>
                <a:gd name="connsiteX40" fmla="*/ 1535584 w 2178135"/>
                <a:gd name="connsiteY40" fmla="*/ 1848297 h 2039827"/>
                <a:gd name="connsiteX41" fmla="*/ 1547941 w 2178135"/>
                <a:gd name="connsiteY41" fmla="*/ 1817405 h 2039827"/>
                <a:gd name="connsiteX42" fmla="*/ 1541762 w 2178135"/>
                <a:gd name="connsiteY42" fmla="*/ 1798870 h 2039827"/>
                <a:gd name="connsiteX43" fmla="*/ 1498514 w 2178135"/>
                <a:gd name="connsiteY43" fmla="*/ 1774157 h 2039827"/>
                <a:gd name="connsiteX44" fmla="*/ 1547941 w 2178135"/>
                <a:gd name="connsiteY44" fmla="*/ 1743265 h 2039827"/>
                <a:gd name="connsiteX45" fmla="*/ 1554119 w 2178135"/>
                <a:gd name="connsiteY45" fmla="*/ 1730908 h 2039827"/>
                <a:gd name="connsiteX46" fmla="*/ 1560298 w 2178135"/>
                <a:gd name="connsiteY46" fmla="*/ 1700016 h 2039827"/>
                <a:gd name="connsiteX47" fmla="*/ 1535584 w 2178135"/>
                <a:gd name="connsiteY47" fmla="*/ 1669124 h 2039827"/>
                <a:gd name="connsiteX48" fmla="*/ 1560298 w 2178135"/>
                <a:gd name="connsiteY48" fmla="*/ 1669124 h 2039827"/>
                <a:gd name="connsiteX49" fmla="*/ 1585011 w 2178135"/>
                <a:gd name="connsiteY49" fmla="*/ 1650589 h 2039827"/>
                <a:gd name="connsiteX50" fmla="*/ 1560298 w 2178135"/>
                <a:gd name="connsiteY50" fmla="*/ 1594984 h 2039827"/>
                <a:gd name="connsiteX51" fmla="*/ 1560298 w 2178135"/>
                <a:gd name="connsiteY51" fmla="*/ 1594984 h 2039827"/>
                <a:gd name="connsiteX52" fmla="*/ 1628260 w 2178135"/>
                <a:gd name="connsiteY52" fmla="*/ 1594984 h 2039827"/>
                <a:gd name="connsiteX53" fmla="*/ 1640617 w 2178135"/>
                <a:gd name="connsiteY53" fmla="*/ 1582627 h 2039827"/>
                <a:gd name="connsiteX54" fmla="*/ 1659152 w 2178135"/>
                <a:gd name="connsiteY54" fmla="*/ 1533200 h 2039827"/>
                <a:gd name="connsiteX55" fmla="*/ 1696222 w 2178135"/>
                <a:gd name="connsiteY55" fmla="*/ 1533200 h 2039827"/>
                <a:gd name="connsiteX56" fmla="*/ 1714757 w 2178135"/>
                <a:gd name="connsiteY56" fmla="*/ 1533200 h 2039827"/>
                <a:gd name="connsiteX57" fmla="*/ 1714757 w 2178135"/>
                <a:gd name="connsiteY57" fmla="*/ 1502308 h 2039827"/>
                <a:gd name="connsiteX58" fmla="*/ 1708579 w 2178135"/>
                <a:gd name="connsiteY58" fmla="*/ 1483773 h 2039827"/>
                <a:gd name="connsiteX59" fmla="*/ 1708579 w 2178135"/>
                <a:gd name="connsiteY59" fmla="*/ 1483773 h 2039827"/>
                <a:gd name="connsiteX60" fmla="*/ 1782719 w 2178135"/>
                <a:gd name="connsiteY60" fmla="*/ 1489951 h 2039827"/>
                <a:gd name="connsiteX61" fmla="*/ 1844503 w 2178135"/>
                <a:gd name="connsiteY61" fmla="*/ 1477595 h 2039827"/>
                <a:gd name="connsiteX62" fmla="*/ 1906287 w 2178135"/>
                <a:gd name="connsiteY62" fmla="*/ 1421989 h 2039827"/>
                <a:gd name="connsiteX63" fmla="*/ 1906287 w 2178135"/>
                <a:gd name="connsiteY63" fmla="*/ 1378740 h 2039827"/>
                <a:gd name="connsiteX64" fmla="*/ 1955714 w 2178135"/>
                <a:gd name="connsiteY64" fmla="*/ 1347849 h 2039827"/>
                <a:gd name="connsiteX65" fmla="*/ 1949535 w 2178135"/>
                <a:gd name="connsiteY65" fmla="*/ 1286065 h 2039827"/>
                <a:gd name="connsiteX66" fmla="*/ 1992784 w 2178135"/>
                <a:gd name="connsiteY66" fmla="*/ 1267530 h 2039827"/>
                <a:gd name="connsiteX67" fmla="*/ 2017498 w 2178135"/>
                <a:gd name="connsiteY67" fmla="*/ 1329313 h 2039827"/>
                <a:gd name="connsiteX68" fmla="*/ 2153422 w 2178135"/>
                <a:gd name="connsiteY68" fmla="*/ 1255173 h 2039827"/>
                <a:gd name="connsiteX69" fmla="*/ 2165779 w 2178135"/>
                <a:gd name="connsiteY69" fmla="*/ 1168676 h 2039827"/>
                <a:gd name="connsiteX70" fmla="*/ 2153422 w 2178135"/>
                <a:gd name="connsiteY70" fmla="*/ 1131605 h 2039827"/>
                <a:gd name="connsiteX71" fmla="*/ 2147244 w 2178135"/>
                <a:gd name="connsiteY71" fmla="*/ 1094535 h 2039827"/>
                <a:gd name="connsiteX72" fmla="*/ 2159600 w 2178135"/>
                <a:gd name="connsiteY72" fmla="*/ 1051286 h 2039827"/>
                <a:gd name="connsiteX73" fmla="*/ 2178135 w 2178135"/>
                <a:gd name="connsiteY73" fmla="*/ 1014216 h 2039827"/>
                <a:gd name="connsiteX74" fmla="*/ 2141065 w 2178135"/>
                <a:gd name="connsiteY74" fmla="*/ 903005 h 2039827"/>
                <a:gd name="connsiteX75" fmla="*/ 2110173 w 2178135"/>
                <a:gd name="connsiteY75" fmla="*/ 872113 h 2039827"/>
                <a:gd name="connsiteX76" fmla="*/ 2085460 w 2178135"/>
                <a:gd name="connsiteY76" fmla="*/ 791795 h 2039827"/>
                <a:gd name="connsiteX77" fmla="*/ 2073103 w 2178135"/>
                <a:gd name="connsiteY77" fmla="*/ 618800 h 2039827"/>
                <a:gd name="connsiteX78" fmla="*/ 2060746 w 2178135"/>
                <a:gd name="connsiteY78" fmla="*/ 519946 h 2039827"/>
                <a:gd name="connsiteX79" fmla="*/ 2042211 w 2178135"/>
                <a:gd name="connsiteY79" fmla="*/ 501411 h 2039827"/>
                <a:gd name="connsiteX80" fmla="*/ 1992784 w 2178135"/>
                <a:gd name="connsiteY80" fmla="*/ 526124 h 2039827"/>
                <a:gd name="connsiteX81" fmla="*/ 1881573 w 2178135"/>
                <a:gd name="connsiteY81" fmla="*/ 470519 h 2039827"/>
                <a:gd name="connsiteX82" fmla="*/ 1844503 w 2178135"/>
                <a:gd name="connsiteY82" fmla="*/ 470519 h 2039827"/>
                <a:gd name="connsiteX83" fmla="*/ 1776541 w 2178135"/>
                <a:gd name="connsiteY83" fmla="*/ 464340 h 2039827"/>
                <a:gd name="connsiteX84" fmla="*/ 1702400 w 2178135"/>
                <a:gd name="connsiteY84" fmla="*/ 519946 h 2039827"/>
                <a:gd name="connsiteX85" fmla="*/ 1640617 w 2178135"/>
                <a:gd name="connsiteY85" fmla="*/ 489054 h 2039827"/>
                <a:gd name="connsiteX86" fmla="*/ 1603546 w 2178135"/>
                <a:gd name="connsiteY86" fmla="*/ 501411 h 2039827"/>
                <a:gd name="connsiteX87" fmla="*/ 1603608 w 2178135"/>
                <a:gd name="connsiteY87" fmla="*/ 489288 h 2039827"/>
                <a:gd name="connsiteX88" fmla="*/ 1529406 w 2178135"/>
                <a:gd name="connsiteY88" fmla="*/ 495232 h 2039827"/>
                <a:gd name="connsiteX89" fmla="*/ 1498514 w 2178135"/>
                <a:gd name="connsiteY89" fmla="*/ 470519 h 2039827"/>
                <a:gd name="connsiteX90" fmla="*/ 1451525 w 2178135"/>
                <a:gd name="connsiteY90" fmla="*/ 481697 h 2039827"/>
                <a:gd name="connsiteX91" fmla="*/ 1372168 w 2178135"/>
                <a:gd name="connsiteY91" fmla="*/ 433707 h 2039827"/>
                <a:gd name="connsiteX92" fmla="*/ 1300806 w 2178135"/>
                <a:gd name="connsiteY92" fmla="*/ 451984 h 2039827"/>
                <a:gd name="connsiteX93" fmla="*/ 1269914 w 2178135"/>
                <a:gd name="connsiteY93" fmla="*/ 439627 h 2039827"/>
                <a:gd name="connsiteX94" fmla="*/ 1250011 w 2178135"/>
                <a:gd name="connsiteY94" fmla="*/ 432292 h 2039827"/>
                <a:gd name="connsiteX95" fmla="*/ 1220487 w 2178135"/>
                <a:gd name="connsiteY95" fmla="*/ 396378 h 2039827"/>
                <a:gd name="connsiteX96" fmla="*/ 1153535 w 2178135"/>
                <a:gd name="connsiteY96" fmla="*/ 390478 h 2039827"/>
                <a:gd name="connsiteX97" fmla="*/ 1115454 w 2178135"/>
                <a:gd name="connsiteY97" fmla="*/ 371665 h 2039827"/>
                <a:gd name="connsiteX98" fmla="*/ 1096919 w 2178135"/>
                <a:gd name="connsiteY98" fmla="*/ 371665 h 2039827"/>
                <a:gd name="connsiteX99" fmla="*/ 1084562 w 2178135"/>
                <a:gd name="connsiteY99" fmla="*/ 359308 h 2039827"/>
                <a:gd name="connsiteX100" fmla="*/ 1072206 w 2178135"/>
                <a:gd name="connsiteY100" fmla="*/ 353130 h 2039827"/>
                <a:gd name="connsiteX101" fmla="*/ 1077975 w 2178135"/>
                <a:gd name="connsiteY101" fmla="*/ 10936 h 2039827"/>
                <a:gd name="connsiteX102" fmla="*/ 608423 w 2178135"/>
                <a:gd name="connsiteY102" fmla="*/ 0 h 2039827"/>
                <a:gd name="connsiteX0" fmla="*/ 608423 w 2178135"/>
                <a:gd name="connsiteY0" fmla="*/ 0 h 2039827"/>
                <a:gd name="connsiteX1" fmla="*/ 590292 w 2178135"/>
                <a:gd name="connsiteY1" fmla="*/ 872113 h 2039827"/>
                <a:gd name="connsiteX2" fmla="*/ 6178 w 2178135"/>
                <a:gd name="connsiteY2" fmla="*/ 841299 h 2039827"/>
                <a:gd name="connsiteX3" fmla="*/ 0 w 2178135"/>
                <a:gd name="connsiteY3" fmla="*/ 880734 h 2039827"/>
                <a:gd name="connsiteX4" fmla="*/ 58952 w 2178135"/>
                <a:gd name="connsiteY4" fmla="*/ 921540 h 2039827"/>
                <a:gd name="connsiteX5" fmla="*/ 114557 w 2178135"/>
                <a:gd name="connsiteY5" fmla="*/ 989503 h 2039827"/>
                <a:gd name="connsiteX6" fmla="*/ 163984 w 2178135"/>
                <a:gd name="connsiteY6" fmla="*/ 1063643 h 2039827"/>
                <a:gd name="connsiteX7" fmla="*/ 213411 w 2178135"/>
                <a:gd name="connsiteY7" fmla="*/ 1076000 h 2039827"/>
                <a:gd name="connsiteX8" fmla="*/ 250481 w 2178135"/>
                <a:gd name="connsiteY8" fmla="*/ 1125427 h 2039827"/>
                <a:gd name="connsiteX9" fmla="*/ 281373 w 2178135"/>
                <a:gd name="connsiteY9" fmla="*/ 1174854 h 2039827"/>
                <a:gd name="connsiteX10" fmla="*/ 306087 w 2178135"/>
                <a:gd name="connsiteY10" fmla="*/ 1230459 h 2039827"/>
                <a:gd name="connsiteX11" fmla="*/ 318444 w 2178135"/>
                <a:gd name="connsiteY11" fmla="*/ 1304600 h 2039827"/>
                <a:gd name="connsiteX12" fmla="*/ 336979 w 2178135"/>
                <a:gd name="connsiteY12" fmla="*/ 1329313 h 2039827"/>
                <a:gd name="connsiteX13" fmla="*/ 442011 w 2178135"/>
                <a:gd name="connsiteY13" fmla="*/ 1409632 h 2039827"/>
                <a:gd name="connsiteX14" fmla="*/ 448190 w 2178135"/>
                <a:gd name="connsiteY14" fmla="*/ 1384919 h 2039827"/>
                <a:gd name="connsiteX15" fmla="*/ 584114 w 2178135"/>
                <a:gd name="connsiteY15" fmla="*/ 1452881 h 2039827"/>
                <a:gd name="connsiteX16" fmla="*/ 584114 w 2178135"/>
                <a:gd name="connsiteY16" fmla="*/ 1452881 h 2039827"/>
                <a:gd name="connsiteX17" fmla="*/ 615006 w 2178135"/>
                <a:gd name="connsiteY17" fmla="*/ 1397276 h 2039827"/>
                <a:gd name="connsiteX18" fmla="*/ 670611 w 2178135"/>
                <a:gd name="connsiteY18" fmla="*/ 1329313 h 2039827"/>
                <a:gd name="connsiteX19" fmla="*/ 738573 w 2178135"/>
                <a:gd name="connsiteY19" fmla="*/ 1310778 h 2039827"/>
                <a:gd name="connsiteX20" fmla="*/ 831249 w 2178135"/>
                <a:gd name="connsiteY20" fmla="*/ 1323135 h 2039827"/>
                <a:gd name="connsiteX21" fmla="*/ 911568 w 2178135"/>
                <a:gd name="connsiteY21" fmla="*/ 1384919 h 2039827"/>
                <a:gd name="connsiteX22" fmla="*/ 967173 w 2178135"/>
                <a:gd name="connsiteY22" fmla="*/ 1465238 h 2039827"/>
                <a:gd name="connsiteX23" fmla="*/ 1022779 w 2178135"/>
                <a:gd name="connsiteY23" fmla="*/ 1545557 h 2039827"/>
                <a:gd name="connsiteX24" fmla="*/ 1072206 w 2178135"/>
                <a:gd name="connsiteY24" fmla="*/ 1632054 h 2039827"/>
                <a:gd name="connsiteX25" fmla="*/ 1127811 w 2178135"/>
                <a:gd name="connsiteY25" fmla="*/ 1700016 h 2039827"/>
                <a:gd name="connsiteX26" fmla="*/ 1177238 w 2178135"/>
                <a:gd name="connsiteY26" fmla="*/ 1737086 h 2039827"/>
                <a:gd name="connsiteX27" fmla="*/ 1208130 w 2178135"/>
                <a:gd name="connsiteY27" fmla="*/ 1817405 h 2039827"/>
                <a:gd name="connsiteX28" fmla="*/ 1232844 w 2178135"/>
                <a:gd name="connsiteY28" fmla="*/ 1879189 h 2039827"/>
                <a:gd name="connsiteX29" fmla="*/ 1257557 w 2178135"/>
                <a:gd name="connsiteY29" fmla="*/ 1940973 h 2039827"/>
                <a:gd name="connsiteX30" fmla="*/ 1288449 w 2178135"/>
                <a:gd name="connsiteY30" fmla="*/ 1984222 h 2039827"/>
                <a:gd name="connsiteX31" fmla="*/ 1350233 w 2178135"/>
                <a:gd name="connsiteY31" fmla="*/ 2008935 h 2039827"/>
                <a:gd name="connsiteX32" fmla="*/ 1449087 w 2178135"/>
                <a:gd name="connsiteY32" fmla="*/ 2027470 h 2039827"/>
                <a:gd name="connsiteX33" fmla="*/ 1523227 w 2178135"/>
                <a:gd name="connsiteY33" fmla="*/ 2039827 h 2039827"/>
                <a:gd name="connsiteX34" fmla="*/ 1615903 w 2178135"/>
                <a:gd name="connsiteY34" fmla="*/ 2039827 h 2039827"/>
                <a:gd name="connsiteX35" fmla="*/ 1597368 w 2178135"/>
                <a:gd name="connsiteY35" fmla="*/ 2027470 h 2039827"/>
                <a:gd name="connsiteX36" fmla="*/ 1597368 w 2178135"/>
                <a:gd name="connsiteY36" fmla="*/ 2027470 h 2039827"/>
                <a:gd name="connsiteX37" fmla="*/ 1585011 w 2178135"/>
                <a:gd name="connsiteY37" fmla="*/ 1959508 h 2039827"/>
                <a:gd name="connsiteX38" fmla="*/ 1560298 w 2178135"/>
                <a:gd name="connsiteY38" fmla="*/ 1928616 h 2039827"/>
                <a:gd name="connsiteX39" fmla="*/ 1554119 w 2178135"/>
                <a:gd name="connsiteY39" fmla="*/ 1891546 h 2039827"/>
                <a:gd name="connsiteX40" fmla="*/ 1535584 w 2178135"/>
                <a:gd name="connsiteY40" fmla="*/ 1848297 h 2039827"/>
                <a:gd name="connsiteX41" fmla="*/ 1547941 w 2178135"/>
                <a:gd name="connsiteY41" fmla="*/ 1817405 h 2039827"/>
                <a:gd name="connsiteX42" fmla="*/ 1541762 w 2178135"/>
                <a:gd name="connsiteY42" fmla="*/ 1798870 h 2039827"/>
                <a:gd name="connsiteX43" fmla="*/ 1498514 w 2178135"/>
                <a:gd name="connsiteY43" fmla="*/ 1774157 h 2039827"/>
                <a:gd name="connsiteX44" fmla="*/ 1547941 w 2178135"/>
                <a:gd name="connsiteY44" fmla="*/ 1743265 h 2039827"/>
                <a:gd name="connsiteX45" fmla="*/ 1554119 w 2178135"/>
                <a:gd name="connsiteY45" fmla="*/ 1730908 h 2039827"/>
                <a:gd name="connsiteX46" fmla="*/ 1560298 w 2178135"/>
                <a:gd name="connsiteY46" fmla="*/ 1700016 h 2039827"/>
                <a:gd name="connsiteX47" fmla="*/ 1535584 w 2178135"/>
                <a:gd name="connsiteY47" fmla="*/ 1669124 h 2039827"/>
                <a:gd name="connsiteX48" fmla="*/ 1560298 w 2178135"/>
                <a:gd name="connsiteY48" fmla="*/ 1669124 h 2039827"/>
                <a:gd name="connsiteX49" fmla="*/ 1585011 w 2178135"/>
                <a:gd name="connsiteY49" fmla="*/ 1650589 h 2039827"/>
                <a:gd name="connsiteX50" fmla="*/ 1560298 w 2178135"/>
                <a:gd name="connsiteY50" fmla="*/ 1594984 h 2039827"/>
                <a:gd name="connsiteX51" fmla="*/ 1560298 w 2178135"/>
                <a:gd name="connsiteY51" fmla="*/ 1594984 h 2039827"/>
                <a:gd name="connsiteX52" fmla="*/ 1628260 w 2178135"/>
                <a:gd name="connsiteY52" fmla="*/ 1594984 h 2039827"/>
                <a:gd name="connsiteX53" fmla="*/ 1640617 w 2178135"/>
                <a:gd name="connsiteY53" fmla="*/ 1582627 h 2039827"/>
                <a:gd name="connsiteX54" fmla="*/ 1659152 w 2178135"/>
                <a:gd name="connsiteY54" fmla="*/ 1533200 h 2039827"/>
                <a:gd name="connsiteX55" fmla="*/ 1696222 w 2178135"/>
                <a:gd name="connsiteY55" fmla="*/ 1533200 h 2039827"/>
                <a:gd name="connsiteX56" fmla="*/ 1714757 w 2178135"/>
                <a:gd name="connsiteY56" fmla="*/ 1533200 h 2039827"/>
                <a:gd name="connsiteX57" fmla="*/ 1714757 w 2178135"/>
                <a:gd name="connsiteY57" fmla="*/ 1502308 h 2039827"/>
                <a:gd name="connsiteX58" fmla="*/ 1708579 w 2178135"/>
                <a:gd name="connsiteY58" fmla="*/ 1483773 h 2039827"/>
                <a:gd name="connsiteX59" fmla="*/ 1708579 w 2178135"/>
                <a:gd name="connsiteY59" fmla="*/ 1483773 h 2039827"/>
                <a:gd name="connsiteX60" fmla="*/ 1782719 w 2178135"/>
                <a:gd name="connsiteY60" fmla="*/ 1489951 h 2039827"/>
                <a:gd name="connsiteX61" fmla="*/ 1844503 w 2178135"/>
                <a:gd name="connsiteY61" fmla="*/ 1477595 h 2039827"/>
                <a:gd name="connsiteX62" fmla="*/ 1906287 w 2178135"/>
                <a:gd name="connsiteY62" fmla="*/ 1421989 h 2039827"/>
                <a:gd name="connsiteX63" fmla="*/ 1906287 w 2178135"/>
                <a:gd name="connsiteY63" fmla="*/ 1378740 h 2039827"/>
                <a:gd name="connsiteX64" fmla="*/ 1955714 w 2178135"/>
                <a:gd name="connsiteY64" fmla="*/ 1347849 h 2039827"/>
                <a:gd name="connsiteX65" fmla="*/ 1949535 w 2178135"/>
                <a:gd name="connsiteY65" fmla="*/ 1286065 h 2039827"/>
                <a:gd name="connsiteX66" fmla="*/ 1992784 w 2178135"/>
                <a:gd name="connsiteY66" fmla="*/ 1267530 h 2039827"/>
                <a:gd name="connsiteX67" fmla="*/ 2017498 w 2178135"/>
                <a:gd name="connsiteY67" fmla="*/ 1329313 h 2039827"/>
                <a:gd name="connsiteX68" fmla="*/ 2153422 w 2178135"/>
                <a:gd name="connsiteY68" fmla="*/ 1255173 h 2039827"/>
                <a:gd name="connsiteX69" fmla="*/ 2165779 w 2178135"/>
                <a:gd name="connsiteY69" fmla="*/ 1168676 h 2039827"/>
                <a:gd name="connsiteX70" fmla="*/ 2153422 w 2178135"/>
                <a:gd name="connsiteY70" fmla="*/ 1131605 h 2039827"/>
                <a:gd name="connsiteX71" fmla="*/ 2147244 w 2178135"/>
                <a:gd name="connsiteY71" fmla="*/ 1094535 h 2039827"/>
                <a:gd name="connsiteX72" fmla="*/ 2159600 w 2178135"/>
                <a:gd name="connsiteY72" fmla="*/ 1051286 h 2039827"/>
                <a:gd name="connsiteX73" fmla="*/ 2178135 w 2178135"/>
                <a:gd name="connsiteY73" fmla="*/ 1014216 h 2039827"/>
                <a:gd name="connsiteX74" fmla="*/ 2141065 w 2178135"/>
                <a:gd name="connsiteY74" fmla="*/ 903005 h 2039827"/>
                <a:gd name="connsiteX75" fmla="*/ 2110173 w 2178135"/>
                <a:gd name="connsiteY75" fmla="*/ 872113 h 2039827"/>
                <a:gd name="connsiteX76" fmla="*/ 2085460 w 2178135"/>
                <a:gd name="connsiteY76" fmla="*/ 791795 h 2039827"/>
                <a:gd name="connsiteX77" fmla="*/ 2073103 w 2178135"/>
                <a:gd name="connsiteY77" fmla="*/ 618800 h 2039827"/>
                <a:gd name="connsiteX78" fmla="*/ 2060746 w 2178135"/>
                <a:gd name="connsiteY78" fmla="*/ 519946 h 2039827"/>
                <a:gd name="connsiteX79" fmla="*/ 2042211 w 2178135"/>
                <a:gd name="connsiteY79" fmla="*/ 501411 h 2039827"/>
                <a:gd name="connsiteX80" fmla="*/ 1992784 w 2178135"/>
                <a:gd name="connsiteY80" fmla="*/ 526124 h 2039827"/>
                <a:gd name="connsiteX81" fmla="*/ 1884028 w 2178135"/>
                <a:gd name="connsiteY81" fmla="*/ 453649 h 2039827"/>
                <a:gd name="connsiteX82" fmla="*/ 1844503 w 2178135"/>
                <a:gd name="connsiteY82" fmla="*/ 470519 h 2039827"/>
                <a:gd name="connsiteX83" fmla="*/ 1776541 w 2178135"/>
                <a:gd name="connsiteY83" fmla="*/ 464340 h 2039827"/>
                <a:gd name="connsiteX84" fmla="*/ 1702400 w 2178135"/>
                <a:gd name="connsiteY84" fmla="*/ 519946 h 2039827"/>
                <a:gd name="connsiteX85" fmla="*/ 1640617 w 2178135"/>
                <a:gd name="connsiteY85" fmla="*/ 489054 h 2039827"/>
                <a:gd name="connsiteX86" fmla="*/ 1603546 w 2178135"/>
                <a:gd name="connsiteY86" fmla="*/ 501411 h 2039827"/>
                <a:gd name="connsiteX87" fmla="*/ 1603608 w 2178135"/>
                <a:gd name="connsiteY87" fmla="*/ 489288 h 2039827"/>
                <a:gd name="connsiteX88" fmla="*/ 1529406 w 2178135"/>
                <a:gd name="connsiteY88" fmla="*/ 495232 h 2039827"/>
                <a:gd name="connsiteX89" fmla="*/ 1498514 w 2178135"/>
                <a:gd name="connsiteY89" fmla="*/ 470519 h 2039827"/>
                <a:gd name="connsiteX90" fmla="*/ 1451525 w 2178135"/>
                <a:gd name="connsiteY90" fmla="*/ 481697 h 2039827"/>
                <a:gd name="connsiteX91" fmla="*/ 1372168 w 2178135"/>
                <a:gd name="connsiteY91" fmla="*/ 433707 h 2039827"/>
                <a:gd name="connsiteX92" fmla="*/ 1300806 w 2178135"/>
                <a:gd name="connsiteY92" fmla="*/ 451984 h 2039827"/>
                <a:gd name="connsiteX93" fmla="*/ 1269914 w 2178135"/>
                <a:gd name="connsiteY93" fmla="*/ 439627 h 2039827"/>
                <a:gd name="connsiteX94" fmla="*/ 1250011 w 2178135"/>
                <a:gd name="connsiteY94" fmla="*/ 432292 h 2039827"/>
                <a:gd name="connsiteX95" fmla="*/ 1220487 w 2178135"/>
                <a:gd name="connsiteY95" fmla="*/ 396378 h 2039827"/>
                <a:gd name="connsiteX96" fmla="*/ 1153535 w 2178135"/>
                <a:gd name="connsiteY96" fmla="*/ 390478 h 2039827"/>
                <a:gd name="connsiteX97" fmla="*/ 1115454 w 2178135"/>
                <a:gd name="connsiteY97" fmla="*/ 371665 h 2039827"/>
                <a:gd name="connsiteX98" fmla="*/ 1096919 w 2178135"/>
                <a:gd name="connsiteY98" fmla="*/ 371665 h 2039827"/>
                <a:gd name="connsiteX99" fmla="*/ 1084562 w 2178135"/>
                <a:gd name="connsiteY99" fmla="*/ 359308 h 2039827"/>
                <a:gd name="connsiteX100" fmla="*/ 1072206 w 2178135"/>
                <a:gd name="connsiteY100" fmla="*/ 353130 h 2039827"/>
                <a:gd name="connsiteX101" fmla="*/ 1077975 w 2178135"/>
                <a:gd name="connsiteY101" fmla="*/ 10936 h 2039827"/>
                <a:gd name="connsiteX102" fmla="*/ 608423 w 2178135"/>
                <a:gd name="connsiteY102" fmla="*/ 0 h 2039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2178135" h="2039827">
                  <a:moveTo>
                    <a:pt x="608423" y="0"/>
                  </a:moveTo>
                  <a:cubicBezTo>
                    <a:pt x="606363" y="288324"/>
                    <a:pt x="592352" y="583789"/>
                    <a:pt x="590292" y="872113"/>
                  </a:cubicBezTo>
                  <a:lnTo>
                    <a:pt x="6178" y="841299"/>
                  </a:lnTo>
                  <a:lnTo>
                    <a:pt x="0" y="880734"/>
                  </a:lnTo>
                  <a:lnTo>
                    <a:pt x="58952" y="921540"/>
                  </a:lnTo>
                  <a:lnTo>
                    <a:pt x="114557" y="989503"/>
                  </a:lnTo>
                  <a:lnTo>
                    <a:pt x="163984" y="1063643"/>
                  </a:lnTo>
                  <a:lnTo>
                    <a:pt x="213411" y="1076000"/>
                  </a:lnTo>
                  <a:lnTo>
                    <a:pt x="250481" y="1125427"/>
                  </a:lnTo>
                  <a:lnTo>
                    <a:pt x="281373" y="1174854"/>
                  </a:lnTo>
                  <a:lnTo>
                    <a:pt x="306087" y="1230459"/>
                  </a:lnTo>
                  <a:lnTo>
                    <a:pt x="318444" y="1304600"/>
                  </a:lnTo>
                  <a:lnTo>
                    <a:pt x="336979" y="1329313"/>
                  </a:lnTo>
                  <a:lnTo>
                    <a:pt x="442011" y="1409632"/>
                  </a:lnTo>
                  <a:lnTo>
                    <a:pt x="448190" y="1384919"/>
                  </a:lnTo>
                  <a:lnTo>
                    <a:pt x="584114" y="1452881"/>
                  </a:lnTo>
                  <a:lnTo>
                    <a:pt x="584114" y="1452881"/>
                  </a:lnTo>
                  <a:lnTo>
                    <a:pt x="615006" y="1397276"/>
                  </a:lnTo>
                  <a:lnTo>
                    <a:pt x="670611" y="1329313"/>
                  </a:lnTo>
                  <a:lnTo>
                    <a:pt x="738573" y="1310778"/>
                  </a:lnTo>
                  <a:lnTo>
                    <a:pt x="831249" y="1323135"/>
                  </a:lnTo>
                  <a:lnTo>
                    <a:pt x="911568" y="1384919"/>
                  </a:lnTo>
                  <a:lnTo>
                    <a:pt x="967173" y="1465238"/>
                  </a:lnTo>
                  <a:lnTo>
                    <a:pt x="1022779" y="1545557"/>
                  </a:lnTo>
                  <a:lnTo>
                    <a:pt x="1072206" y="1632054"/>
                  </a:lnTo>
                  <a:lnTo>
                    <a:pt x="1127811" y="1700016"/>
                  </a:lnTo>
                  <a:lnTo>
                    <a:pt x="1177238" y="1737086"/>
                  </a:lnTo>
                  <a:lnTo>
                    <a:pt x="1208130" y="1817405"/>
                  </a:lnTo>
                  <a:lnTo>
                    <a:pt x="1232844" y="1879189"/>
                  </a:lnTo>
                  <a:lnTo>
                    <a:pt x="1257557" y="1940973"/>
                  </a:lnTo>
                  <a:lnTo>
                    <a:pt x="1288449" y="1984222"/>
                  </a:lnTo>
                  <a:lnTo>
                    <a:pt x="1350233" y="2008935"/>
                  </a:lnTo>
                  <a:lnTo>
                    <a:pt x="1449087" y="2027470"/>
                  </a:lnTo>
                  <a:lnTo>
                    <a:pt x="1523227" y="2039827"/>
                  </a:lnTo>
                  <a:lnTo>
                    <a:pt x="1615903" y="2039827"/>
                  </a:lnTo>
                  <a:lnTo>
                    <a:pt x="1597368" y="2027470"/>
                  </a:lnTo>
                  <a:lnTo>
                    <a:pt x="1597368" y="2027470"/>
                  </a:lnTo>
                  <a:lnTo>
                    <a:pt x="1585011" y="1959508"/>
                  </a:lnTo>
                  <a:lnTo>
                    <a:pt x="1560298" y="1928616"/>
                  </a:lnTo>
                  <a:lnTo>
                    <a:pt x="1554119" y="1891546"/>
                  </a:lnTo>
                  <a:lnTo>
                    <a:pt x="1535584" y="1848297"/>
                  </a:lnTo>
                  <a:lnTo>
                    <a:pt x="1547941" y="1817405"/>
                  </a:lnTo>
                  <a:lnTo>
                    <a:pt x="1541762" y="1798870"/>
                  </a:lnTo>
                  <a:lnTo>
                    <a:pt x="1498514" y="1774157"/>
                  </a:lnTo>
                  <a:lnTo>
                    <a:pt x="1547941" y="1743265"/>
                  </a:lnTo>
                  <a:lnTo>
                    <a:pt x="1554119" y="1730908"/>
                  </a:lnTo>
                  <a:lnTo>
                    <a:pt x="1560298" y="1700016"/>
                  </a:lnTo>
                  <a:lnTo>
                    <a:pt x="1535584" y="1669124"/>
                  </a:lnTo>
                  <a:lnTo>
                    <a:pt x="1560298" y="1669124"/>
                  </a:lnTo>
                  <a:lnTo>
                    <a:pt x="1585011" y="1650589"/>
                  </a:lnTo>
                  <a:lnTo>
                    <a:pt x="1560298" y="1594984"/>
                  </a:lnTo>
                  <a:lnTo>
                    <a:pt x="1560298" y="1594984"/>
                  </a:lnTo>
                  <a:lnTo>
                    <a:pt x="1628260" y="1594984"/>
                  </a:lnTo>
                  <a:lnTo>
                    <a:pt x="1640617" y="1582627"/>
                  </a:lnTo>
                  <a:lnTo>
                    <a:pt x="1659152" y="1533200"/>
                  </a:lnTo>
                  <a:lnTo>
                    <a:pt x="1696222" y="1533200"/>
                  </a:lnTo>
                  <a:lnTo>
                    <a:pt x="1714757" y="1533200"/>
                  </a:lnTo>
                  <a:lnTo>
                    <a:pt x="1714757" y="1502308"/>
                  </a:lnTo>
                  <a:lnTo>
                    <a:pt x="1708579" y="1483773"/>
                  </a:lnTo>
                  <a:lnTo>
                    <a:pt x="1708579" y="1483773"/>
                  </a:lnTo>
                  <a:lnTo>
                    <a:pt x="1782719" y="1489951"/>
                  </a:lnTo>
                  <a:lnTo>
                    <a:pt x="1844503" y="1477595"/>
                  </a:lnTo>
                  <a:lnTo>
                    <a:pt x="1906287" y="1421989"/>
                  </a:lnTo>
                  <a:lnTo>
                    <a:pt x="1906287" y="1378740"/>
                  </a:lnTo>
                  <a:lnTo>
                    <a:pt x="1955714" y="1347849"/>
                  </a:lnTo>
                  <a:lnTo>
                    <a:pt x="1949535" y="1286065"/>
                  </a:lnTo>
                  <a:lnTo>
                    <a:pt x="1992784" y="1267530"/>
                  </a:lnTo>
                  <a:lnTo>
                    <a:pt x="2017498" y="1329313"/>
                  </a:lnTo>
                  <a:lnTo>
                    <a:pt x="2153422" y="1255173"/>
                  </a:lnTo>
                  <a:lnTo>
                    <a:pt x="2165779" y="1168676"/>
                  </a:lnTo>
                  <a:lnTo>
                    <a:pt x="2153422" y="1131605"/>
                  </a:lnTo>
                  <a:lnTo>
                    <a:pt x="2147244" y="1094535"/>
                  </a:lnTo>
                  <a:lnTo>
                    <a:pt x="2159600" y="1051286"/>
                  </a:lnTo>
                  <a:lnTo>
                    <a:pt x="2178135" y="1014216"/>
                  </a:lnTo>
                  <a:lnTo>
                    <a:pt x="2141065" y="903005"/>
                  </a:lnTo>
                  <a:lnTo>
                    <a:pt x="2110173" y="872113"/>
                  </a:lnTo>
                  <a:lnTo>
                    <a:pt x="2085460" y="791795"/>
                  </a:lnTo>
                  <a:lnTo>
                    <a:pt x="2073103" y="618800"/>
                  </a:lnTo>
                  <a:lnTo>
                    <a:pt x="2060746" y="519946"/>
                  </a:lnTo>
                  <a:lnTo>
                    <a:pt x="2042211" y="501411"/>
                  </a:lnTo>
                  <a:lnTo>
                    <a:pt x="1992784" y="526124"/>
                  </a:lnTo>
                  <a:lnTo>
                    <a:pt x="1884028" y="453649"/>
                  </a:lnTo>
                  <a:lnTo>
                    <a:pt x="1844503" y="470519"/>
                  </a:lnTo>
                  <a:lnTo>
                    <a:pt x="1776541" y="464340"/>
                  </a:lnTo>
                  <a:lnTo>
                    <a:pt x="1702400" y="519946"/>
                  </a:lnTo>
                  <a:lnTo>
                    <a:pt x="1640617" y="489054"/>
                  </a:lnTo>
                  <a:lnTo>
                    <a:pt x="1603546" y="501411"/>
                  </a:lnTo>
                  <a:cubicBezTo>
                    <a:pt x="1603567" y="497370"/>
                    <a:pt x="1603587" y="493329"/>
                    <a:pt x="1603608" y="489288"/>
                  </a:cubicBezTo>
                  <a:lnTo>
                    <a:pt x="1529406" y="495232"/>
                  </a:lnTo>
                  <a:lnTo>
                    <a:pt x="1498514" y="470519"/>
                  </a:lnTo>
                  <a:lnTo>
                    <a:pt x="1451525" y="481697"/>
                  </a:lnTo>
                  <a:lnTo>
                    <a:pt x="1372168" y="433707"/>
                  </a:lnTo>
                  <a:lnTo>
                    <a:pt x="1300806" y="451984"/>
                  </a:lnTo>
                  <a:lnTo>
                    <a:pt x="1269914" y="439627"/>
                  </a:lnTo>
                  <a:lnTo>
                    <a:pt x="1250011" y="432292"/>
                  </a:lnTo>
                  <a:lnTo>
                    <a:pt x="1220487" y="396378"/>
                  </a:lnTo>
                  <a:lnTo>
                    <a:pt x="1153535" y="390478"/>
                  </a:lnTo>
                  <a:lnTo>
                    <a:pt x="1115454" y="371665"/>
                  </a:lnTo>
                  <a:lnTo>
                    <a:pt x="1096919" y="371665"/>
                  </a:lnTo>
                  <a:lnTo>
                    <a:pt x="1084562" y="359308"/>
                  </a:lnTo>
                  <a:lnTo>
                    <a:pt x="1072206" y="353130"/>
                  </a:lnTo>
                  <a:lnTo>
                    <a:pt x="1077975" y="10936"/>
                  </a:lnTo>
                  <a:lnTo>
                    <a:pt x="608423" y="0"/>
                  </a:lnTo>
                  <a:close/>
                </a:path>
              </a:pathLst>
            </a:custGeom>
            <a:solidFill>
              <a:schemeClr val="accent1"/>
            </a:solidFill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 dirty="0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>
              <a:off x="1081893" y="2507071"/>
              <a:ext cx="1212633" cy="1930978"/>
            </a:xfrm>
            <a:custGeom>
              <a:avLst/>
              <a:gdLst>
                <a:gd name="connsiteX0" fmla="*/ 99753 w 1313411"/>
                <a:gd name="connsiteY0" fmla="*/ 0 h 2116975"/>
                <a:gd name="connsiteX1" fmla="*/ 99753 w 1313411"/>
                <a:gd name="connsiteY1" fmla="*/ 60960 h 2116975"/>
                <a:gd name="connsiteX2" fmla="*/ 94211 w 1313411"/>
                <a:gd name="connsiteY2" fmla="*/ 99753 h 2116975"/>
                <a:gd name="connsiteX3" fmla="*/ 72043 w 1313411"/>
                <a:gd name="connsiteY3" fmla="*/ 138545 h 2116975"/>
                <a:gd name="connsiteX4" fmla="*/ 83127 w 1313411"/>
                <a:gd name="connsiteY4" fmla="*/ 193964 h 2116975"/>
                <a:gd name="connsiteX5" fmla="*/ 0 w 1313411"/>
                <a:gd name="connsiteY5" fmla="*/ 254924 h 2116975"/>
                <a:gd name="connsiteX6" fmla="*/ 0 w 1313411"/>
                <a:gd name="connsiteY6" fmla="*/ 299258 h 2116975"/>
                <a:gd name="connsiteX7" fmla="*/ 38793 w 1313411"/>
                <a:gd name="connsiteY7" fmla="*/ 387927 h 2116975"/>
                <a:gd name="connsiteX8" fmla="*/ 38793 w 1313411"/>
                <a:gd name="connsiteY8" fmla="*/ 426720 h 2116975"/>
                <a:gd name="connsiteX9" fmla="*/ 22167 w 1313411"/>
                <a:gd name="connsiteY9" fmla="*/ 576349 h 2116975"/>
                <a:gd name="connsiteX10" fmla="*/ 49876 w 1313411"/>
                <a:gd name="connsiteY10" fmla="*/ 670560 h 2116975"/>
                <a:gd name="connsiteX11" fmla="*/ 77585 w 1313411"/>
                <a:gd name="connsiteY11" fmla="*/ 703811 h 2116975"/>
                <a:gd name="connsiteX12" fmla="*/ 83127 w 1313411"/>
                <a:gd name="connsiteY12" fmla="*/ 742604 h 2116975"/>
                <a:gd name="connsiteX13" fmla="*/ 72043 w 1313411"/>
                <a:gd name="connsiteY13" fmla="*/ 814647 h 2116975"/>
                <a:gd name="connsiteX14" fmla="*/ 121920 w 1313411"/>
                <a:gd name="connsiteY14" fmla="*/ 825731 h 2116975"/>
                <a:gd name="connsiteX15" fmla="*/ 144087 w 1313411"/>
                <a:gd name="connsiteY15" fmla="*/ 825731 h 2116975"/>
                <a:gd name="connsiteX16" fmla="*/ 166254 w 1313411"/>
                <a:gd name="connsiteY16" fmla="*/ 792480 h 2116975"/>
                <a:gd name="connsiteX17" fmla="*/ 182880 w 1313411"/>
                <a:gd name="connsiteY17" fmla="*/ 781396 h 2116975"/>
                <a:gd name="connsiteX18" fmla="*/ 193963 w 1313411"/>
                <a:gd name="connsiteY18" fmla="*/ 825731 h 2116975"/>
                <a:gd name="connsiteX19" fmla="*/ 188422 w 1313411"/>
                <a:gd name="connsiteY19" fmla="*/ 875607 h 2116975"/>
                <a:gd name="connsiteX20" fmla="*/ 182880 w 1313411"/>
                <a:gd name="connsiteY20" fmla="*/ 892233 h 2116975"/>
                <a:gd name="connsiteX21" fmla="*/ 149629 w 1313411"/>
                <a:gd name="connsiteY21" fmla="*/ 886691 h 2116975"/>
                <a:gd name="connsiteX22" fmla="*/ 133003 w 1313411"/>
                <a:gd name="connsiteY22" fmla="*/ 942109 h 2116975"/>
                <a:gd name="connsiteX23" fmla="*/ 144087 w 1313411"/>
                <a:gd name="connsiteY23" fmla="*/ 997527 h 2116975"/>
                <a:gd name="connsiteX24" fmla="*/ 171796 w 1313411"/>
                <a:gd name="connsiteY24" fmla="*/ 1025236 h 2116975"/>
                <a:gd name="connsiteX25" fmla="*/ 205047 w 1313411"/>
                <a:gd name="connsiteY25" fmla="*/ 1064029 h 2116975"/>
                <a:gd name="connsiteX26" fmla="*/ 205047 w 1313411"/>
                <a:gd name="connsiteY26" fmla="*/ 1102822 h 2116975"/>
                <a:gd name="connsiteX27" fmla="*/ 182880 w 1313411"/>
                <a:gd name="connsiteY27" fmla="*/ 1119447 h 2116975"/>
                <a:gd name="connsiteX28" fmla="*/ 182880 w 1313411"/>
                <a:gd name="connsiteY28" fmla="*/ 1119447 h 2116975"/>
                <a:gd name="connsiteX29" fmla="*/ 238298 w 1313411"/>
                <a:gd name="connsiteY29" fmla="*/ 1230284 h 2116975"/>
                <a:gd name="connsiteX30" fmla="*/ 249382 w 1313411"/>
                <a:gd name="connsiteY30" fmla="*/ 1318953 h 2116975"/>
                <a:gd name="connsiteX31" fmla="*/ 282633 w 1313411"/>
                <a:gd name="connsiteY31" fmla="*/ 1341120 h 2116975"/>
                <a:gd name="connsiteX32" fmla="*/ 282633 w 1313411"/>
                <a:gd name="connsiteY32" fmla="*/ 1341120 h 2116975"/>
                <a:gd name="connsiteX33" fmla="*/ 304800 w 1313411"/>
                <a:gd name="connsiteY33" fmla="*/ 1390996 h 2116975"/>
                <a:gd name="connsiteX34" fmla="*/ 321425 w 1313411"/>
                <a:gd name="connsiteY34" fmla="*/ 1418705 h 2116975"/>
                <a:gd name="connsiteX35" fmla="*/ 326967 w 1313411"/>
                <a:gd name="connsiteY35" fmla="*/ 1463040 h 2116975"/>
                <a:gd name="connsiteX36" fmla="*/ 299258 w 1313411"/>
                <a:gd name="connsiteY36" fmla="*/ 1507375 h 2116975"/>
                <a:gd name="connsiteX37" fmla="*/ 315883 w 1313411"/>
                <a:gd name="connsiteY37" fmla="*/ 1546167 h 2116975"/>
                <a:gd name="connsiteX38" fmla="*/ 410094 w 1313411"/>
                <a:gd name="connsiteY38" fmla="*/ 1612669 h 2116975"/>
                <a:gd name="connsiteX39" fmla="*/ 459971 w 1313411"/>
                <a:gd name="connsiteY39" fmla="*/ 1623753 h 2116975"/>
                <a:gd name="connsiteX40" fmla="*/ 465513 w 1313411"/>
                <a:gd name="connsiteY40" fmla="*/ 1607127 h 2116975"/>
                <a:gd name="connsiteX41" fmla="*/ 465513 w 1313411"/>
                <a:gd name="connsiteY41" fmla="*/ 1607127 h 2116975"/>
                <a:gd name="connsiteX42" fmla="*/ 543098 w 1313411"/>
                <a:gd name="connsiteY42" fmla="*/ 1712422 h 2116975"/>
                <a:gd name="connsiteX43" fmla="*/ 604058 w 1313411"/>
                <a:gd name="connsiteY43" fmla="*/ 1734589 h 2116975"/>
                <a:gd name="connsiteX44" fmla="*/ 604058 w 1313411"/>
                <a:gd name="connsiteY44" fmla="*/ 1734589 h 2116975"/>
                <a:gd name="connsiteX45" fmla="*/ 642851 w 1313411"/>
                <a:gd name="connsiteY45" fmla="*/ 1795549 h 2116975"/>
                <a:gd name="connsiteX46" fmla="*/ 703811 w 1313411"/>
                <a:gd name="connsiteY46" fmla="*/ 1834342 h 2116975"/>
                <a:gd name="connsiteX47" fmla="*/ 775854 w 1313411"/>
                <a:gd name="connsiteY47" fmla="*/ 1923011 h 2116975"/>
                <a:gd name="connsiteX48" fmla="*/ 786938 w 1313411"/>
                <a:gd name="connsiteY48" fmla="*/ 2017222 h 2116975"/>
                <a:gd name="connsiteX49" fmla="*/ 803563 w 1313411"/>
                <a:gd name="connsiteY49" fmla="*/ 2050473 h 2116975"/>
                <a:gd name="connsiteX50" fmla="*/ 809105 w 1313411"/>
                <a:gd name="connsiteY50" fmla="*/ 2083724 h 2116975"/>
                <a:gd name="connsiteX51" fmla="*/ 1197033 w 1313411"/>
                <a:gd name="connsiteY51" fmla="*/ 2116975 h 2116975"/>
                <a:gd name="connsiteX52" fmla="*/ 1230283 w 1313411"/>
                <a:gd name="connsiteY52" fmla="*/ 2089265 h 2116975"/>
                <a:gd name="connsiteX53" fmla="*/ 1213658 w 1313411"/>
                <a:gd name="connsiteY53" fmla="*/ 2011680 h 2116975"/>
                <a:gd name="connsiteX54" fmla="*/ 1263534 w 1313411"/>
                <a:gd name="connsiteY54" fmla="*/ 1906385 h 2116975"/>
                <a:gd name="connsiteX55" fmla="*/ 1285702 w 1313411"/>
                <a:gd name="connsiteY55" fmla="*/ 1867593 h 2116975"/>
                <a:gd name="connsiteX56" fmla="*/ 1313411 w 1313411"/>
                <a:gd name="connsiteY56" fmla="*/ 1806633 h 2116975"/>
                <a:gd name="connsiteX57" fmla="*/ 1252451 w 1313411"/>
                <a:gd name="connsiteY57" fmla="*/ 1657004 h 2116975"/>
                <a:gd name="connsiteX58" fmla="*/ 576349 w 1313411"/>
                <a:gd name="connsiteY58" fmla="*/ 714895 h 2116975"/>
                <a:gd name="connsiteX59" fmla="*/ 687185 w 1313411"/>
                <a:gd name="connsiteY59" fmla="*/ 177338 h 2116975"/>
                <a:gd name="connsiteX60" fmla="*/ 99753 w 1313411"/>
                <a:gd name="connsiteY60" fmla="*/ 0 h 2116975"/>
                <a:gd name="connsiteX0" fmla="*/ 99753 w 1313411"/>
                <a:gd name="connsiteY0" fmla="*/ 0 h 2116975"/>
                <a:gd name="connsiteX1" fmla="*/ 99753 w 1313411"/>
                <a:gd name="connsiteY1" fmla="*/ 60960 h 2116975"/>
                <a:gd name="connsiteX2" fmla="*/ 94211 w 1313411"/>
                <a:gd name="connsiteY2" fmla="*/ 99753 h 2116975"/>
                <a:gd name="connsiteX3" fmla="*/ 72043 w 1313411"/>
                <a:gd name="connsiteY3" fmla="*/ 138545 h 2116975"/>
                <a:gd name="connsiteX4" fmla="*/ 83127 w 1313411"/>
                <a:gd name="connsiteY4" fmla="*/ 193964 h 2116975"/>
                <a:gd name="connsiteX5" fmla="*/ 0 w 1313411"/>
                <a:gd name="connsiteY5" fmla="*/ 254924 h 2116975"/>
                <a:gd name="connsiteX6" fmla="*/ 0 w 1313411"/>
                <a:gd name="connsiteY6" fmla="*/ 299258 h 2116975"/>
                <a:gd name="connsiteX7" fmla="*/ 38793 w 1313411"/>
                <a:gd name="connsiteY7" fmla="*/ 387927 h 2116975"/>
                <a:gd name="connsiteX8" fmla="*/ 38793 w 1313411"/>
                <a:gd name="connsiteY8" fmla="*/ 426720 h 2116975"/>
                <a:gd name="connsiteX9" fmla="*/ 22167 w 1313411"/>
                <a:gd name="connsiteY9" fmla="*/ 576349 h 2116975"/>
                <a:gd name="connsiteX10" fmla="*/ 49876 w 1313411"/>
                <a:gd name="connsiteY10" fmla="*/ 670560 h 2116975"/>
                <a:gd name="connsiteX11" fmla="*/ 77585 w 1313411"/>
                <a:gd name="connsiteY11" fmla="*/ 703811 h 2116975"/>
                <a:gd name="connsiteX12" fmla="*/ 83127 w 1313411"/>
                <a:gd name="connsiteY12" fmla="*/ 742604 h 2116975"/>
                <a:gd name="connsiteX13" fmla="*/ 72043 w 1313411"/>
                <a:gd name="connsiteY13" fmla="*/ 814647 h 2116975"/>
                <a:gd name="connsiteX14" fmla="*/ 121920 w 1313411"/>
                <a:gd name="connsiteY14" fmla="*/ 825731 h 2116975"/>
                <a:gd name="connsiteX15" fmla="*/ 144087 w 1313411"/>
                <a:gd name="connsiteY15" fmla="*/ 825731 h 2116975"/>
                <a:gd name="connsiteX16" fmla="*/ 166254 w 1313411"/>
                <a:gd name="connsiteY16" fmla="*/ 792480 h 2116975"/>
                <a:gd name="connsiteX17" fmla="*/ 182880 w 1313411"/>
                <a:gd name="connsiteY17" fmla="*/ 781396 h 2116975"/>
                <a:gd name="connsiteX18" fmla="*/ 193963 w 1313411"/>
                <a:gd name="connsiteY18" fmla="*/ 825731 h 2116975"/>
                <a:gd name="connsiteX19" fmla="*/ 188422 w 1313411"/>
                <a:gd name="connsiteY19" fmla="*/ 875607 h 2116975"/>
                <a:gd name="connsiteX20" fmla="*/ 182880 w 1313411"/>
                <a:gd name="connsiteY20" fmla="*/ 892233 h 2116975"/>
                <a:gd name="connsiteX21" fmla="*/ 149629 w 1313411"/>
                <a:gd name="connsiteY21" fmla="*/ 886691 h 2116975"/>
                <a:gd name="connsiteX22" fmla="*/ 133003 w 1313411"/>
                <a:gd name="connsiteY22" fmla="*/ 942109 h 2116975"/>
                <a:gd name="connsiteX23" fmla="*/ 144087 w 1313411"/>
                <a:gd name="connsiteY23" fmla="*/ 997527 h 2116975"/>
                <a:gd name="connsiteX24" fmla="*/ 171796 w 1313411"/>
                <a:gd name="connsiteY24" fmla="*/ 1025236 h 2116975"/>
                <a:gd name="connsiteX25" fmla="*/ 205047 w 1313411"/>
                <a:gd name="connsiteY25" fmla="*/ 1064029 h 2116975"/>
                <a:gd name="connsiteX26" fmla="*/ 205047 w 1313411"/>
                <a:gd name="connsiteY26" fmla="*/ 1102822 h 2116975"/>
                <a:gd name="connsiteX27" fmla="*/ 182880 w 1313411"/>
                <a:gd name="connsiteY27" fmla="*/ 1119447 h 2116975"/>
                <a:gd name="connsiteX28" fmla="*/ 182880 w 1313411"/>
                <a:gd name="connsiteY28" fmla="*/ 1119447 h 2116975"/>
                <a:gd name="connsiteX29" fmla="*/ 238298 w 1313411"/>
                <a:gd name="connsiteY29" fmla="*/ 1230284 h 2116975"/>
                <a:gd name="connsiteX30" fmla="*/ 249382 w 1313411"/>
                <a:gd name="connsiteY30" fmla="*/ 1318953 h 2116975"/>
                <a:gd name="connsiteX31" fmla="*/ 282633 w 1313411"/>
                <a:gd name="connsiteY31" fmla="*/ 1341120 h 2116975"/>
                <a:gd name="connsiteX32" fmla="*/ 282633 w 1313411"/>
                <a:gd name="connsiteY32" fmla="*/ 1341120 h 2116975"/>
                <a:gd name="connsiteX33" fmla="*/ 304800 w 1313411"/>
                <a:gd name="connsiteY33" fmla="*/ 1390996 h 2116975"/>
                <a:gd name="connsiteX34" fmla="*/ 321425 w 1313411"/>
                <a:gd name="connsiteY34" fmla="*/ 1418705 h 2116975"/>
                <a:gd name="connsiteX35" fmla="*/ 326967 w 1313411"/>
                <a:gd name="connsiteY35" fmla="*/ 1463040 h 2116975"/>
                <a:gd name="connsiteX36" fmla="*/ 299258 w 1313411"/>
                <a:gd name="connsiteY36" fmla="*/ 1507375 h 2116975"/>
                <a:gd name="connsiteX37" fmla="*/ 315883 w 1313411"/>
                <a:gd name="connsiteY37" fmla="*/ 1546167 h 2116975"/>
                <a:gd name="connsiteX38" fmla="*/ 410094 w 1313411"/>
                <a:gd name="connsiteY38" fmla="*/ 1612669 h 2116975"/>
                <a:gd name="connsiteX39" fmla="*/ 459971 w 1313411"/>
                <a:gd name="connsiteY39" fmla="*/ 1623753 h 2116975"/>
                <a:gd name="connsiteX40" fmla="*/ 465513 w 1313411"/>
                <a:gd name="connsiteY40" fmla="*/ 1607127 h 2116975"/>
                <a:gd name="connsiteX41" fmla="*/ 465513 w 1313411"/>
                <a:gd name="connsiteY41" fmla="*/ 1607127 h 2116975"/>
                <a:gd name="connsiteX42" fmla="*/ 543098 w 1313411"/>
                <a:gd name="connsiteY42" fmla="*/ 1712422 h 2116975"/>
                <a:gd name="connsiteX43" fmla="*/ 604058 w 1313411"/>
                <a:gd name="connsiteY43" fmla="*/ 1734589 h 2116975"/>
                <a:gd name="connsiteX44" fmla="*/ 604058 w 1313411"/>
                <a:gd name="connsiteY44" fmla="*/ 1734589 h 2116975"/>
                <a:gd name="connsiteX45" fmla="*/ 642851 w 1313411"/>
                <a:gd name="connsiteY45" fmla="*/ 1795549 h 2116975"/>
                <a:gd name="connsiteX46" fmla="*/ 703811 w 1313411"/>
                <a:gd name="connsiteY46" fmla="*/ 1834342 h 2116975"/>
                <a:gd name="connsiteX47" fmla="*/ 775854 w 1313411"/>
                <a:gd name="connsiteY47" fmla="*/ 1923011 h 2116975"/>
                <a:gd name="connsiteX48" fmla="*/ 786938 w 1313411"/>
                <a:gd name="connsiteY48" fmla="*/ 2017222 h 2116975"/>
                <a:gd name="connsiteX49" fmla="*/ 803563 w 1313411"/>
                <a:gd name="connsiteY49" fmla="*/ 2050473 h 2116975"/>
                <a:gd name="connsiteX50" fmla="*/ 809105 w 1313411"/>
                <a:gd name="connsiteY50" fmla="*/ 2083724 h 2116975"/>
                <a:gd name="connsiteX51" fmla="*/ 1197033 w 1313411"/>
                <a:gd name="connsiteY51" fmla="*/ 2116975 h 2116975"/>
                <a:gd name="connsiteX52" fmla="*/ 1230283 w 1313411"/>
                <a:gd name="connsiteY52" fmla="*/ 2089265 h 2116975"/>
                <a:gd name="connsiteX53" fmla="*/ 1213658 w 1313411"/>
                <a:gd name="connsiteY53" fmla="*/ 2011680 h 2116975"/>
                <a:gd name="connsiteX54" fmla="*/ 1263534 w 1313411"/>
                <a:gd name="connsiteY54" fmla="*/ 1906385 h 2116975"/>
                <a:gd name="connsiteX55" fmla="*/ 1285702 w 1313411"/>
                <a:gd name="connsiteY55" fmla="*/ 1867593 h 2116975"/>
                <a:gd name="connsiteX56" fmla="*/ 1313411 w 1313411"/>
                <a:gd name="connsiteY56" fmla="*/ 1806633 h 2116975"/>
                <a:gd name="connsiteX57" fmla="*/ 1252451 w 1313411"/>
                <a:gd name="connsiteY57" fmla="*/ 1657004 h 2116975"/>
                <a:gd name="connsiteX58" fmla="*/ 576349 w 1313411"/>
                <a:gd name="connsiteY58" fmla="*/ 714895 h 2116975"/>
                <a:gd name="connsiteX59" fmla="*/ 696710 w 1313411"/>
                <a:gd name="connsiteY59" fmla="*/ 160669 h 2116975"/>
                <a:gd name="connsiteX60" fmla="*/ 99753 w 1313411"/>
                <a:gd name="connsiteY60" fmla="*/ 0 h 2116975"/>
                <a:gd name="connsiteX0" fmla="*/ 99753 w 1313411"/>
                <a:gd name="connsiteY0" fmla="*/ 0 h 2116975"/>
                <a:gd name="connsiteX1" fmla="*/ 99753 w 1313411"/>
                <a:gd name="connsiteY1" fmla="*/ 60960 h 2116975"/>
                <a:gd name="connsiteX2" fmla="*/ 94211 w 1313411"/>
                <a:gd name="connsiteY2" fmla="*/ 99753 h 2116975"/>
                <a:gd name="connsiteX3" fmla="*/ 72043 w 1313411"/>
                <a:gd name="connsiteY3" fmla="*/ 138545 h 2116975"/>
                <a:gd name="connsiteX4" fmla="*/ 83127 w 1313411"/>
                <a:gd name="connsiteY4" fmla="*/ 193964 h 2116975"/>
                <a:gd name="connsiteX5" fmla="*/ 0 w 1313411"/>
                <a:gd name="connsiteY5" fmla="*/ 254924 h 2116975"/>
                <a:gd name="connsiteX6" fmla="*/ 0 w 1313411"/>
                <a:gd name="connsiteY6" fmla="*/ 299258 h 2116975"/>
                <a:gd name="connsiteX7" fmla="*/ 38793 w 1313411"/>
                <a:gd name="connsiteY7" fmla="*/ 387927 h 2116975"/>
                <a:gd name="connsiteX8" fmla="*/ 38793 w 1313411"/>
                <a:gd name="connsiteY8" fmla="*/ 426720 h 2116975"/>
                <a:gd name="connsiteX9" fmla="*/ 22167 w 1313411"/>
                <a:gd name="connsiteY9" fmla="*/ 576349 h 2116975"/>
                <a:gd name="connsiteX10" fmla="*/ 49876 w 1313411"/>
                <a:gd name="connsiteY10" fmla="*/ 670560 h 2116975"/>
                <a:gd name="connsiteX11" fmla="*/ 77585 w 1313411"/>
                <a:gd name="connsiteY11" fmla="*/ 703811 h 2116975"/>
                <a:gd name="connsiteX12" fmla="*/ 83127 w 1313411"/>
                <a:gd name="connsiteY12" fmla="*/ 742604 h 2116975"/>
                <a:gd name="connsiteX13" fmla="*/ 72043 w 1313411"/>
                <a:gd name="connsiteY13" fmla="*/ 814647 h 2116975"/>
                <a:gd name="connsiteX14" fmla="*/ 121920 w 1313411"/>
                <a:gd name="connsiteY14" fmla="*/ 825731 h 2116975"/>
                <a:gd name="connsiteX15" fmla="*/ 144087 w 1313411"/>
                <a:gd name="connsiteY15" fmla="*/ 825731 h 2116975"/>
                <a:gd name="connsiteX16" fmla="*/ 166254 w 1313411"/>
                <a:gd name="connsiteY16" fmla="*/ 792480 h 2116975"/>
                <a:gd name="connsiteX17" fmla="*/ 182880 w 1313411"/>
                <a:gd name="connsiteY17" fmla="*/ 781396 h 2116975"/>
                <a:gd name="connsiteX18" fmla="*/ 193963 w 1313411"/>
                <a:gd name="connsiteY18" fmla="*/ 825731 h 2116975"/>
                <a:gd name="connsiteX19" fmla="*/ 188422 w 1313411"/>
                <a:gd name="connsiteY19" fmla="*/ 875607 h 2116975"/>
                <a:gd name="connsiteX20" fmla="*/ 182880 w 1313411"/>
                <a:gd name="connsiteY20" fmla="*/ 892233 h 2116975"/>
                <a:gd name="connsiteX21" fmla="*/ 149629 w 1313411"/>
                <a:gd name="connsiteY21" fmla="*/ 886691 h 2116975"/>
                <a:gd name="connsiteX22" fmla="*/ 133003 w 1313411"/>
                <a:gd name="connsiteY22" fmla="*/ 942109 h 2116975"/>
                <a:gd name="connsiteX23" fmla="*/ 144087 w 1313411"/>
                <a:gd name="connsiteY23" fmla="*/ 997527 h 2116975"/>
                <a:gd name="connsiteX24" fmla="*/ 171796 w 1313411"/>
                <a:gd name="connsiteY24" fmla="*/ 1025236 h 2116975"/>
                <a:gd name="connsiteX25" fmla="*/ 205047 w 1313411"/>
                <a:gd name="connsiteY25" fmla="*/ 1064029 h 2116975"/>
                <a:gd name="connsiteX26" fmla="*/ 205047 w 1313411"/>
                <a:gd name="connsiteY26" fmla="*/ 1102822 h 2116975"/>
                <a:gd name="connsiteX27" fmla="*/ 182880 w 1313411"/>
                <a:gd name="connsiteY27" fmla="*/ 1119447 h 2116975"/>
                <a:gd name="connsiteX28" fmla="*/ 182880 w 1313411"/>
                <a:gd name="connsiteY28" fmla="*/ 1119447 h 2116975"/>
                <a:gd name="connsiteX29" fmla="*/ 238298 w 1313411"/>
                <a:gd name="connsiteY29" fmla="*/ 1230284 h 2116975"/>
                <a:gd name="connsiteX30" fmla="*/ 249382 w 1313411"/>
                <a:gd name="connsiteY30" fmla="*/ 1318953 h 2116975"/>
                <a:gd name="connsiteX31" fmla="*/ 282633 w 1313411"/>
                <a:gd name="connsiteY31" fmla="*/ 1341120 h 2116975"/>
                <a:gd name="connsiteX32" fmla="*/ 282633 w 1313411"/>
                <a:gd name="connsiteY32" fmla="*/ 1341120 h 2116975"/>
                <a:gd name="connsiteX33" fmla="*/ 304800 w 1313411"/>
                <a:gd name="connsiteY33" fmla="*/ 1390996 h 2116975"/>
                <a:gd name="connsiteX34" fmla="*/ 321425 w 1313411"/>
                <a:gd name="connsiteY34" fmla="*/ 1418705 h 2116975"/>
                <a:gd name="connsiteX35" fmla="*/ 326967 w 1313411"/>
                <a:gd name="connsiteY35" fmla="*/ 1463040 h 2116975"/>
                <a:gd name="connsiteX36" fmla="*/ 299258 w 1313411"/>
                <a:gd name="connsiteY36" fmla="*/ 1507375 h 2116975"/>
                <a:gd name="connsiteX37" fmla="*/ 315883 w 1313411"/>
                <a:gd name="connsiteY37" fmla="*/ 1546167 h 2116975"/>
                <a:gd name="connsiteX38" fmla="*/ 410094 w 1313411"/>
                <a:gd name="connsiteY38" fmla="*/ 1612669 h 2116975"/>
                <a:gd name="connsiteX39" fmla="*/ 459971 w 1313411"/>
                <a:gd name="connsiteY39" fmla="*/ 1623753 h 2116975"/>
                <a:gd name="connsiteX40" fmla="*/ 465513 w 1313411"/>
                <a:gd name="connsiteY40" fmla="*/ 1607127 h 2116975"/>
                <a:gd name="connsiteX41" fmla="*/ 465513 w 1313411"/>
                <a:gd name="connsiteY41" fmla="*/ 1607127 h 2116975"/>
                <a:gd name="connsiteX42" fmla="*/ 543098 w 1313411"/>
                <a:gd name="connsiteY42" fmla="*/ 1712422 h 2116975"/>
                <a:gd name="connsiteX43" fmla="*/ 604058 w 1313411"/>
                <a:gd name="connsiteY43" fmla="*/ 1734589 h 2116975"/>
                <a:gd name="connsiteX44" fmla="*/ 604058 w 1313411"/>
                <a:gd name="connsiteY44" fmla="*/ 1734589 h 2116975"/>
                <a:gd name="connsiteX45" fmla="*/ 642851 w 1313411"/>
                <a:gd name="connsiteY45" fmla="*/ 1795549 h 2116975"/>
                <a:gd name="connsiteX46" fmla="*/ 703811 w 1313411"/>
                <a:gd name="connsiteY46" fmla="*/ 1834342 h 2116975"/>
                <a:gd name="connsiteX47" fmla="*/ 775854 w 1313411"/>
                <a:gd name="connsiteY47" fmla="*/ 1923011 h 2116975"/>
                <a:gd name="connsiteX48" fmla="*/ 786938 w 1313411"/>
                <a:gd name="connsiteY48" fmla="*/ 2017222 h 2116975"/>
                <a:gd name="connsiteX49" fmla="*/ 803563 w 1313411"/>
                <a:gd name="connsiteY49" fmla="*/ 2050473 h 2116975"/>
                <a:gd name="connsiteX50" fmla="*/ 809105 w 1313411"/>
                <a:gd name="connsiteY50" fmla="*/ 2083724 h 2116975"/>
                <a:gd name="connsiteX51" fmla="*/ 1197033 w 1313411"/>
                <a:gd name="connsiteY51" fmla="*/ 2116975 h 2116975"/>
                <a:gd name="connsiteX52" fmla="*/ 1230283 w 1313411"/>
                <a:gd name="connsiteY52" fmla="*/ 2089265 h 2116975"/>
                <a:gd name="connsiteX53" fmla="*/ 1213658 w 1313411"/>
                <a:gd name="connsiteY53" fmla="*/ 2011680 h 2116975"/>
                <a:gd name="connsiteX54" fmla="*/ 1263534 w 1313411"/>
                <a:gd name="connsiteY54" fmla="*/ 1906385 h 2116975"/>
                <a:gd name="connsiteX55" fmla="*/ 1285702 w 1313411"/>
                <a:gd name="connsiteY55" fmla="*/ 1867593 h 2116975"/>
                <a:gd name="connsiteX56" fmla="*/ 1313411 w 1313411"/>
                <a:gd name="connsiteY56" fmla="*/ 1806633 h 2116975"/>
                <a:gd name="connsiteX57" fmla="*/ 1252451 w 1313411"/>
                <a:gd name="connsiteY57" fmla="*/ 1657004 h 2116975"/>
                <a:gd name="connsiteX58" fmla="*/ 576349 w 1313411"/>
                <a:gd name="connsiteY58" fmla="*/ 714895 h 2116975"/>
                <a:gd name="connsiteX59" fmla="*/ 696710 w 1313411"/>
                <a:gd name="connsiteY59" fmla="*/ 160669 h 2116975"/>
                <a:gd name="connsiteX60" fmla="*/ 264016 w 1313411"/>
                <a:gd name="connsiteY60" fmla="*/ 45720 h 2116975"/>
                <a:gd name="connsiteX61" fmla="*/ 99753 w 1313411"/>
                <a:gd name="connsiteY61" fmla="*/ 0 h 2116975"/>
                <a:gd name="connsiteX0" fmla="*/ 99753 w 1313411"/>
                <a:gd name="connsiteY0" fmla="*/ 0 h 2116975"/>
                <a:gd name="connsiteX1" fmla="*/ 99753 w 1313411"/>
                <a:gd name="connsiteY1" fmla="*/ 60960 h 2116975"/>
                <a:gd name="connsiteX2" fmla="*/ 94211 w 1313411"/>
                <a:gd name="connsiteY2" fmla="*/ 99753 h 2116975"/>
                <a:gd name="connsiteX3" fmla="*/ 72043 w 1313411"/>
                <a:gd name="connsiteY3" fmla="*/ 138545 h 2116975"/>
                <a:gd name="connsiteX4" fmla="*/ 83127 w 1313411"/>
                <a:gd name="connsiteY4" fmla="*/ 193964 h 2116975"/>
                <a:gd name="connsiteX5" fmla="*/ 0 w 1313411"/>
                <a:gd name="connsiteY5" fmla="*/ 254924 h 2116975"/>
                <a:gd name="connsiteX6" fmla="*/ 0 w 1313411"/>
                <a:gd name="connsiteY6" fmla="*/ 299258 h 2116975"/>
                <a:gd name="connsiteX7" fmla="*/ 38793 w 1313411"/>
                <a:gd name="connsiteY7" fmla="*/ 387927 h 2116975"/>
                <a:gd name="connsiteX8" fmla="*/ 38793 w 1313411"/>
                <a:gd name="connsiteY8" fmla="*/ 426720 h 2116975"/>
                <a:gd name="connsiteX9" fmla="*/ 22167 w 1313411"/>
                <a:gd name="connsiteY9" fmla="*/ 576349 h 2116975"/>
                <a:gd name="connsiteX10" fmla="*/ 49876 w 1313411"/>
                <a:gd name="connsiteY10" fmla="*/ 670560 h 2116975"/>
                <a:gd name="connsiteX11" fmla="*/ 77585 w 1313411"/>
                <a:gd name="connsiteY11" fmla="*/ 703811 h 2116975"/>
                <a:gd name="connsiteX12" fmla="*/ 83127 w 1313411"/>
                <a:gd name="connsiteY12" fmla="*/ 742604 h 2116975"/>
                <a:gd name="connsiteX13" fmla="*/ 72043 w 1313411"/>
                <a:gd name="connsiteY13" fmla="*/ 814647 h 2116975"/>
                <a:gd name="connsiteX14" fmla="*/ 121920 w 1313411"/>
                <a:gd name="connsiteY14" fmla="*/ 825731 h 2116975"/>
                <a:gd name="connsiteX15" fmla="*/ 144087 w 1313411"/>
                <a:gd name="connsiteY15" fmla="*/ 825731 h 2116975"/>
                <a:gd name="connsiteX16" fmla="*/ 166254 w 1313411"/>
                <a:gd name="connsiteY16" fmla="*/ 792480 h 2116975"/>
                <a:gd name="connsiteX17" fmla="*/ 182880 w 1313411"/>
                <a:gd name="connsiteY17" fmla="*/ 781396 h 2116975"/>
                <a:gd name="connsiteX18" fmla="*/ 193963 w 1313411"/>
                <a:gd name="connsiteY18" fmla="*/ 825731 h 2116975"/>
                <a:gd name="connsiteX19" fmla="*/ 188422 w 1313411"/>
                <a:gd name="connsiteY19" fmla="*/ 875607 h 2116975"/>
                <a:gd name="connsiteX20" fmla="*/ 182880 w 1313411"/>
                <a:gd name="connsiteY20" fmla="*/ 892233 h 2116975"/>
                <a:gd name="connsiteX21" fmla="*/ 149629 w 1313411"/>
                <a:gd name="connsiteY21" fmla="*/ 886691 h 2116975"/>
                <a:gd name="connsiteX22" fmla="*/ 133003 w 1313411"/>
                <a:gd name="connsiteY22" fmla="*/ 942109 h 2116975"/>
                <a:gd name="connsiteX23" fmla="*/ 144087 w 1313411"/>
                <a:gd name="connsiteY23" fmla="*/ 997527 h 2116975"/>
                <a:gd name="connsiteX24" fmla="*/ 171796 w 1313411"/>
                <a:gd name="connsiteY24" fmla="*/ 1025236 h 2116975"/>
                <a:gd name="connsiteX25" fmla="*/ 205047 w 1313411"/>
                <a:gd name="connsiteY25" fmla="*/ 1064029 h 2116975"/>
                <a:gd name="connsiteX26" fmla="*/ 205047 w 1313411"/>
                <a:gd name="connsiteY26" fmla="*/ 1102822 h 2116975"/>
                <a:gd name="connsiteX27" fmla="*/ 182880 w 1313411"/>
                <a:gd name="connsiteY27" fmla="*/ 1119447 h 2116975"/>
                <a:gd name="connsiteX28" fmla="*/ 182880 w 1313411"/>
                <a:gd name="connsiteY28" fmla="*/ 1119447 h 2116975"/>
                <a:gd name="connsiteX29" fmla="*/ 238298 w 1313411"/>
                <a:gd name="connsiteY29" fmla="*/ 1230284 h 2116975"/>
                <a:gd name="connsiteX30" fmla="*/ 249382 w 1313411"/>
                <a:gd name="connsiteY30" fmla="*/ 1318953 h 2116975"/>
                <a:gd name="connsiteX31" fmla="*/ 282633 w 1313411"/>
                <a:gd name="connsiteY31" fmla="*/ 1341120 h 2116975"/>
                <a:gd name="connsiteX32" fmla="*/ 282633 w 1313411"/>
                <a:gd name="connsiteY32" fmla="*/ 1341120 h 2116975"/>
                <a:gd name="connsiteX33" fmla="*/ 304800 w 1313411"/>
                <a:gd name="connsiteY33" fmla="*/ 1390996 h 2116975"/>
                <a:gd name="connsiteX34" fmla="*/ 321425 w 1313411"/>
                <a:gd name="connsiteY34" fmla="*/ 1418705 h 2116975"/>
                <a:gd name="connsiteX35" fmla="*/ 326967 w 1313411"/>
                <a:gd name="connsiteY35" fmla="*/ 1463040 h 2116975"/>
                <a:gd name="connsiteX36" fmla="*/ 299258 w 1313411"/>
                <a:gd name="connsiteY36" fmla="*/ 1507375 h 2116975"/>
                <a:gd name="connsiteX37" fmla="*/ 315883 w 1313411"/>
                <a:gd name="connsiteY37" fmla="*/ 1546167 h 2116975"/>
                <a:gd name="connsiteX38" fmla="*/ 410094 w 1313411"/>
                <a:gd name="connsiteY38" fmla="*/ 1612669 h 2116975"/>
                <a:gd name="connsiteX39" fmla="*/ 459971 w 1313411"/>
                <a:gd name="connsiteY39" fmla="*/ 1623753 h 2116975"/>
                <a:gd name="connsiteX40" fmla="*/ 465513 w 1313411"/>
                <a:gd name="connsiteY40" fmla="*/ 1607127 h 2116975"/>
                <a:gd name="connsiteX41" fmla="*/ 465513 w 1313411"/>
                <a:gd name="connsiteY41" fmla="*/ 1607127 h 2116975"/>
                <a:gd name="connsiteX42" fmla="*/ 543098 w 1313411"/>
                <a:gd name="connsiteY42" fmla="*/ 1712422 h 2116975"/>
                <a:gd name="connsiteX43" fmla="*/ 604058 w 1313411"/>
                <a:gd name="connsiteY43" fmla="*/ 1734589 h 2116975"/>
                <a:gd name="connsiteX44" fmla="*/ 604058 w 1313411"/>
                <a:gd name="connsiteY44" fmla="*/ 1734589 h 2116975"/>
                <a:gd name="connsiteX45" fmla="*/ 642851 w 1313411"/>
                <a:gd name="connsiteY45" fmla="*/ 1795549 h 2116975"/>
                <a:gd name="connsiteX46" fmla="*/ 703811 w 1313411"/>
                <a:gd name="connsiteY46" fmla="*/ 1834342 h 2116975"/>
                <a:gd name="connsiteX47" fmla="*/ 775854 w 1313411"/>
                <a:gd name="connsiteY47" fmla="*/ 1923011 h 2116975"/>
                <a:gd name="connsiteX48" fmla="*/ 786938 w 1313411"/>
                <a:gd name="connsiteY48" fmla="*/ 2017222 h 2116975"/>
                <a:gd name="connsiteX49" fmla="*/ 803563 w 1313411"/>
                <a:gd name="connsiteY49" fmla="*/ 2050473 h 2116975"/>
                <a:gd name="connsiteX50" fmla="*/ 809105 w 1313411"/>
                <a:gd name="connsiteY50" fmla="*/ 2083724 h 2116975"/>
                <a:gd name="connsiteX51" fmla="*/ 1197033 w 1313411"/>
                <a:gd name="connsiteY51" fmla="*/ 2116975 h 2116975"/>
                <a:gd name="connsiteX52" fmla="*/ 1230283 w 1313411"/>
                <a:gd name="connsiteY52" fmla="*/ 2089265 h 2116975"/>
                <a:gd name="connsiteX53" fmla="*/ 1213658 w 1313411"/>
                <a:gd name="connsiteY53" fmla="*/ 2011680 h 2116975"/>
                <a:gd name="connsiteX54" fmla="*/ 1263534 w 1313411"/>
                <a:gd name="connsiteY54" fmla="*/ 1906385 h 2116975"/>
                <a:gd name="connsiteX55" fmla="*/ 1285702 w 1313411"/>
                <a:gd name="connsiteY55" fmla="*/ 1867593 h 2116975"/>
                <a:gd name="connsiteX56" fmla="*/ 1313411 w 1313411"/>
                <a:gd name="connsiteY56" fmla="*/ 1806633 h 2116975"/>
                <a:gd name="connsiteX57" fmla="*/ 1252451 w 1313411"/>
                <a:gd name="connsiteY57" fmla="*/ 1657004 h 2116975"/>
                <a:gd name="connsiteX58" fmla="*/ 576349 w 1313411"/>
                <a:gd name="connsiteY58" fmla="*/ 714895 h 2116975"/>
                <a:gd name="connsiteX59" fmla="*/ 696710 w 1313411"/>
                <a:gd name="connsiteY59" fmla="*/ 160669 h 2116975"/>
                <a:gd name="connsiteX60" fmla="*/ 256872 w 1313411"/>
                <a:gd name="connsiteY60" fmla="*/ 36195 h 2116975"/>
                <a:gd name="connsiteX61" fmla="*/ 99753 w 1313411"/>
                <a:gd name="connsiteY61" fmla="*/ 0 h 2116975"/>
                <a:gd name="connsiteX0" fmla="*/ 106896 w 1313411"/>
                <a:gd name="connsiteY0" fmla="*/ 0 h 2124119"/>
                <a:gd name="connsiteX1" fmla="*/ 99753 w 1313411"/>
                <a:gd name="connsiteY1" fmla="*/ 68104 h 2124119"/>
                <a:gd name="connsiteX2" fmla="*/ 94211 w 1313411"/>
                <a:gd name="connsiteY2" fmla="*/ 106897 h 2124119"/>
                <a:gd name="connsiteX3" fmla="*/ 72043 w 1313411"/>
                <a:gd name="connsiteY3" fmla="*/ 145689 h 2124119"/>
                <a:gd name="connsiteX4" fmla="*/ 83127 w 1313411"/>
                <a:gd name="connsiteY4" fmla="*/ 201108 h 2124119"/>
                <a:gd name="connsiteX5" fmla="*/ 0 w 1313411"/>
                <a:gd name="connsiteY5" fmla="*/ 262068 h 2124119"/>
                <a:gd name="connsiteX6" fmla="*/ 0 w 1313411"/>
                <a:gd name="connsiteY6" fmla="*/ 306402 h 2124119"/>
                <a:gd name="connsiteX7" fmla="*/ 38793 w 1313411"/>
                <a:gd name="connsiteY7" fmla="*/ 395071 h 2124119"/>
                <a:gd name="connsiteX8" fmla="*/ 38793 w 1313411"/>
                <a:gd name="connsiteY8" fmla="*/ 433864 h 2124119"/>
                <a:gd name="connsiteX9" fmla="*/ 22167 w 1313411"/>
                <a:gd name="connsiteY9" fmla="*/ 583493 h 2124119"/>
                <a:gd name="connsiteX10" fmla="*/ 49876 w 1313411"/>
                <a:gd name="connsiteY10" fmla="*/ 677704 h 2124119"/>
                <a:gd name="connsiteX11" fmla="*/ 77585 w 1313411"/>
                <a:gd name="connsiteY11" fmla="*/ 710955 h 2124119"/>
                <a:gd name="connsiteX12" fmla="*/ 83127 w 1313411"/>
                <a:gd name="connsiteY12" fmla="*/ 749748 h 2124119"/>
                <a:gd name="connsiteX13" fmla="*/ 72043 w 1313411"/>
                <a:gd name="connsiteY13" fmla="*/ 821791 h 2124119"/>
                <a:gd name="connsiteX14" fmla="*/ 121920 w 1313411"/>
                <a:gd name="connsiteY14" fmla="*/ 832875 h 2124119"/>
                <a:gd name="connsiteX15" fmla="*/ 144087 w 1313411"/>
                <a:gd name="connsiteY15" fmla="*/ 832875 h 2124119"/>
                <a:gd name="connsiteX16" fmla="*/ 166254 w 1313411"/>
                <a:gd name="connsiteY16" fmla="*/ 799624 h 2124119"/>
                <a:gd name="connsiteX17" fmla="*/ 182880 w 1313411"/>
                <a:gd name="connsiteY17" fmla="*/ 788540 h 2124119"/>
                <a:gd name="connsiteX18" fmla="*/ 193963 w 1313411"/>
                <a:gd name="connsiteY18" fmla="*/ 832875 h 2124119"/>
                <a:gd name="connsiteX19" fmla="*/ 188422 w 1313411"/>
                <a:gd name="connsiteY19" fmla="*/ 882751 h 2124119"/>
                <a:gd name="connsiteX20" fmla="*/ 182880 w 1313411"/>
                <a:gd name="connsiteY20" fmla="*/ 899377 h 2124119"/>
                <a:gd name="connsiteX21" fmla="*/ 149629 w 1313411"/>
                <a:gd name="connsiteY21" fmla="*/ 893835 h 2124119"/>
                <a:gd name="connsiteX22" fmla="*/ 133003 w 1313411"/>
                <a:gd name="connsiteY22" fmla="*/ 949253 h 2124119"/>
                <a:gd name="connsiteX23" fmla="*/ 144087 w 1313411"/>
                <a:gd name="connsiteY23" fmla="*/ 1004671 h 2124119"/>
                <a:gd name="connsiteX24" fmla="*/ 171796 w 1313411"/>
                <a:gd name="connsiteY24" fmla="*/ 1032380 h 2124119"/>
                <a:gd name="connsiteX25" fmla="*/ 205047 w 1313411"/>
                <a:gd name="connsiteY25" fmla="*/ 1071173 h 2124119"/>
                <a:gd name="connsiteX26" fmla="*/ 205047 w 1313411"/>
                <a:gd name="connsiteY26" fmla="*/ 1109966 h 2124119"/>
                <a:gd name="connsiteX27" fmla="*/ 182880 w 1313411"/>
                <a:gd name="connsiteY27" fmla="*/ 1126591 h 2124119"/>
                <a:gd name="connsiteX28" fmla="*/ 182880 w 1313411"/>
                <a:gd name="connsiteY28" fmla="*/ 1126591 h 2124119"/>
                <a:gd name="connsiteX29" fmla="*/ 238298 w 1313411"/>
                <a:gd name="connsiteY29" fmla="*/ 1237428 h 2124119"/>
                <a:gd name="connsiteX30" fmla="*/ 249382 w 1313411"/>
                <a:gd name="connsiteY30" fmla="*/ 1326097 h 2124119"/>
                <a:gd name="connsiteX31" fmla="*/ 282633 w 1313411"/>
                <a:gd name="connsiteY31" fmla="*/ 1348264 h 2124119"/>
                <a:gd name="connsiteX32" fmla="*/ 282633 w 1313411"/>
                <a:gd name="connsiteY32" fmla="*/ 1348264 h 2124119"/>
                <a:gd name="connsiteX33" fmla="*/ 304800 w 1313411"/>
                <a:gd name="connsiteY33" fmla="*/ 1398140 h 2124119"/>
                <a:gd name="connsiteX34" fmla="*/ 321425 w 1313411"/>
                <a:gd name="connsiteY34" fmla="*/ 1425849 h 2124119"/>
                <a:gd name="connsiteX35" fmla="*/ 326967 w 1313411"/>
                <a:gd name="connsiteY35" fmla="*/ 1470184 h 2124119"/>
                <a:gd name="connsiteX36" fmla="*/ 299258 w 1313411"/>
                <a:gd name="connsiteY36" fmla="*/ 1514519 h 2124119"/>
                <a:gd name="connsiteX37" fmla="*/ 315883 w 1313411"/>
                <a:gd name="connsiteY37" fmla="*/ 1553311 h 2124119"/>
                <a:gd name="connsiteX38" fmla="*/ 410094 w 1313411"/>
                <a:gd name="connsiteY38" fmla="*/ 1619813 h 2124119"/>
                <a:gd name="connsiteX39" fmla="*/ 459971 w 1313411"/>
                <a:gd name="connsiteY39" fmla="*/ 1630897 h 2124119"/>
                <a:gd name="connsiteX40" fmla="*/ 465513 w 1313411"/>
                <a:gd name="connsiteY40" fmla="*/ 1614271 h 2124119"/>
                <a:gd name="connsiteX41" fmla="*/ 465513 w 1313411"/>
                <a:gd name="connsiteY41" fmla="*/ 1614271 h 2124119"/>
                <a:gd name="connsiteX42" fmla="*/ 543098 w 1313411"/>
                <a:gd name="connsiteY42" fmla="*/ 1719566 h 2124119"/>
                <a:gd name="connsiteX43" fmla="*/ 604058 w 1313411"/>
                <a:gd name="connsiteY43" fmla="*/ 1741733 h 2124119"/>
                <a:gd name="connsiteX44" fmla="*/ 604058 w 1313411"/>
                <a:gd name="connsiteY44" fmla="*/ 1741733 h 2124119"/>
                <a:gd name="connsiteX45" fmla="*/ 642851 w 1313411"/>
                <a:gd name="connsiteY45" fmla="*/ 1802693 h 2124119"/>
                <a:gd name="connsiteX46" fmla="*/ 703811 w 1313411"/>
                <a:gd name="connsiteY46" fmla="*/ 1841486 h 2124119"/>
                <a:gd name="connsiteX47" fmla="*/ 775854 w 1313411"/>
                <a:gd name="connsiteY47" fmla="*/ 1930155 h 2124119"/>
                <a:gd name="connsiteX48" fmla="*/ 786938 w 1313411"/>
                <a:gd name="connsiteY48" fmla="*/ 2024366 h 2124119"/>
                <a:gd name="connsiteX49" fmla="*/ 803563 w 1313411"/>
                <a:gd name="connsiteY49" fmla="*/ 2057617 h 2124119"/>
                <a:gd name="connsiteX50" fmla="*/ 809105 w 1313411"/>
                <a:gd name="connsiteY50" fmla="*/ 2090868 h 2124119"/>
                <a:gd name="connsiteX51" fmla="*/ 1197033 w 1313411"/>
                <a:gd name="connsiteY51" fmla="*/ 2124119 h 2124119"/>
                <a:gd name="connsiteX52" fmla="*/ 1230283 w 1313411"/>
                <a:gd name="connsiteY52" fmla="*/ 2096409 h 2124119"/>
                <a:gd name="connsiteX53" fmla="*/ 1213658 w 1313411"/>
                <a:gd name="connsiteY53" fmla="*/ 2018824 h 2124119"/>
                <a:gd name="connsiteX54" fmla="*/ 1263534 w 1313411"/>
                <a:gd name="connsiteY54" fmla="*/ 1913529 h 2124119"/>
                <a:gd name="connsiteX55" fmla="*/ 1285702 w 1313411"/>
                <a:gd name="connsiteY55" fmla="*/ 1874737 h 2124119"/>
                <a:gd name="connsiteX56" fmla="*/ 1313411 w 1313411"/>
                <a:gd name="connsiteY56" fmla="*/ 1813777 h 2124119"/>
                <a:gd name="connsiteX57" fmla="*/ 1252451 w 1313411"/>
                <a:gd name="connsiteY57" fmla="*/ 1664148 h 2124119"/>
                <a:gd name="connsiteX58" fmla="*/ 576349 w 1313411"/>
                <a:gd name="connsiteY58" fmla="*/ 722039 h 2124119"/>
                <a:gd name="connsiteX59" fmla="*/ 696710 w 1313411"/>
                <a:gd name="connsiteY59" fmla="*/ 167813 h 2124119"/>
                <a:gd name="connsiteX60" fmla="*/ 256872 w 1313411"/>
                <a:gd name="connsiteY60" fmla="*/ 43339 h 2124119"/>
                <a:gd name="connsiteX61" fmla="*/ 106896 w 1313411"/>
                <a:gd name="connsiteY61" fmla="*/ 0 h 2124119"/>
                <a:gd name="connsiteX0" fmla="*/ 106896 w 1313411"/>
                <a:gd name="connsiteY0" fmla="*/ 0 h 2124119"/>
                <a:gd name="connsiteX1" fmla="*/ 102091 w 1313411"/>
                <a:gd name="connsiteY1" fmla="*/ 29052 h 2124119"/>
                <a:gd name="connsiteX2" fmla="*/ 99753 w 1313411"/>
                <a:gd name="connsiteY2" fmla="*/ 68104 h 2124119"/>
                <a:gd name="connsiteX3" fmla="*/ 94211 w 1313411"/>
                <a:gd name="connsiteY3" fmla="*/ 106897 h 2124119"/>
                <a:gd name="connsiteX4" fmla="*/ 72043 w 1313411"/>
                <a:gd name="connsiteY4" fmla="*/ 145689 h 2124119"/>
                <a:gd name="connsiteX5" fmla="*/ 83127 w 1313411"/>
                <a:gd name="connsiteY5" fmla="*/ 201108 h 2124119"/>
                <a:gd name="connsiteX6" fmla="*/ 0 w 1313411"/>
                <a:gd name="connsiteY6" fmla="*/ 262068 h 2124119"/>
                <a:gd name="connsiteX7" fmla="*/ 0 w 1313411"/>
                <a:gd name="connsiteY7" fmla="*/ 306402 h 2124119"/>
                <a:gd name="connsiteX8" fmla="*/ 38793 w 1313411"/>
                <a:gd name="connsiteY8" fmla="*/ 395071 h 2124119"/>
                <a:gd name="connsiteX9" fmla="*/ 38793 w 1313411"/>
                <a:gd name="connsiteY9" fmla="*/ 433864 h 2124119"/>
                <a:gd name="connsiteX10" fmla="*/ 22167 w 1313411"/>
                <a:gd name="connsiteY10" fmla="*/ 583493 h 2124119"/>
                <a:gd name="connsiteX11" fmla="*/ 49876 w 1313411"/>
                <a:gd name="connsiteY11" fmla="*/ 677704 h 2124119"/>
                <a:gd name="connsiteX12" fmla="*/ 77585 w 1313411"/>
                <a:gd name="connsiteY12" fmla="*/ 710955 h 2124119"/>
                <a:gd name="connsiteX13" fmla="*/ 83127 w 1313411"/>
                <a:gd name="connsiteY13" fmla="*/ 749748 h 2124119"/>
                <a:gd name="connsiteX14" fmla="*/ 72043 w 1313411"/>
                <a:gd name="connsiteY14" fmla="*/ 821791 h 2124119"/>
                <a:gd name="connsiteX15" fmla="*/ 121920 w 1313411"/>
                <a:gd name="connsiteY15" fmla="*/ 832875 h 2124119"/>
                <a:gd name="connsiteX16" fmla="*/ 144087 w 1313411"/>
                <a:gd name="connsiteY16" fmla="*/ 832875 h 2124119"/>
                <a:gd name="connsiteX17" fmla="*/ 166254 w 1313411"/>
                <a:gd name="connsiteY17" fmla="*/ 799624 h 2124119"/>
                <a:gd name="connsiteX18" fmla="*/ 182880 w 1313411"/>
                <a:gd name="connsiteY18" fmla="*/ 788540 h 2124119"/>
                <a:gd name="connsiteX19" fmla="*/ 193963 w 1313411"/>
                <a:gd name="connsiteY19" fmla="*/ 832875 h 2124119"/>
                <a:gd name="connsiteX20" fmla="*/ 188422 w 1313411"/>
                <a:gd name="connsiteY20" fmla="*/ 882751 h 2124119"/>
                <a:gd name="connsiteX21" fmla="*/ 182880 w 1313411"/>
                <a:gd name="connsiteY21" fmla="*/ 899377 h 2124119"/>
                <a:gd name="connsiteX22" fmla="*/ 149629 w 1313411"/>
                <a:gd name="connsiteY22" fmla="*/ 893835 h 2124119"/>
                <a:gd name="connsiteX23" fmla="*/ 133003 w 1313411"/>
                <a:gd name="connsiteY23" fmla="*/ 949253 h 2124119"/>
                <a:gd name="connsiteX24" fmla="*/ 144087 w 1313411"/>
                <a:gd name="connsiteY24" fmla="*/ 1004671 h 2124119"/>
                <a:gd name="connsiteX25" fmla="*/ 171796 w 1313411"/>
                <a:gd name="connsiteY25" fmla="*/ 1032380 h 2124119"/>
                <a:gd name="connsiteX26" fmla="*/ 205047 w 1313411"/>
                <a:gd name="connsiteY26" fmla="*/ 1071173 h 2124119"/>
                <a:gd name="connsiteX27" fmla="*/ 205047 w 1313411"/>
                <a:gd name="connsiteY27" fmla="*/ 1109966 h 2124119"/>
                <a:gd name="connsiteX28" fmla="*/ 182880 w 1313411"/>
                <a:gd name="connsiteY28" fmla="*/ 1126591 h 2124119"/>
                <a:gd name="connsiteX29" fmla="*/ 182880 w 1313411"/>
                <a:gd name="connsiteY29" fmla="*/ 1126591 h 2124119"/>
                <a:gd name="connsiteX30" fmla="*/ 238298 w 1313411"/>
                <a:gd name="connsiteY30" fmla="*/ 1237428 h 2124119"/>
                <a:gd name="connsiteX31" fmla="*/ 249382 w 1313411"/>
                <a:gd name="connsiteY31" fmla="*/ 1326097 h 2124119"/>
                <a:gd name="connsiteX32" fmla="*/ 282633 w 1313411"/>
                <a:gd name="connsiteY32" fmla="*/ 1348264 h 2124119"/>
                <a:gd name="connsiteX33" fmla="*/ 282633 w 1313411"/>
                <a:gd name="connsiteY33" fmla="*/ 1348264 h 2124119"/>
                <a:gd name="connsiteX34" fmla="*/ 304800 w 1313411"/>
                <a:gd name="connsiteY34" fmla="*/ 1398140 h 2124119"/>
                <a:gd name="connsiteX35" fmla="*/ 321425 w 1313411"/>
                <a:gd name="connsiteY35" fmla="*/ 1425849 h 2124119"/>
                <a:gd name="connsiteX36" fmla="*/ 326967 w 1313411"/>
                <a:gd name="connsiteY36" fmla="*/ 1470184 h 2124119"/>
                <a:gd name="connsiteX37" fmla="*/ 299258 w 1313411"/>
                <a:gd name="connsiteY37" fmla="*/ 1514519 h 2124119"/>
                <a:gd name="connsiteX38" fmla="*/ 315883 w 1313411"/>
                <a:gd name="connsiteY38" fmla="*/ 1553311 h 2124119"/>
                <a:gd name="connsiteX39" fmla="*/ 410094 w 1313411"/>
                <a:gd name="connsiteY39" fmla="*/ 1619813 h 2124119"/>
                <a:gd name="connsiteX40" fmla="*/ 459971 w 1313411"/>
                <a:gd name="connsiteY40" fmla="*/ 1630897 h 2124119"/>
                <a:gd name="connsiteX41" fmla="*/ 465513 w 1313411"/>
                <a:gd name="connsiteY41" fmla="*/ 1614271 h 2124119"/>
                <a:gd name="connsiteX42" fmla="*/ 465513 w 1313411"/>
                <a:gd name="connsiteY42" fmla="*/ 1614271 h 2124119"/>
                <a:gd name="connsiteX43" fmla="*/ 543098 w 1313411"/>
                <a:gd name="connsiteY43" fmla="*/ 1719566 h 2124119"/>
                <a:gd name="connsiteX44" fmla="*/ 604058 w 1313411"/>
                <a:gd name="connsiteY44" fmla="*/ 1741733 h 2124119"/>
                <a:gd name="connsiteX45" fmla="*/ 604058 w 1313411"/>
                <a:gd name="connsiteY45" fmla="*/ 1741733 h 2124119"/>
                <a:gd name="connsiteX46" fmla="*/ 642851 w 1313411"/>
                <a:gd name="connsiteY46" fmla="*/ 1802693 h 2124119"/>
                <a:gd name="connsiteX47" fmla="*/ 703811 w 1313411"/>
                <a:gd name="connsiteY47" fmla="*/ 1841486 h 2124119"/>
                <a:gd name="connsiteX48" fmla="*/ 775854 w 1313411"/>
                <a:gd name="connsiteY48" fmla="*/ 1930155 h 2124119"/>
                <a:gd name="connsiteX49" fmla="*/ 786938 w 1313411"/>
                <a:gd name="connsiteY49" fmla="*/ 2024366 h 2124119"/>
                <a:gd name="connsiteX50" fmla="*/ 803563 w 1313411"/>
                <a:gd name="connsiteY50" fmla="*/ 2057617 h 2124119"/>
                <a:gd name="connsiteX51" fmla="*/ 809105 w 1313411"/>
                <a:gd name="connsiteY51" fmla="*/ 2090868 h 2124119"/>
                <a:gd name="connsiteX52" fmla="*/ 1197033 w 1313411"/>
                <a:gd name="connsiteY52" fmla="*/ 2124119 h 2124119"/>
                <a:gd name="connsiteX53" fmla="*/ 1230283 w 1313411"/>
                <a:gd name="connsiteY53" fmla="*/ 2096409 h 2124119"/>
                <a:gd name="connsiteX54" fmla="*/ 1213658 w 1313411"/>
                <a:gd name="connsiteY54" fmla="*/ 2018824 h 2124119"/>
                <a:gd name="connsiteX55" fmla="*/ 1263534 w 1313411"/>
                <a:gd name="connsiteY55" fmla="*/ 1913529 h 2124119"/>
                <a:gd name="connsiteX56" fmla="*/ 1285702 w 1313411"/>
                <a:gd name="connsiteY56" fmla="*/ 1874737 h 2124119"/>
                <a:gd name="connsiteX57" fmla="*/ 1313411 w 1313411"/>
                <a:gd name="connsiteY57" fmla="*/ 1813777 h 2124119"/>
                <a:gd name="connsiteX58" fmla="*/ 1252451 w 1313411"/>
                <a:gd name="connsiteY58" fmla="*/ 1664148 h 2124119"/>
                <a:gd name="connsiteX59" fmla="*/ 576349 w 1313411"/>
                <a:gd name="connsiteY59" fmla="*/ 722039 h 2124119"/>
                <a:gd name="connsiteX60" fmla="*/ 696710 w 1313411"/>
                <a:gd name="connsiteY60" fmla="*/ 167813 h 2124119"/>
                <a:gd name="connsiteX61" fmla="*/ 256872 w 1313411"/>
                <a:gd name="connsiteY61" fmla="*/ 43339 h 2124119"/>
                <a:gd name="connsiteX62" fmla="*/ 106896 w 1313411"/>
                <a:gd name="connsiteY62" fmla="*/ 0 h 2124119"/>
                <a:gd name="connsiteX0" fmla="*/ 106896 w 1313411"/>
                <a:gd name="connsiteY0" fmla="*/ 0 h 2124119"/>
                <a:gd name="connsiteX1" fmla="*/ 83041 w 1313411"/>
                <a:gd name="connsiteY1" fmla="*/ 21908 h 2124119"/>
                <a:gd name="connsiteX2" fmla="*/ 99753 w 1313411"/>
                <a:gd name="connsiteY2" fmla="*/ 68104 h 2124119"/>
                <a:gd name="connsiteX3" fmla="*/ 94211 w 1313411"/>
                <a:gd name="connsiteY3" fmla="*/ 106897 h 2124119"/>
                <a:gd name="connsiteX4" fmla="*/ 72043 w 1313411"/>
                <a:gd name="connsiteY4" fmla="*/ 145689 h 2124119"/>
                <a:gd name="connsiteX5" fmla="*/ 83127 w 1313411"/>
                <a:gd name="connsiteY5" fmla="*/ 201108 h 2124119"/>
                <a:gd name="connsiteX6" fmla="*/ 0 w 1313411"/>
                <a:gd name="connsiteY6" fmla="*/ 262068 h 2124119"/>
                <a:gd name="connsiteX7" fmla="*/ 0 w 1313411"/>
                <a:gd name="connsiteY7" fmla="*/ 306402 h 2124119"/>
                <a:gd name="connsiteX8" fmla="*/ 38793 w 1313411"/>
                <a:gd name="connsiteY8" fmla="*/ 395071 h 2124119"/>
                <a:gd name="connsiteX9" fmla="*/ 38793 w 1313411"/>
                <a:gd name="connsiteY9" fmla="*/ 433864 h 2124119"/>
                <a:gd name="connsiteX10" fmla="*/ 22167 w 1313411"/>
                <a:gd name="connsiteY10" fmla="*/ 583493 h 2124119"/>
                <a:gd name="connsiteX11" fmla="*/ 49876 w 1313411"/>
                <a:gd name="connsiteY11" fmla="*/ 677704 h 2124119"/>
                <a:gd name="connsiteX12" fmla="*/ 77585 w 1313411"/>
                <a:gd name="connsiteY12" fmla="*/ 710955 h 2124119"/>
                <a:gd name="connsiteX13" fmla="*/ 83127 w 1313411"/>
                <a:gd name="connsiteY13" fmla="*/ 749748 h 2124119"/>
                <a:gd name="connsiteX14" fmla="*/ 72043 w 1313411"/>
                <a:gd name="connsiteY14" fmla="*/ 821791 h 2124119"/>
                <a:gd name="connsiteX15" fmla="*/ 121920 w 1313411"/>
                <a:gd name="connsiteY15" fmla="*/ 832875 h 2124119"/>
                <a:gd name="connsiteX16" fmla="*/ 144087 w 1313411"/>
                <a:gd name="connsiteY16" fmla="*/ 832875 h 2124119"/>
                <a:gd name="connsiteX17" fmla="*/ 166254 w 1313411"/>
                <a:gd name="connsiteY17" fmla="*/ 799624 h 2124119"/>
                <a:gd name="connsiteX18" fmla="*/ 182880 w 1313411"/>
                <a:gd name="connsiteY18" fmla="*/ 788540 h 2124119"/>
                <a:gd name="connsiteX19" fmla="*/ 193963 w 1313411"/>
                <a:gd name="connsiteY19" fmla="*/ 832875 h 2124119"/>
                <a:gd name="connsiteX20" fmla="*/ 188422 w 1313411"/>
                <a:gd name="connsiteY20" fmla="*/ 882751 h 2124119"/>
                <a:gd name="connsiteX21" fmla="*/ 182880 w 1313411"/>
                <a:gd name="connsiteY21" fmla="*/ 899377 h 2124119"/>
                <a:gd name="connsiteX22" fmla="*/ 149629 w 1313411"/>
                <a:gd name="connsiteY22" fmla="*/ 893835 h 2124119"/>
                <a:gd name="connsiteX23" fmla="*/ 133003 w 1313411"/>
                <a:gd name="connsiteY23" fmla="*/ 949253 h 2124119"/>
                <a:gd name="connsiteX24" fmla="*/ 144087 w 1313411"/>
                <a:gd name="connsiteY24" fmla="*/ 1004671 h 2124119"/>
                <a:gd name="connsiteX25" fmla="*/ 171796 w 1313411"/>
                <a:gd name="connsiteY25" fmla="*/ 1032380 h 2124119"/>
                <a:gd name="connsiteX26" fmla="*/ 205047 w 1313411"/>
                <a:gd name="connsiteY26" fmla="*/ 1071173 h 2124119"/>
                <a:gd name="connsiteX27" fmla="*/ 205047 w 1313411"/>
                <a:gd name="connsiteY27" fmla="*/ 1109966 h 2124119"/>
                <a:gd name="connsiteX28" fmla="*/ 182880 w 1313411"/>
                <a:gd name="connsiteY28" fmla="*/ 1126591 h 2124119"/>
                <a:gd name="connsiteX29" fmla="*/ 182880 w 1313411"/>
                <a:gd name="connsiteY29" fmla="*/ 1126591 h 2124119"/>
                <a:gd name="connsiteX30" fmla="*/ 238298 w 1313411"/>
                <a:gd name="connsiteY30" fmla="*/ 1237428 h 2124119"/>
                <a:gd name="connsiteX31" fmla="*/ 249382 w 1313411"/>
                <a:gd name="connsiteY31" fmla="*/ 1326097 h 2124119"/>
                <a:gd name="connsiteX32" fmla="*/ 282633 w 1313411"/>
                <a:gd name="connsiteY32" fmla="*/ 1348264 h 2124119"/>
                <a:gd name="connsiteX33" fmla="*/ 282633 w 1313411"/>
                <a:gd name="connsiteY33" fmla="*/ 1348264 h 2124119"/>
                <a:gd name="connsiteX34" fmla="*/ 304800 w 1313411"/>
                <a:gd name="connsiteY34" fmla="*/ 1398140 h 2124119"/>
                <a:gd name="connsiteX35" fmla="*/ 321425 w 1313411"/>
                <a:gd name="connsiteY35" fmla="*/ 1425849 h 2124119"/>
                <a:gd name="connsiteX36" fmla="*/ 326967 w 1313411"/>
                <a:gd name="connsiteY36" fmla="*/ 1470184 h 2124119"/>
                <a:gd name="connsiteX37" fmla="*/ 299258 w 1313411"/>
                <a:gd name="connsiteY37" fmla="*/ 1514519 h 2124119"/>
                <a:gd name="connsiteX38" fmla="*/ 315883 w 1313411"/>
                <a:gd name="connsiteY38" fmla="*/ 1553311 h 2124119"/>
                <a:gd name="connsiteX39" fmla="*/ 410094 w 1313411"/>
                <a:gd name="connsiteY39" fmla="*/ 1619813 h 2124119"/>
                <a:gd name="connsiteX40" fmla="*/ 459971 w 1313411"/>
                <a:gd name="connsiteY40" fmla="*/ 1630897 h 2124119"/>
                <a:gd name="connsiteX41" fmla="*/ 465513 w 1313411"/>
                <a:gd name="connsiteY41" fmla="*/ 1614271 h 2124119"/>
                <a:gd name="connsiteX42" fmla="*/ 465513 w 1313411"/>
                <a:gd name="connsiteY42" fmla="*/ 1614271 h 2124119"/>
                <a:gd name="connsiteX43" fmla="*/ 543098 w 1313411"/>
                <a:gd name="connsiteY43" fmla="*/ 1719566 h 2124119"/>
                <a:gd name="connsiteX44" fmla="*/ 604058 w 1313411"/>
                <a:gd name="connsiteY44" fmla="*/ 1741733 h 2124119"/>
                <a:gd name="connsiteX45" fmla="*/ 604058 w 1313411"/>
                <a:gd name="connsiteY45" fmla="*/ 1741733 h 2124119"/>
                <a:gd name="connsiteX46" fmla="*/ 642851 w 1313411"/>
                <a:gd name="connsiteY46" fmla="*/ 1802693 h 2124119"/>
                <a:gd name="connsiteX47" fmla="*/ 703811 w 1313411"/>
                <a:gd name="connsiteY47" fmla="*/ 1841486 h 2124119"/>
                <a:gd name="connsiteX48" fmla="*/ 775854 w 1313411"/>
                <a:gd name="connsiteY48" fmla="*/ 1930155 h 2124119"/>
                <a:gd name="connsiteX49" fmla="*/ 786938 w 1313411"/>
                <a:gd name="connsiteY49" fmla="*/ 2024366 h 2124119"/>
                <a:gd name="connsiteX50" fmla="*/ 803563 w 1313411"/>
                <a:gd name="connsiteY50" fmla="*/ 2057617 h 2124119"/>
                <a:gd name="connsiteX51" fmla="*/ 809105 w 1313411"/>
                <a:gd name="connsiteY51" fmla="*/ 2090868 h 2124119"/>
                <a:gd name="connsiteX52" fmla="*/ 1197033 w 1313411"/>
                <a:gd name="connsiteY52" fmla="*/ 2124119 h 2124119"/>
                <a:gd name="connsiteX53" fmla="*/ 1230283 w 1313411"/>
                <a:gd name="connsiteY53" fmla="*/ 2096409 h 2124119"/>
                <a:gd name="connsiteX54" fmla="*/ 1213658 w 1313411"/>
                <a:gd name="connsiteY54" fmla="*/ 2018824 h 2124119"/>
                <a:gd name="connsiteX55" fmla="*/ 1263534 w 1313411"/>
                <a:gd name="connsiteY55" fmla="*/ 1913529 h 2124119"/>
                <a:gd name="connsiteX56" fmla="*/ 1285702 w 1313411"/>
                <a:gd name="connsiteY56" fmla="*/ 1874737 h 2124119"/>
                <a:gd name="connsiteX57" fmla="*/ 1313411 w 1313411"/>
                <a:gd name="connsiteY57" fmla="*/ 1813777 h 2124119"/>
                <a:gd name="connsiteX58" fmla="*/ 1252451 w 1313411"/>
                <a:gd name="connsiteY58" fmla="*/ 1664148 h 2124119"/>
                <a:gd name="connsiteX59" fmla="*/ 576349 w 1313411"/>
                <a:gd name="connsiteY59" fmla="*/ 722039 h 2124119"/>
                <a:gd name="connsiteX60" fmla="*/ 696710 w 1313411"/>
                <a:gd name="connsiteY60" fmla="*/ 167813 h 2124119"/>
                <a:gd name="connsiteX61" fmla="*/ 256872 w 1313411"/>
                <a:gd name="connsiteY61" fmla="*/ 43339 h 2124119"/>
                <a:gd name="connsiteX62" fmla="*/ 106896 w 1313411"/>
                <a:gd name="connsiteY62" fmla="*/ 0 h 2124119"/>
                <a:gd name="connsiteX0" fmla="*/ 106896 w 1333018"/>
                <a:gd name="connsiteY0" fmla="*/ 0 h 2124119"/>
                <a:gd name="connsiteX1" fmla="*/ 83041 w 1333018"/>
                <a:gd name="connsiteY1" fmla="*/ 21908 h 2124119"/>
                <a:gd name="connsiteX2" fmla="*/ 99753 w 1333018"/>
                <a:gd name="connsiteY2" fmla="*/ 68104 h 2124119"/>
                <a:gd name="connsiteX3" fmla="*/ 94211 w 1333018"/>
                <a:gd name="connsiteY3" fmla="*/ 106897 h 2124119"/>
                <a:gd name="connsiteX4" fmla="*/ 72043 w 1333018"/>
                <a:gd name="connsiteY4" fmla="*/ 145689 h 2124119"/>
                <a:gd name="connsiteX5" fmla="*/ 83127 w 1333018"/>
                <a:gd name="connsiteY5" fmla="*/ 201108 h 2124119"/>
                <a:gd name="connsiteX6" fmla="*/ 0 w 1333018"/>
                <a:gd name="connsiteY6" fmla="*/ 262068 h 2124119"/>
                <a:gd name="connsiteX7" fmla="*/ 0 w 1333018"/>
                <a:gd name="connsiteY7" fmla="*/ 306402 h 2124119"/>
                <a:gd name="connsiteX8" fmla="*/ 38793 w 1333018"/>
                <a:gd name="connsiteY8" fmla="*/ 395071 h 2124119"/>
                <a:gd name="connsiteX9" fmla="*/ 38793 w 1333018"/>
                <a:gd name="connsiteY9" fmla="*/ 433864 h 2124119"/>
                <a:gd name="connsiteX10" fmla="*/ 22167 w 1333018"/>
                <a:gd name="connsiteY10" fmla="*/ 583493 h 2124119"/>
                <a:gd name="connsiteX11" fmla="*/ 49876 w 1333018"/>
                <a:gd name="connsiteY11" fmla="*/ 677704 h 2124119"/>
                <a:gd name="connsiteX12" fmla="*/ 77585 w 1333018"/>
                <a:gd name="connsiteY12" fmla="*/ 710955 h 2124119"/>
                <a:gd name="connsiteX13" fmla="*/ 83127 w 1333018"/>
                <a:gd name="connsiteY13" fmla="*/ 749748 h 2124119"/>
                <a:gd name="connsiteX14" fmla="*/ 72043 w 1333018"/>
                <a:gd name="connsiteY14" fmla="*/ 821791 h 2124119"/>
                <a:gd name="connsiteX15" fmla="*/ 121920 w 1333018"/>
                <a:gd name="connsiteY15" fmla="*/ 832875 h 2124119"/>
                <a:gd name="connsiteX16" fmla="*/ 144087 w 1333018"/>
                <a:gd name="connsiteY16" fmla="*/ 832875 h 2124119"/>
                <a:gd name="connsiteX17" fmla="*/ 166254 w 1333018"/>
                <a:gd name="connsiteY17" fmla="*/ 799624 h 2124119"/>
                <a:gd name="connsiteX18" fmla="*/ 182880 w 1333018"/>
                <a:gd name="connsiteY18" fmla="*/ 788540 h 2124119"/>
                <a:gd name="connsiteX19" fmla="*/ 193963 w 1333018"/>
                <a:gd name="connsiteY19" fmla="*/ 832875 h 2124119"/>
                <a:gd name="connsiteX20" fmla="*/ 188422 w 1333018"/>
                <a:gd name="connsiteY20" fmla="*/ 882751 h 2124119"/>
                <a:gd name="connsiteX21" fmla="*/ 182880 w 1333018"/>
                <a:gd name="connsiteY21" fmla="*/ 899377 h 2124119"/>
                <a:gd name="connsiteX22" fmla="*/ 149629 w 1333018"/>
                <a:gd name="connsiteY22" fmla="*/ 893835 h 2124119"/>
                <a:gd name="connsiteX23" fmla="*/ 133003 w 1333018"/>
                <a:gd name="connsiteY23" fmla="*/ 949253 h 2124119"/>
                <a:gd name="connsiteX24" fmla="*/ 144087 w 1333018"/>
                <a:gd name="connsiteY24" fmla="*/ 1004671 h 2124119"/>
                <a:gd name="connsiteX25" fmla="*/ 171796 w 1333018"/>
                <a:gd name="connsiteY25" fmla="*/ 1032380 h 2124119"/>
                <a:gd name="connsiteX26" fmla="*/ 205047 w 1333018"/>
                <a:gd name="connsiteY26" fmla="*/ 1071173 h 2124119"/>
                <a:gd name="connsiteX27" fmla="*/ 205047 w 1333018"/>
                <a:gd name="connsiteY27" fmla="*/ 1109966 h 2124119"/>
                <a:gd name="connsiteX28" fmla="*/ 182880 w 1333018"/>
                <a:gd name="connsiteY28" fmla="*/ 1126591 h 2124119"/>
                <a:gd name="connsiteX29" fmla="*/ 182880 w 1333018"/>
                <a:gd name="connsiteY29" fmla="*/ 1126591 h 2124119"/>
                <a:gd name="connsiteX30" fmla="*/ 238298 w 1333018"/>
                <a:gd name="connsiteY30" fmla="*/ 1237428 h 2124119"/>
                <a:gd name="connsiteX31" fmla="*/ 249382 w 1333018"/>
                <a:gd name="connsiteY31" fmla="*/ 1326097 h 2124119"/>
                <a:gd name="connsiteX32" fmla="*/ 282633 w 1333018"/>
                <a:gd name="connsiteY32" fmla="*/ 1348264 h 2124119"/>
                <a:gd name="connsiteX33" fmla="*/ 282633 w 1333018"/>
                <a:gd name="connsiteY33" fmla="*/ 1348264 h 2124119"/>
                <a:gd name="connsiteX34" fmla="*/ 304800 w 1333018"/>
                <a:gd name="connsiteY34" fmla="*/ 1398140 h 2124119"/>
                <a:gd name="connsiteX35" fmla="*/ 321425 w 1333018"/>
                <a:gd name="connsiteY35" fmla="*/ 1425849 h 2124119"/>
                <a:gd name="connsiteX36" fmla="*/ 326967 w 1333018"/>
                <a:gd name="connsiteY36" fmla="*/ 1470184 h 2124119"/>
                <a:gd name="connsiteX37" fmla="*/ 299258 w 1333018"/>
                <a:gd name="connsiteY37" fmla="*/ 1514519 h 2124119"/>
                <a:gd name="connsiteX38" fmla="*/ 315883 w 1333018"/>
                <a:gd name="connsiteY38" fmla="*/ 1553311 h 2124119"/>
                <a:gd name="connsiteX39" fmla="*/ 410094 w 1333018"/>
                <a:gd name="connsiteY39" fmla="*/ 1619813 h 2124119"/>
                <a:gd name="connsiteX40" fmla="*/ 459971 w 1333018"/>
                <a:gd name="connsiteY40" fmla="*/ 1630897 h 2124119"/>
                <a:gd name="connsiteX41" fmla="*/ 465513 w 1333018"/>
                <a:gd name="connsiteY41" fmla="*/ 1614271 h 2124119"/>
                <a:gd name="connsiteX42" fmla="*/ 465513 w 1333018"/>
                <a:gd name="connsiteY42" fmla="*/ 1614271 h 2124119"/>
                <a:gd name="connsiteX43" fmla="*/ 543098 w 1333018"/>
                <a:gd name="connsiteY43" fmla="*/ 1719566 h 2124119"/>
                <a:gd name="connsiteX44" fmla="*/ 604058 w 1333018"/>
                <a:gd name="connsiteY44" fmla="*/ 1741733 h 2124119"/>
                <a:gd name="connsiteX45" fmla="*/ 604058 w 1333018"/>
                <a:gd name="connsiteY45" fmla="*/ 1741733 h 2124119"/>
                <a:gd name="connsiteX46" fmla="*/ 642851 w 1333018"/>
                <a:gd name="connsiteY46" fmla="*/ 1802693 h 2124119"/>
                <a:gd name="connsiteX47" fmla="*/ 703811 w 1333018"/>
                <a:gd name="connsiteY47" fmla="*/ 1841486 h 2124119"/>
                <a:gd name="connsiteX48" fmla="*/ 775854 w 1333018"/>
                <a:gd name="connsiteY48" fmla="*/ 1930155 h 2124119"/>
                <a:gd name="connsiteX49" fmla="*/ 786938 w 1333018"/>
                <a:gd name="connsiteY49" fmla="*/ 2024366 h 2124119"/>
                <a:gd name="connsiteX50" fmla="*/ 803563 w 1333018"/>
                <a:gd name="connsiteY50" fmla="*/ 2057617 h 2124119"/>
                <a:gd name="connsiteX51" fmla="*/ 809105 w 1333018"/>
                <a:gd name="connsiteY51" fmla="*/ 2090868 h 2124119"/>
                <a:gd name="connsiteX52" fmla="*/ 1197033 w 1333018"/>
                <a:gd name="connsiteY52" fmla="*/ 2124119 h 2124119"/>
                <a:gd name="connsiteX53" fmla="*/ 1230283 w 1333018"/>
                <a:gd name="connsiteY53" fmla="*/ 2096409 h 2124119"/>
                <a:gd name="connsiteX54" fmla="*/ 1213658 w 1333018"/>
                <a:gd name="connsiteY54" fmla="*/ 2018824 h 2124119"/>
                <a:gd name="connsiteX55" fmla="*/ 1263534 w 1333018"/>
                <a:gd name="connsiteY55" fmla="*/ 1913529 h 2124119"/>
                <a:gd name="connsiteX56" fmla="*/ 1285702 w 1333018"/>
                <a:gd name="connsiteY56" fmla="*/ 1874737 h 2124119"/>
                <a:gd name="connsiteX57" fmla="*/ 1333018 w 1333018"/>
                <a:gd name="connsiteY57" fmla="*/ 1835246 h 2124119"/>
                <a:gd name="connsiteX58" fmla="*/ 1252451 w 1333018"/>
                <a:gd name="connsiteY58" fmla="*/ 1664148 h 2124119"/>
                <a:gd name="connsiteX59" fmla="*/ 576349 w 1333018"/>
                <a:gd name="connsiteY59" fmla="*/ 722039 h 2124119"/>
                <a:gd name="connsiteX60" fmla="*/ 696710 w 1333018"/>
                <a:gd name="connsiteY60" fmla="*/ 167813 h 2124119"/>
                <a:gd name="connsiteX61" fmla="*/ 256872 w 1333018"/>
                <a:gd name="connsiteY61" fmla="*/ 43339 h 2124119"/>
                <a:gd name="connsiteX62" fmla="*/ 106896 w 1333018"/>
                <a:gd name="connsiteY62" fmla="*/ 0 h 2124119"/>
                <a:gd name="connsiteX0" fmla="*/ 106896 w 1333018"/>
                <a:gd name="connsiteY0" fmla="*/ 0 h 2124119"/>
                <a:gd name="connsiteX1" fmla="*/ 83041 w 1333018"/>
                <a:gd name="connsiteY1" fmla="*/ 21908 h 2124119"/>
                <a:gd name="connsiteX2" fmla="*/ 99753 w 1333018"/>
                <a:gd name="connsiteY2" fmla="*/ 68104 h 2124119"/>
                <a:gd name="connsiteX3" fmla="*/ 94211 w 1333018"/>
                <a:gd name="connsiteY3" fmla="*/ 106897 h 2124119"/>
                <a:gd name="connsiteX4" fmla="*/ 72043 w 1333018"/>
                <a:gd name="connsiteY4" fmla="*/ 145689 h 2124119"/>
                <a:gd name="connsiteX5" fmla="*/ 83127 w 1333018"/>
                <a:gd name="connsiteY5" fmla="*/ 201108 h 2124119"/>
                <a:gd name="connsiteX6" fmla="*/ 0 w 1333018"/>
                <a:gd name="connsiteY6" fmla="*/ 262068 h 2124119"/>
                <a:gd name="connsiteX7" fmla="*/ 0 w 1333018"/>
                <a:gd name="connsiteY7" fmla="*/ 306402 h 2124119"/>
                <a:gd name="connsiteX8" fmla="*/ 38793 w 1333018"/>
                <a:gd name="connsiteY8" fmla="*/ 395071 h 2124119"/>
                <a:gd name="connsiteX9" fmla="*/ 38793 w 1333018"/>
                <a:gd name="connsiteY9" fmla="*/ 433864 h 2124119"/>
                <a:gd name="connsiteX10" fmla="*/ 22167 w 1333018"/>
                <a:gd name="connsiteY10" fmla="*/ 583493 h 2124119"/>
                <a:gd name="connsiteX11" fmla="*/ 49876 w 1333018"/>
                <a:gd name="connsiteY11" fmla="*/ 677704 h 2124119"/>
                <a:gd name="connsiteX12" fmla="*/ 77585 w 1333018"/>
                <a:gd name="connsiteY12" fmla="*/ 710955 h 2124119"/>
                <a:gd name="connsiteX13" fmla="*/ 83127 w 1333018"/>
                <a:gd name="connsiteY13" fmla="*/ 749748 h 2124119"/>
                <a:gd name="connsiteX14" fmla="*/ 72043 w 1333018"/>
                <a:gd name="connsiteY14" fmla="*/ 821791 h 2124119"/>
                <a:gd name="connsiteX15" fmla="*/ 121920 w 1333018"/>
                <a:gd name="connsiteY15" fmla="*/ 832875 h 2124119"/>
                <a:gd name="connsiteX16" fmla="*/ 144087 w 1333018"/>
                <a:gd name="connsiteY16" fmla="*/ 832875 h 2124119"/>
                <a:gd name="connsiteX17" fmla="*/ 166254 w 1333018"/>
                <a:gd name="connsiteY17" fmla="*/ 799624 h 2124119"/>
                <a:gd name="connsiteX18" fmla="*/ 182880 w 1333018"/>
                <a:gd name="connsiteY18" fmla="*/ 788540 h 2124119"/>
                <a:gd name="connsiteX19" fmla="*/ 193963 w 1333018"/>
                <a:gd name="connsiteY19" fmla="*/ 832875 h 2124119"/>
                <a:gd name="connsiteX20" fmla="*/ 188422 w 1333018"/>
                <a:gd name="connsiteY20" fmla="*/ 882751 h 2124119"/>
                <a:gd name="connsiteX21" fmla="*/ 182880 w 1333018"/>
                <a:gd name="connsiteY21" fmla="*/ 899377 h 2124119"/>
                <a:gd name="connsiteX22" fmla="*/ 149629 w 1333018"/>
                <a:gd name="connsiteY22" fmla="*/ 893835 h 2124119"/>
                <a:gd name="connsiteX23" fmla="*/ 133003 w 1333018"/>
                <a:gd name="connsiteY23" fmla="*/ 949253 h 2124119"/>
                <a:gd name="connsiteX24" fmla="*/ 144087 w 1333018"/>
                <a:gd name="connsiteY24" fmla="*/ 1004671 h 2124119"/>
                <a:gd name="connsiteX25" fmla="*/ 171796 w 1333018"/>
                <a:gd name="connsiteY25" fmla="*/ 1032380 h 2124119"/>
                <a:gd name="connsiteX26" fmla="*/ 205047 w 1333018"/>
                <a:gd name="connsiteY26" fmla="*/ 1071173 h 2124119"/>
                <a:gd name="connsiteX27" fmla="*/ 205047 w 1333018"/>
                <a:gd name="connsiteY27" fmla="*/ 1109966 h 2124119"/>
                <a:gd name="connsiteX28" fmla="*/ 182880 w 1333018"/>
                <a:gd name="connsiteY28" fmla="*/ 1126591 h 2124119"/>
                <a:gd name="connsiteX29" fmla="*/ 182880 w 1333018"/>
                <a:gd name="connsiteY29" fmla="*/ 1126591 h 2124119"/>
                <a:gd name="connsiteX30" fmla="*/ 238298 w 1333018"/>
                <a:gd name="connsiteY30" fmla="*/ 1237428 h 2124119"/>
                <a:gd name="connsiteX31" fmla="*/ 249382 w 1333018"/>
                <a:gd name="connsiteY31" fmla="*/ 1326097 h 2124119"/>
                <a:gd name="connsiteX32" fmla="*/ 282633 w 1333018"/>
                <a:gd name="connsiteY32" fmla="*/ 1348264 h 2124119"/>
                <a:gd name="connsiteX33" fmla="*/ 282633 w 1333018"/>
                <a:gd name="connsiteY33" fmla="*/ 1348264 h 2124119"/>
                <a:gd name="connsiteX34" fmla="*/ 304800 w 1333018"/>
                <a:gd name="connsiteY34" fmla="*/ 1398140 h 2124119"/>
                <a:gd name="connsiteX35" fmla="*/ 321425 w 1333018"/>
                <a:gd name="connsiteY35" fmla="*/ 1425849 h 2124119"/>
                <a:gd name="connsiteX36" fmla="*/ 326967 w 1333018"/>
                <a:gd name="connsiteY36" fmla="*/ 1470184 h 2124119"/>
                <a:gd name="connsiteX37" fmla="*/ 299258 w 1333018"/>
                <a:gd name="connsiteY37" fmla="*/ 1514519 h 2124119"/>
                <a:gd name="connsiteX38" fmla="*/ 315883 w 1333018"/>
                <a:gd name="connsiteY38" fmla="*/ 1553311 h 2124119"/>
                <a:gd name="connsiteX39" fmla="*/ 410094 w 1333018"/>
                <a:gd name="connsiteY39" fmla="*/ 1619813 h 2124119"/>
                <a:gd name="connsiteX40" fmla="*/ 459971 w 1333018"/>
                <a:gd name="connsiteY40" fmla="*/ 1630897 h 2124119"/>
                <a:gd name="connsiteX41" fmla="*/ 465513 w 1333018"/>
                <a:gd name="connsiteY41" fmla="*/ 1614271 h 2124119"/>
                <a:gd name="connsiteX42" fmla="*/ 465513 w 1333018"/>
                <a:gd name="connsiteY42" fmla="*/ 1614271 h 2124119"/>
                <a:gd name="connsiteX43" fmla="*/ 543098 w 1333018"/>
                <a:gd name="connsiteY43" fmla="*/ 1719566 h 2124119"/>
                <a:gd name="connsiteX44" fmla="*/ 604058 w 1333018"/>
                <a:gd name="connsiteY44" fmla="*/ 1741733 h 2124119"/>
                <a:gd name="connsiteX45" fmla="*/ 604058 w 1333018"/>
                <a:gd name="connsiteY45" fmla="*/ 1741733 h 2124119"/>
                <a:gd name="connsiteX46" fmla="*/ 642851 w 1333018"/>
                <a:gd name="connsiteY46" fmla="*/ 1802693 h 2124119"/>
                <a:gd name="connsiteX47" fmla="*/ 703811 w 1333018"/>
                <a:gd name="connsiteY47" fmla="*/ 1841486 h 2124119"/>
                <a:gd name="connsiteX48" fmla="*/ 775854 w 1333018"/>
                <a:gd name="connsiteY48" fmla="*/ 1930155 h 2124119"/>
                <a:gd name="connsiteX49" fmla="*/ 786938 w 1333018"/>
                <a:gd name="connsiteY49" fmla="*/ 2024366 h 2124119"/>
                <a:gd name="connsiteX50" fmla="*/ 803563 w 1333018"/>
                <a:gd name="connsiteY50" fmla="*/ 2057617 h 2124119"/>
                <a:gd name="connsiteX51" fmla="*/ 809105 w 1333018"/>
                <a:gd name="connsiteY51" fmla="*/ 2090868 h 2124119"/>
                <a:gd name="connsiteX52" fmla="*/ 1197033 w 1333018"/>
                <a:gd name="connsiteY52" fmla="*/ 2124119 h 2124119"/>
                <a:gd name="connsiteX53" fmla="*/ 1230283 w 1333018"/>
                <a:gd name="connsiteY53" fmla="*/ 2096409 h 2124119"/>
                <a:gd name="connsiteX54" fmla="*/ 1213658 w 1333018"/>
                <a:gd name="connsiteY54" fmla="*/ 2018824 h 2124119"/>
                <a:gd name="connsiteX55" fmla="*/ 1263534 w 1333018"/>
                <a:gd name="connsiteY55" fmla="*/ 1913529 h 2124119"/>
                <a:gd name="connsiteX56" fmla="*/ 1285702 w 1333018"/>
                <a:gd name="connsiteY56" fmla="*/ 1874737 h 2124119"/>
                <a:gd name="connsiteX57" fmla="*/ 1333018 w 1333018"/>
                <a:gd name="connsiteY57" fmla="*/ 1835246 h 2124119"/>
                <a:gd name="connsiteX58" fmla="*/ 1262504 w 1333018"/>
                <a:gd name="connsiteY58" fmla="*/ 1661801 h 2124119"/>
                <a:gd name="connsiteX59" fmla="*/ 576349 w 1333018"/>
                <a:gd name="connsiteY59" fmla="*/ 722039 h 2124119"/>
                <a:gd name="connsiteX60" fmla="*/ 696710 w 1333018"/>
                <a:gd name="connsiteY60" fmla="*/ 167813 h 2124119"/>
                <a:gd name="connsiteX61" fmla="*/ 256872 w 1333018"/>
                <a:gd name="connsiteY61" fmla="*/ 43339 h 2124119"/>
                <a:gd name="connsiteX62" fmla="*/ 106896 w 1333018"/>
                <a:gd name="connsiteY62" fmla="*/ 0 h 2124119"/>
                <a:gd name="connsiteX0" fmla="*/ 106896 w 1333018"/>
                <a:gd name="connsiteY0" fmla="*/ 0 h 2124119"/>
                <a:gd name="connsiteX1" fmla="*/ 83041 w 1333018"/>
                <a:gd name="connsiteY1" fmla="*/ 21908 h 2124119"/>
                <a:gd name="connsiteX2" fmla="*/ 99753 w 1333018"/>
                <a:gd name="connsiteY2" fmla="*/ 68104 h 2124119"/>
                <a:gd name="connsiteX3" fmla="*/ 94211 w 1333018"/>
                <a:gd name="connsiteY3" fmla="*/ 106897 h 2124119"/>
                <a:gd name="connsiteX4" fmla="*/ 72043 w 1333018"/>
                <a:gd name="connsiteY4" fmla="*/ 145689 h 2124119"/>
                <a:gd name="connsiteX5" fmla="*/ 83127 w 1333018"/>
                <a:gd name="connsiteY5" fmla="*/ 201108 h 2124119"/>
                <a:gd name="connsiteX6" fmla="*/ 0 w 1333018"/>
                <a:gd name="connsiteY6" fmla="*/ 262068 h 2124119"/>
                <a:gd name="connsiteX7" fmla="*/ 0 w 1333018"/>
                <a:gd name="connsiteY7" fmla="*/ 306402 h 2124119"/>
                <a:gd name="connsiteX8" fmla="*/ 38793 w 1333018"/>
                <a:gd name="connsiteY8" fmla="*/ 395071 h 2124119"/>
                <a:gd name="connsiteX9" fmla="*/ 38793 w 1333018"/>
                <a:gd name="connsiteY9" fmla="*/ 433864 h 2124119"/>
                <a:gd name="connsiteX10" fmla="*/ 22167 w 1333018"/>
                <a:gd name="connsiteY10" fmla="*/ 583493 h 2124119"/>
                <a:gd name="connsiteX11" fmla="*/ 49876 w 1333018"/>
                <a:gd name="connsiteY11" fmla="*/ 677704 h 2124119"/>
                <a:gd name="connsiteX12" fmla="*/ 77585 w 1333018"/>
                <a:gd name="connsiteY12" fmla="*/ 710955 h 2124119"/>
                <a:gd name="connsiteX13" fmla="*/ 83127 w 1333018"/>
                <a:gd name="connsiteY13" fmla="*/ 749748 h 2124119"/>
                <a:gd name="connsiteX14" fmla="*/ 72043 w 1333018"/>
                <a:gd name="connsiteY14" fmla="*/ 821791 h 2124119"/>
                <a:gd name="connsiteX15" fmla="*/ 121920 w 1333018"/>
                <a:gd name="connsiteY15" fmla="*/ 832875 h 2124119"/>
                <a:gd name="connsiteX16" fmla="*/ 144087 w 1333018"/>
                <a:gd name="connsiteY16" fmla="*/ 832875 h 2124119"/>
                <a:gd name="connsiteX17" fmla="*/ 166254 w 1333018"/>
                <a:gd name="connsiteY17" fmla="*/ 799624 h 2124119"/>
                <a:gd name="connsiteX18" fmla="*/ 182880 w 1333018"/>
                <a:gd name="connsiteY18" fmla="*/ 788540 h 2124119"/>
                <a:gd name="connsiteX19" fmla="*/ 193963 w 1333018"/>
                <a:gd name="connsiteY19" fmla="*/ 832875 h 2124119"/>
                <a:gd name="connsiteX20" fmla="*/ 188422 w 1333018"/>
                <a:gd name="connsiteY20" fmla="*/ 882751 h 2124119"/>
                <a:gd name="connsiteX21" fmla="*/ 182880 w 1333018"/>
                <a:gd name="connsiteY21" fmla="*/ 899377 h 2124119"/>
                <a:gd name="connsiteX22" fmla="*/ 149629 w 1333018"/>
                <a:gd name="connsiteY22" fmla="*/ 893835 h 2124119"/>
                <a:gd name="connsiteX23" fmla="*/ 133003 w 1333018"/>
                <a:gd name="connsiteY23" fmla="*/ 949253 h 2124119"/>
                <a:gd name="connsiteX24" fmla="*/ 144087 w 1333018"/>
                <a:gd name="connsiteY24" fmla="*/ 1004671 h 2124119"/>
                <a:gd name="connsiteX25" fmla="*/ 171796 w 1333018"/>
                <a:gd name="connsiteY25" fmla="*/ 1032380 h 2124119"/>
                <a:gd name="connsiteX26" fmla="*/ 205047 w 1333018"/>
                <a:gd name="connsiteY26" fmla="*/ 1071173 h 2124119"/>
                <a:gd name="connsiteX27" fmla="*/ 205047 w 1333018"/>
                <a:gd name="connsiteY27" fmla="*/ 1109966 h 2124119"/>
                <a:gd name="connsiteX28" fmla="*/ 182880 w 1333018"/>
                <a:gd name="connsiteY28" fmla="*/ 1126591 h 2124119"/>
                <a:gd name="connsiteX29" fmla="*/ 182880 w 1333018"/>
                <a:gd name="connsiteY29" fmla="*/ 1126591 h 2124119"/>
                <a:gd name="connsiteX30" fmla="*/ 238298 w 1333018"/>
                <a:gd name="connsiteY30" fmla="*/ 1237428 h 2124119"/>
                <a:gd name="connsiteX31" fmla="*/ 249382 w 1333018"/>
                <a:gd name="connsiteY31" fmla="*/ 1326097 h 2124119"/>
                <a:gd name="connsiteX32" fmla="*/ 282633 w 1333018"/>
                <a:gd name="connsiteY32" fmla="*/ 1348264 h 2124119"/>
                <a:gd name="connsiteX33" fmla="*/ 282633 w 1333018"/>
                <a:gd name="connsiteY33" fmla="*/ 1348264 h 2124119"/>
                <a:gd name="connsiteX34" fmla="*/ 304800 w 1333018"/>
                <a:gd name="connsiteY34" fmla="*/ 1398140 h 2124119"/>
                <a:gd name="connsiteX35" fmla="*/ 321425 w 1333018"/>
                <a:gd name="connsiteY35" fmla="*/ 1425849 h 2124119"/>
                <a:gd name="connsiteX36" fmla="*/ 326967 w 1333018"/>
                <a:gd name="connsiteY36" fmla="*/ 1470184 h 2124119"/>
                <a:gd name="connsiteX37" fmla="*/ 299258 w 1333018"/>
                <a:gd name="connsiteY37" fmla="*/ 1514519 h 2124119"/>
                <a:gd name="connsiteX38" fmla="*/ 315883 w 1333018"/>
                <a:gd name="connsiteY38" fmla="*/ 1553311 h 2124119"/>
                <a:gd name="connsiteX39" fmla="*/ 410094 w 1333018"/>
                <a:gd name="connsiteY39" fmla="*/ 1619813 h 2124119"/>
                <a:gd name="connsiteX40" fmla="*/ 459971 w 1333018"/>
                <a:gd name="connsiteY40" fmla="*/ 1630897 h 2124119"/>
                <a:gd name="connsiteX41" fmla="*/ 465513 w 1333018"/>
                <a:gd name="connsiteY41" fmla="*/ 1614271 h 2124119"/>
                <a:gd name="connsiteX42" fmla="*/ 465513 w 1333018"/>
                <a:gd name="connsiteY42" fmla="*/ 1614271 h 2124119"/>
                <a:gd name="connsiteX43" fmla="*/ 543098 w 1333018"/>
                <a:gd name="connsiteY43" fmla="*/ 1719566 h 2124119"/>
                <a:gd name="connsiteX44" fmla="*/ 604058 w 1333018"/>
                <a:gd name="connsiteY44" fmla="*/ 1741733 h 2124119"/>
                <a:gd name="connsiteX45" fmla="*/ 604058 w 1333018"/>
                <a:gd name="connsiteY45" fmla="*/ 1741733 h 2124119"/>
                <a:gd name="connsiteX46" fmla="*/ 642851 w 1333018"/>
                <a:gd name="connsiteY46" fmla="*/ 1802693 h 2124119"/>
                <a:gd name="connsiteX47" fmla="*/ 703811 w 1333018"/>
                <a:gd name="connsiteY47" fmla="*/ 1841486 h 2124119"/>
                <a:gd name="connsiteX48" fmla="*/ 775854 w 1333018"/>
                <a:gd name="connsiteY48" fmla="*/ 1930155 h 2124119"/>
                <a:gd name="connsiteX49" fmla="*/ 786938 w 1333018"/>
                <a:gd name="connsiteY49" fmla="*/ 2024366 h 2124119"/>
                <a:gd name="connsiteX50" fmla="*/ 803563 w 1333018"/>
                <a:gd name="connsiteY50" fmla="*/ 2057617 h 2124119"/>
                <a:gd name="connsiteX51" fmla="*/ 809105 w 1333018"/>
                <a:gd name="connsiteY51" fmla="*/ 2090868 h 2124119"/>
                <a:gd name="connsiteX52" fmla="*/ 1197033 w 1333018"/>
                <a:gd name="connsiteY52" fmla="*/ 2124119 h 2124119"/>
                <a:gd name="connsiteX53" fmla="*/ 1230283 w 1333018"/>
                <a:gd name="connsiteY53" fmla="*/ 2096409 h 2124119"/>
                <a:gd name="connsiteX54" fmla="*/ 1213658 w 1333018"/>
                <a:gd name="connsiteY54" fmla="*/ 2018824 h 2124119"/>
                <a:gd name="connsiteX55" fmla="*/ 1264062 w 1333018"/>
                <a:gd name="connsiteY55" fmla="*/ 1946907 h 2124119"/>
                <a:gd name="connsiteX56" fmla="*/ 1285702 w 1333018"/>
                <a:gd name="connsiteY56" fmla="*/ 1874737 h 2124119"/>
                <a:gd name="connsiteX57" fmla="*/ 1333018 w 1333018"/>
                <a:gd name="connsiteY57" fmla="*/ 1835246 h 2124119"/>
                <a:gd name="connsiteX58" fmla="*/ 1262504 w 1333018"/>
                <a:gd name="connsiteY58" fmla="*/ 1661801 h 2124119"/>
                <a:gd name="connsiteX59" fmla="*/ 576349 w 1333018"/>
                <a:gd name="connsiteY59" fmla="*/ 722039 h 2124119"/>
                <a:gd name="connsiteX60" fmla="*/ 696710 w 1333018"/>
                <a:gd name="connsiteY60" fmla="*/ 167813 h 2124119"/>
                <a:gd name="connsiteX61" fmla="*/ 256872 w 1333018"/>
                <a:gd name="connsiteY61" fmla="*/ 43339 h 2124119"/>
                <a:gd name="connsiteX62" fmla="*/ 106896 w 1333018"/>
                <a:gd name="connsiteY62" fmla="*/ 0 h 212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1333018" h="2124119">
                  <a:moveTo>
                    <a:pt x="106896" y="0"/>
                  </a:moveTo>
                  <a:lnTo>
                    <a:pt x="83041" y="21908"/>
                  </a:lnTo>
                  <a:lnTo>
                    <a:pt x="99753" y="68104"/>
                  </a:lnTo>
                  <a:lnTo>
                    <a:pt x="94211" y="106897"/>
                  </a:lnTo>
                  <a:lnTo>
                    <a:pt x="72043" y="145689"/>
                  </a:lnTo>
                  <a:lnTo>
                    <a:pt x="83127" y="201108"/>
                  </a:lnTo>
                  <a:lnTo>
                    <a:pt x="0" y="262068"/>
                  </a:lnTo>
                  <a:lnTo>
                    <a:pt x="0" y="306402"/>
                  </a:lnTo>
                  <a:lnTo>
                    <a:pt x="38793" y="395071"/>
                  </a:lnTo>
                  <a:lnTo>
                    <a:pt x="38793" y="433864"/>
                  </a:lnTo>
                  <a:lnTo>
                    <a:pt x="22167" y="583493"/>
                  </a:lnTo>
                  <a:lnTo>
                    <a:pt x="49876" y="677704"/>
                  </a:lnTo>
                  <a:lnTo>
                    <a:pt x="77585" y="710955"/>
                  </a:lnTo>
                  <a:lnTo>
                    <a:pt x="83127" y="749748"/>
                  </a:lnTo>
                  <a:lnTo>
                    <a:pt x="72043" y="821791"/>
                  </a:lnTo>
                  <a:lnTo>
                    <a:pt x="121920" y="832875"/>
                  </a:lnTo>
                  <a:lnTo>
                    <a:pt x="144087" y="832875"/>
                  </a:lnTo>
                  <a:lnTo>
                    <a:pt x="166254" y="799624"/>
                  </a:lnTo>
                  <a:lnTo>
                    <a:pt x="182880" y="788540"/>
                  </a:lnTo>
                  <a:lnTo>
                    <a:pt x="193963" y="832875"/>
                  </a:lnTo>
                  <a:lnTo>
                    <a:pt x="188422" y="882751"/>
                  </a:lnTo>
                  <a:lnTo>
                    <a:pt x="182880" y="899377"/>
                  </a:lnTo>
                  <a:lnTo>
                    <a:pt x="149629" y="893835"/>
                  </a:lnTo>
                  <a:lnTo>
                    <a:pt x="133003" y="949253"/>
                  </a:lnTo>
                  <a:lnTo>
                    <a:pt x="144087" y="1004671"/>
                  </a:lnTo>
                  <a:lnTo>
                    <a:pt x="171796" y="1032380"/>
                  </a:lnTo>
                  <a:lnTo>
                    <a:pt x="205047" y="1071173"/>
                  </a:lnTo>
                  <a:lnTo>
                    <a:pt x="205047" y="1109966"/>
                  </a:lnTo>
                  <a:lnTo>
                    <a:pt x="182880" y="1126591"/>
                  </a:lnTo>
                  <a:lnTo>
                    <a:pt x="182880" y="1126591"/>
                  </a:lnTo>
                  <a:lnTo>
                    <a:pt x="238298" y="1237428"/>
                  </a:lnTo>
                  <a:lnTo>
                    <a:pt x="249382" y="1326097"/>
                  </a:lnTo>
                  <a:lnTo>
                    <a:pt x="282633" y="1348264"/>
                  </a:lnTo>
                  <a:lnTo>
                    <a:pt x="282633" y="1348264"/>
                  </a:lnTo>
                  <a:lnTo>
                    <a:pt x="304800" y="1398140"/>
                  </a:lnTo>
                  <a:lnTo>
                    <a:pt x="321425" y="1425849"/>
                  </a:lnTo>
                  <a:lnTo>
                    <a:pt x="326967" y="1470184"/>
                  </a:lnTo>
                  <a:lnTo>
                    <a:pt x="299258" y="1514519"/>
                  </a:lnTo>
                  <a:lnTo>
                    <a:pt x="315883" y="1553311"/>
                  </a:lnTo>
                  <a:lnTo>
                    <a:pt x="410094" y="1619813"/>
                  </a:lnTo>
                  <a:lnTo>
                    <a:pt x="459971" y="1630897"/>
                  </a:lnTo>
                  <a:lnTo>
                    <a:pt x="465513" y="1614271"/>
                  </a:lnTo>
                  <a:lnTo>
                    <a:pt x="465513" y="1614271"/>
                  </a:lnTo>
                  <a:lnTo>
                    <a:pt x="543098" y="1719566"/>
                  </a:lnTo>
                  <a:lnTo>
                    <a:pt x="604058" y="1741733"/>
                  </a:lnTo>
                  <a:lnTo>
                    <a:pt x="604058" y="1741733"/>
                  </a:lnTo>
                  <a:lnTo>
                    <a:pt x="642851" y="1802693"/>
                  </a:lnTo>
                  <a:lnTo>
                    <a:pt x="703811" y="1841486"/>
                  </a:lnTo>
                  <a:lnTo>
                    <a:pt x="775854" y="1930155"/>
                  </a:lnTo>
                  <a:lnTo>
                    <a:pt x="786938" y="2024366"/>
                  </a:lnTo>
                  <a:lnTo>
                    <a:pt x="803563" y="2057617"/>
                  </a:lnTo>
                  <a:lnTo>
                    <a:pt x="809105" y="2090868"/>
                  </a:lnTo>
                  <a:lnTo>
                    <a:pt x="1197033" y="2124119"/>
                  </a:lnTo>
                  <a:lnTo>
                    <a:pt x="1230283" y="2096409"/>
                  </a:lnTo>
                  <a:lnTo>
                    <a:pt x="1213658" y="2018824"/>
                  </a:lnTo>
                  <a:lnTo>
                    <a:pt x="1264062" y="1946907"/>
                  </a:lnTo>
                  <a:lnTo>
                    <a:pt x="1285702" y="1874737"/>
                  </a:lnTo>
                  <a:lnTo>
                    <a:pt x="1333018" y="1835246"/>
                  </a:lnTo>
                  <a:lnTo>
                    <a:pt x="1262504" y="1661801"/>
                  </a:lnTo>
                  <a:lnTo>
                    <a:pt x="576349" y="722039"/>
                  </a:lnTo>
                  <a:lnTo>
                    <a:pt x="696710" y="167813"/>
                  </a:lnTo>
                  <a:lnTo>
                    <a:pt x="256872" y="43339"/>
                  </a:lnTo>
                  <a:lnTo>
                    <a:pt x="106896" y="0"/>
                  </a:lnTo>
                  <a:close/>
                </a:path>
              </a:pathLst>
            </a:custGeom>
            <a:solidFill>
              <a:schemeClr val="accent1"/>
            </a:solidFill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 dirty="0">
                <a:solidFill>
                  <a:srgbClr val="00563F"/>
                </a:solidFill>
                <a:ea typeface="ＭＳ Ｐゴシック" charset="-128"/>
              </a:endParaRPr>
            </a:p>
          </p:txBody>
        </p:sp>
        <p:sp>
          <p:nvSpPr>
            <p:cNvPr id="38" name="Freeform 37"/>
            <p:cNvSpPr/>
            <p:nvPr/>
          </p:nvSpPr>
          <p:spPr>
            <a:xfrm>
              <a:off x="5246710" y="4443822"/>
              <a:ext cx="802648" cy="705716"/>
            </a:xfrm>
            <a:custGeom>
              <a:avLst/>
              <a:gdLst>
                <a:gd name="connsiteX0" fmla="*/ 0 w 883066"/>
                <a:gd name="connsiteY0" fmla="*/ 62670 h 774819"/>
                <a:gd name="connsiteX1" fmla="*/ 14243 w 883066"/>
                <a:gd name="connsiteY1" fmla="*/ 188008 h 774819"/>
                <a:gd name="connsiteX2" fmla="*/ 17092 w 883066"/>
                <a:gd name="connsiteY2" fmla="*/ 253526 h 774819"/>
                <a:gd name="connsiteX3" fmla="*/ 39881 w 883066"/>
                <a:gd name="connsiteY3" fmla="*/ 313346 h 774819"/>
                <a:gd name="connsiteX4" fmla="*/ 76912 w 883066"/>
                <a:gd name="connsiteY4" fmla="*/ 361772 h 774819"/>
                <a:gd name="connsiteX5" fmla="*/ 108247 w 883066"/>
                <a:gd name="connsiteY5" fmla="*/ 450079 h 774819"/>
                <a:gd name="connsiteX6" fmla="*/ 79761 w 883066"/>
                <a:gd name="connsiteY6" fmla="*/ 526991 h 774819"/>
                <a:gd name="connsiteX7" fmla="*/ 82610 w 883066"/>
                <a:gd name="connsiteY7" fmla="*/ 561174 h 774819"/>
                <a:gd name="connsiteX8" fmla="*/ 102550 w 883066"/>
                <a:gd name="connsiteY8" fmla="*/ 615298 h 774819"/>
                <a:gd name="connsiteX9" fmla="*/ 94004 w 883066"/>
                <a:gd name="connsiteY9" fmla="*/ 697907 h 774819"/>
                <a:gd name="connsiteX10" fmla="*/ 136733 w 883066"/>
                <a:gd name="connsiteY10" fmla="*/ 686513 h 774819"/>
                <a:gd name="connsiteX11" fmla="*/ 182311 w 883066"/>
                <a:gd name="connsiteY11" fmla="*/ 669421 h 774819"/>
                <a:gd name="connsiteX12" fmla="*/ 236434 w 883066"/>
                <a:gd name="connsiteY12" fmla="*/ 677967 h 774819"/>
                <a:gd name="connsiteX13" fmla="*/ 296254 w 883066"/>
                <a:gd name="connsiteY13" fmla="*/ 703604 h 774819"/>
                <a:gd name="connsiteX14" fmla="*/ 358924 w 883066"/>
                <a:gd name="connsiteY14" fmla="*/ 703604 h 774819"/>
                <a:gd name="connsiteX15" fmla="*/ 361772 w 883066"/>
                <a:gd name="connsiteY15" fmla="*/ 660875 h 774819"/>
                <a:gd name="connsiteX16" fmla="*/ 387410 w 883066"/>
                <a:gd name="connsiteY16" fmla="*/ 646632 h 774819"/>
                <a:gd name="connsiteX17" fmla="*/ 424441 w 883066"/>
                <a:gd name="connsiteY17" fmla="*/ 649481 h 774819"/>
                <a:gd name="connsiteX18" fmla="*/ 447230 w 883066"/>
                <a:gd name="connsiteY18" fmla="*/ 658027 h 774819"/>
                <a:gd name="connsiteX19" fmla="*/ 492808 w 883066"/>
                <a:gd name="connsiteY19" fmla="*/ 692210 h 774819"/>
                <a:gd name="connsiteX20" fmla="*/ 501354 w 883066"/>
                <a:gd name="connsiteY20" fmla="*/ 649481 h 774819"/>
                <a:gd name="connsiteX21" fmla="*/ 467170 w 883066"/>
                <a:gd name="connsiteY21" fmla="*/ 612449 h 774819"/>
                <a:gd name="connsiteX22" fmla="*/ 458625 w 883066"/>
                <a:gd name="connsiteY22" fmla="*/ 595357 h 774819"/>
                <a:gd name="connsiteX23" fmla="*/ 472868 w 883066"/>
                <a:gd name="connsiteY23" fmla="*/ 589660 h 774819"/>
                <a:gd name="connsiteX24" fmla="*/ 492808 w 883066"/>
                <a:gd name="connsiteY24" fmla="*/ 592509 h 774819"/>
                <a:gd name="connsiteX25" fmla="*/ 535537 w 883066"/>
                <a:gd name="connsiteY25" fmla="*/ 643784 h 774819"/>
                <a:gd name="connsiteX26" fmla="*/ 524142 w 883066"/>
                <a:gd name="connsiteY26" fmla="*/ 675118 h 774819"/>
                <a:gd name="connsiteX27" fmla="*/ 529840 w 883066"/>
                <a:gd name="connsiteY27" fmla="*/ 746333 h 774819"/>
                <a:gd name="connsiteX28" fmla="*/ 589660 w 883066"/>
                <a:gd name="connsiteY28" fmla="*/ 774819 h 774819"/>
                <a:gd name="connsiteX29" fmla="*/ 620995 w 883066"/>
                <a:gd name="connsiteY29" fmla="*/ 732090 h 774819"/>
                <a:gd name="connsiteX30" fmla="*/ 683664 w 883066"/>
                <a:gd name="connsiteY30" fmla="*/ 746333 h 774819"/>
                <a:gd name="connsiteX31" fmla="*/ 709301 w 883066"/>
                <a:gd name="connsiteY31" fmla="*/ 717847 h 774819"/>
                <a:gd name="connsiteX32" fmla="*/ 700755 w 883066"/>
                <a:gd name="connsiteY32" fmla="*/ 663724 h 774819"/>
                <a:gd name="connsiteX33" fmla="*/ 680815 w 883066"/>
                <a:gd name="connsiteY33" fmla="*/ 640935 h 774819"/>
                <a:gd name="connsiteX34" fmla="*/ 683664 w 883066"/>
                <a:gd name="connsiteY34" fmla="*/ 618146 h 774819"/>
                <a:gd name="connsiteX35" fmla="*/ 734939 w 883066"/>
                <a:gd name="connsiteY35" fmla="*/ 646632 h 774819"/>
                <a:gd name="connsiteX36" fmla="*/ 757727 w 883066"/>
                <a:gd name="connsiteY36" fmla="*/ 683664 h 774819"/>
                <a:gd name="connsiteX37" fmla="*/ 803305 w 883066"/>
                <a:gd name="connsiteY37" fmla="*/ 695058 h 774819"/>
                <a:gd name="connsiteX38" fmla="*/ 848883 w 883066"/>
                <a:gd name="connsiteY38" fmla="*/ 734939 h 774819"/>
                <a:gd name="connsiteX39" fmla="*/ 883066 w 883066"/>
                <a:gd name="connsiteY39" fmla="*/ 714999 h 774819"/>
                <a:gd name="connsiteX40" fmla="*/ 883066 w 883066"/>
                <a:gd name="connsiteY40" fmla="*/ 689361 h 774819"/>
                <a:gd name="connsiteX41" fmla="*/ 846034 w 883066"/>
                <a:gd name="connsiteY41" fmla="*/ 646632 h 774819"/>
                <a:gd name="connsiteX42" fmla="*/ 817548 w 883066"/>
                <a:gd name="connsiteY42" fmla="*/ 632389 h 774819"/>
                <a:gd name="connsiteX43" fmla="*/ 791911 w 883066"/>
                <a:gd name="connsiteY43" fmla="*/ 609600 h 774819"/>
                <a:gd name="connsiteX44" fmla="*/ 803305 w 883066"/>
                <a:gd name="connsiteY44" fmla="*/ 586812 h 774819"/>
                <a:gd name="connsiteX45" fmla="*/ 817548 w 883066"/>
                <a:gd name="connsiteY45" fmla="*/ 583963 h 774819"/>
                <a:gd name="connsiteX46" fmla="*/ 837488 w 883066"/>
                <a:gd name="connsiteY46" fmla="*/ 583963 h 774819"/>
                <a:gd name="connsiteX47" fmla="*/ 848883 w 883066"/>
                <a:gd name="connsiteY47" fmla="*/ 555477 h 774819"/>
                <a:gd name="connsiteX48" fmla="*/ 846034 w 883066"/>
                <a:gd name="connsiteY48" fmla="*/ 541234 h 774819"/>
                <a:gd name="connsiteX49" fmla="*/ 806154 w 883066"/>
                <a:gd name="connsiteY49" fmla="*/ 529840 h 774819"/>
                <a:gd name="connsiteX50" fmla="*/ 771970 w 883066"/>
                <a:gd name="connsiteY50" fmla="*/ 555477 h 774819"/>
                <a:gd name="connsiteX51" fmla="*/ 752030 w 883066"/>
                <a:gd name="connsiteY51" fmla="*/ 544083 h 774819"/>
                <a:gd name="connsiteX52" fmla="*/ 740636 w 883066"/>
                <a:gd name="connsiteY52" fmla="*/ 515597 h 774819"/>
                <a:gd name="connsiteX53" fmla="*/ 709301 w 883066"/>
                <a:gd name="connsiteY53" fmla="*/ 518445 h 774819"/>
                <a:gd name="connsiteX54" fmla="*/ 712150 w 883066"/>
                <a:gd name="connsiteY54" fmla="*/ 546931 h 774819"/>
                <a:gd name="connsiteX55" fmla="*/ 675118 w 883066"/>
                <a:gd name="connsiteY55" fmla="*/ 566872 h 774819"/>
                <a:gd name="connsiteX56" fmla="*/ 655178 w 883066"/>
                <a:gd name="connsiteY56" fmla="*/ 566872 h 774819"/>
                <a:gd name="connsiteX57" fmla="*/ 632389 w 883066"/>
                <a:gd name="connsiteY57" fmla="*/ 558326 h 774819"/>
                <a:gd name="connsiteX58" fmla="*/ 635238 w 883066"/>
                <a:gd name="connsiteY58" fmla="*/ 529840 h 774819"/>
                <a:gd name="connsiteX59" fmla="*/ 603903 w 883066"/>
                <a:gd name="connsiteY59" fmla="*/ 498505 h 774819"/>
                <a:gd name="connsiteX60" fmla="*/ 620995 w 883066"/>
                <a:gd name="connsiteY60" fmla="*/ 487111 h 774819"/>
                <a:gd name="connsiteX61" fmla="*/ 660875 w 883066"/>
                <a:gd name="connsiteY61" fmla="*/ 492808 h 774819"/>
                <a:gd name="connsiteX62" fmla="*/ 683664 w 883066"/>
                <a:gd name="connsiteY62" fmla="*/ 472868 h 774819"/>
                <a:gd name="connsiteX63" fmla="*/ 729241 w 883066"/>
                <a:gd name="connsiteY63" fmla="*/ 487111 h 774819"/>
                <a:gd name="connsiteX64" fmla="*/ 729241 w 883066"/>
                <a:gd name="connsiteY64" fmla="*/ 487111 h 774819"/>
                <a:gd name="connsiteX65" fmla="*/ 766273 w 883066"/>
                <a:gd name="connsiteY65" fmla="*/ 495657 h 774819"/>
                <a:gd name="connsiteX66" fmla="*/ 766273 w 883066"/>
                <a:gd name="connsiteY66" fmla="*/ 455776 h 774819"/>
                <a:gd name="connsiteX67" fmla="*/ 734939 w 883066"/>
                <a:gd name="connsiteY67" fmla="*/ 444382 h 774819"/>
                <a:gd name="connsiteX68" fmla="*/ 734939 w 883066"/>
                <a:gd name="connsiteY68" fmla="*/ 378864 h 774819"/>
                <a:gd name="connsiteX69" fmla="*/ 723544 w 883066"/>
                <a:gd name="connsiteY69" fmla="*/ 356075 h 774819"/>
                <a:gd name="connsiteX70" fmla="*/ 438684 w 883066"/>
                <a:gd name="connsiteY70" fmla="*/ 381713 h 774819"/>
                <a:gd name="connsiteX71" fmla="*/ 444382 w 883066"/>
                <a:gd name="connsiteY71" fmla="*/ 273466 h 774819"/>
                <a:gd name="connsiteX72" fmla="*/ 492808 w 883066"/>
                <a:gd name="connsiteY72" fmla="*/ 202251 h 774819"/>
                <a:gd name="connsiteX73" fmla="*/ 481413 w 883066"/>
                <a:gd name="connsiteY73" fmla="*/ 150976 h 774819"/>
                <a:gd name="connsiteX74" fmla="*/ 495656 w 883066"/>
                <a:gd name="connsiteY74" fmla="*/ 119642 h 774819"/>
                <a:gd name="connsiteX75" fmla="*/ 475716 w 883066"/>
                <a:gd name="connsiteY75" fmla="*/ 0 h 774819"/>
                <a:gd name="connsiteX76" fmla="*/ 0 w 883066"/>
                <a:gd name="connsiteY76" fmla="*/ 62670 h 774819"/>
                <a:gd name="connsiteX0" fmla="*/ 0 w 883066"/>
                <a:gd name="connsiteY0" fmla="*/ 62670 h 774819"/>
                <a:gd name="connsiteX1" fmla="*/ 14243 w 883066"/>
                <a:gd name="connsiteY1" fmla="*/ 188008 h 774819"/>
                <a:gd name="connsiteX2" fmla="*/ 17092 w 883066"/>
                <a:gd name="connsiteY2" fmla="*/ 253526 h 774819"/>
                <a:gd name="connsiteX3" fmla="*/ 39881 w 883066"/>
                <a:gd name="connsiteY3" fmla="*/ 313346 h 774819"/>
                <a:gd name="connsiteX4" fmla="*/ 76912 w 883066"/>
                <a:gd name="connsiteY4" fmla="*/ 361772 h 774819"/>
                <a:gd name="connsiteX5" fmla="*/ 108247 w 883066"/>
                <a:gd name="connsiteY5" fmla="*/ 450079 h 774819"/>
                <a:gd name="connsiteX6" fmla="*/ 79761 w 883066"/>
                <a:gd name="connsiteY6" fmla="*/ 526991 h 774819"/>
                <a:gd name="connsiteX7" fmla="*/ 82610 w 883066"/>
                <a:gd name="connsiteY7" fmla="*/ 561174 h 774819"/>
                <a:gd name="connsiteX8" fmla="*/ 102550 w 883066"/>
                <a:gd name="connsiteY8" fmla="*/ 615298 h 774819"/>
                <a:gd name="connsiteX9" fmla="*/ 94004 w 883066"/>
                <a:gd name="connsiteY9" fmla="*/ 697907 h 774819"/>
                <a:gd name="connsiteX10" fmla="*/ 84178 w 883066"/>
                <a:gd name="connsiteY10" fmla="*/ 697179 h 774819"/>
                <a:gd name="connsiteX11" fmla="*/ 136733 w 883066"/>
                <a:gd name="connsiteY11" fmla="*/ 686513 h 774819"/>
                <a:gd name="connsiteX12" fmla="*/ 182311 w 883066"/>
                <a:gd name="connsiteY12" fmla="*/ 669421 h 774819"/>
                <a:gd name="connsiteX13" fmla="*/ 236434 w 883066"/>
                <a:gd name="connsiteY13" fmla="*/ 677967 h 774819"/>
                <a:gd name="connsiteX14" fmla="*/ 296254 w 883066"/>
                <a:gd name="connsiteY14" fmla="*/ 703604 h 774819"/>
                <a:gd name="connsiteX15" fmla="*/ 358924 w 883066"/>
                <a:gd name="connsiteY15" fmla="*/ 703604 h 774819"/>
                <a:gd name="connsiteX16" fmla="*/ 361772 w 883066"/>
                <a:gd name="connsiteY16" fmla="*/ 660875 h 774819"/>
                <a:gd name="connsiteX17" fmla="*/ 387410 w 883066"/>
                <a:gd name="connsiteY17" fmla="*/ 646632 h 774819"/>
                <a:gd name="connsiteX18" fmla="*/ 424441 w 883066"/>
                <a:gd name="connsiteY18" fmla="*/ 649481 h 774819"/>
                <a:gd name="connsiteX19" fmla="*/ 447230 w 883066"/>
                <a:gd name="connsiteY19" fmla="*/ 658027 h 774819"/>
                <a:gd name="connsiteX20" fmla="*/ 492808 w 883066"/>
                <a:gd name="connsiteY20" fmla="*/ 692210 h 774819"/>
                <a:gd name="connsiteX21" fmla="*/ 501354 w 883066"/>
                <a:gd name="connsiteY21" fmla="*/ 649481 h 774819"/>
                <a:gd name="connsiteX22" fmla="*/ 467170 w 883066"/>
                <a:gd name="connsiteY22" fmla="*/ 612449 h 774819"/>
                <a:gd name="connsiteX23" fmla="*/ 458625 w 883066"/>
                <a:gd name="connsiteY23" fmla="*/ 595357 h 774819"/>
                <a:gd name="connsiteX24" fmla="*/ 472868 w 883066"/>
                <a:gd name="connsiteY24" fmla="*/ 589660 h 774819"/>
                <a:gd name="connsiteX25" fmla="*/ 492808 w 883066"/>
                <a:gd name="connsiteY25" fmla="*/ 592509 h 774819"/>
                <a:gd name="connsiteX26" fmla="*/ 535537 w 883066"/>
                <a:gd name="connsiteY26" fmla="*/ 643784 h 774819"/>
                <a:gd name="connsiteX27" fmla="*/ 524142 w 883066"/>
                <a:gd name="connsiteY27" fmla="*/ 675118 h 774819"/>
                <a:gd name="connsiteX28" fmla="*/ 529840 w 883066"/>
                <a:gd name="connsiteY28" fmla="*/ 746333 h 774819"/>
                <a:gd name="connsiteX29" fmla="*/ 589660 w 883066"/>
                <a:gd name="connsiteY29" fmla="*/ 774819 h 774819"/>
                <a:gd name="connsiteX30" fmla="*/ 620995 w 883066"/>
                <a:gd name="connsiteY30" fmla="*/ 732090 h 774819"/>
                <a:gd name="connsiteX31" fmla="*/ 683664 w 883066"/>
                <a:gd name="connsiteY31" fmla="*/ 746333 h 774819"/>
                <a:gd name="connsiteX32" fmla="*/ 709301 w 883066"/>
                <a:gd name="connsiteY32" fmla="*/ 717847 h 774819"/>
                <a:gd name="connsiteX33" fmla="*/ 700755 w 883066"/>
                <a:gd name="connsiteY33" fmla="*/ 663724 h 774819"/>
                <a:gd name="connsiteX34" fmla="*/ 680815 w 883066"/>
                <a:gd name="connsiteY34" fmla="*/ 640935 h 774819"/>
                <a:gd name="connsiteX35" fmla="*/ 683664 w 883066"/>
                <a:gd name="connsiteY35" fmla="*/ 618146 h 774819"/>
                <a:gd name="connsiteX36" fmla="*/ 734939 w 883066"/>
                <a:gd name="connsiteY36" fmla="*/ 646632 h 774819"/>
                <a:gd name="connsiteX37" fmla="*/ 757727 w 883066"/>
                <a:gd name="connsiteY37" fmla="*/ 683664 h 774819"/>
                <a:gd name="connsiteX38" fmla="*/ 803305 w 883066"/>
                <a:gd name="connsiteY38" fmla="*/ 695058 h 774819"/>
                <a:gd name="connsiteX39" fmla="*/ 848883 w 883066"/>
                <a:gd name="connsiteY39" fmla="*/ 734939 h 774819"/>
                <a:gd name="connsiteX40" fmla="*/ 883066 w 883066"/>
                <a:gd name="connsiteY40" fmla="*/ 714999 h 774819"/>
                <a:gd name="connsiteX41" fmla="*/ 883066 w 883066"/>
                <a:gd name="connsiteY41" fmla="*/ 689361 h 774819"/>
                <a:gd name="connsiteX42" fmla="*/ 846034 w 883066"/>
                <a:gd name="connsiteY42" fmla="*/ 646632 h 774819"/>
                <a:gd name="connsiteX43" fmla="*/ 817548 w 883066"/>
                <a:gd name="connsiteY43" fmla="*/ 632389 h 774819"/>
                <a:gd name="connsiteX44" fmla="*/ 791911 w 883066"/>
                <a:gd name="connsiteY44" fmla="*/ 609600 h 774819"/>
                <a:gd name="connsiteX45" fmla="*/ 803305 w 883066"/>
                <a:gd name="connsiteY45" fmla="*/ 586812 h 774819"/>
                <a:gd name="connsiteX46" fmla="*/ 817548 w 883066"/>
                <a:gd name="connsiteY46" fmla="*/ 583963 h 774819"/>
                <a:gd name="connsiteX47" fmla="*/ 837488 w 883066"/>
                <a:gd name="connsiteY47" fmla="*/ 583963 h 774819"/>
                <a:gd name="connsiteX48" fmla="*/ 848883 w 883066"/>
                <a:gd name="connsiteY48" fmla="*/ 555477 h 774819"/>
                <a:gd name="connsiteX49" fmla="*/ 846034 w 883066"/>
                <a:gd name="connsiteY49" fmla="*/ 541234 h 774819"/>
                <a:gd name="connsiteX50" fmla="*/ 806154 w 883066"/>
                <a:gd name="connsiteY50" fmla="*/ 529840 h 774819"/>
                <a:gd name="connsiteX51" fmla="*/ 771970 w 883066"/>
                <a:gd name="connsiteY51" fmla="*/ 555477 h 774819"/>
                <a:gd name="connsiteX52" fmla="*/ 752030 w 883066"/>
                <a:gd name="connsiteY52" fmla="*/ 544083 h 774819"/>
                <a:gd name="connsiteX53" fmla="*/ 740636 w 883066"/>
                <a:gd name="connsiteY53" fmla="*/ 515597 h 774819"/>
                <a:gd name="connsiteX54" fmla="*/ 709301 w 883066"/>
                <a:gd name="connsiteY54" fmla="*/ 518445 h 774819"/>
                <a:gd name="connsiteX55" fmla="*/ 712150 w 883066"/>
                <a:gd name="connsiteY55" fmla="*/ 546931 h 774819"/>
                <a:gd name="connsiteX56" fmla="*/ 675118 w 883066"/>
                <a:gd name="connsiteY56" fmla="*/ 566872 h 774819"/>
                <a:gd name="connsiteX57" fmla="*/ 655178 w 883066"/>
                <a:gd name="connsiteY57" fmla="*/ 566872 h 774819"/>
                <a:gd name="connsiteX58" fmla="*/ 632389 w 883066"/>
                <a:gd name="connsiteY58" fmla="*/ 558326 h 774819"/>
                <a:gd name="connsiteX59" fmla="*/ 635238 w 883066"/>
                <a:gd name="connsiteY59" fmla="*/ 529840 h 774819"/>
                <a:gd name="connsiteX60" fmla="*/ 603903 w 883066"/>
                <a:gd name="connsiteY60" fmla="*/ 498505 h 774819"/>
                <a:gd name="connsiteX61" fmla="*/ 620995 w 883066"/>
                <a:gd name="connsiteY61" fmla="*/ 487111 h 774819"/>
                <a:gd name="connsiteX62" fmla="*/ 660875 w 883066"/>
                <a:gd name="connsiteY62" fmla="*/ 492808 h 774819"/>
                <a:gd name="connsiteX63" fmla="*/ 683664 w 883066"/>
                <a:gd name="connsiteY63" fmla="*/ 472868 h 774819"/>
                <a:gd name="connsiteX64" fmla="*/ 729241 w 883066"/>
                <a:gd name="connsiteY64" fmla="*/ 487111 h 774819"/>
                <a:gd name="connsiteX65" fmla="*/ 729241 w 883066"/>
                <a:gd name="connsiteY65" fmla="*/ 487111 h 774819"/>
                <a:gd name="connsiteX66" fmla="*/ 766273 w 883066"/>
                <a:gd name="connsiteY66" fmla="*/ 495657 h 774819"/>
                <a:gd name="connsiteX67" fmla="*/ 766273 w 883066"/>
                <a:gd name="connsiteY67" fmla="*/ 455776 h 774819"/>
                <a:gd name="connsiteX68" fmla="*/ 734939 w 883066"/>
                <a:gd name="connsiteY68" fmla="*/ 444382 h 774819"/>
                <a:gd name="connsiteX69" fmla="*/ 734939 w 883066"/>
                <a:gd name="connsiteY69" fmla="*/ 378864 h 774819"/>
                <a:gd name="connsiteX70" fmla="*/ 723544 w 883066"/>
                <a:gd name="connsiteY70" fmla="*/ 356075 h 774819"/>
                <a:gd name="connsiteX71" fmla="*/ 438684 w 883066"/>
                <a:gd name="connsiteY71" fmla="*/ 381713 h 774819"/>
                <a:gd name="connsiteX72" fmla="*/ 444382 w 883066"/>
                <a:gd name="connsiteY72" fmla="*/ 273466 h 774819"/>
                <a:gd name="connsiteX73" fmla="*/ 492808 w 883066"/>
                <a:gd name="connsiteY73" fmla="*/ 202251 h 774819"/>
                <a:gd name="connsiteX74" fmla="*/ 481413 w 883066"/>
                <a:gd name="connsiteY74" fmla="*/ 150976 h 774819"/>
                <a:gd name="connsiteX75" fmla="*/ 495656 w 883066"/>
                <a:gd name="connsiteY75" fmla="*/ 119642 h 774819"/>
                <a:gd name="connsiteX76" fmla="*/ 475716 w 883066"/>
                <a:gd name="connsiteY76" fmla="*/ 0 h 774819"/>
                <a:gd name="connsiteX77" fmla="*/ 0 w 883066"/>
                <a:gd name="connsiteY77" fmla="*/ 62670 h 774819"/>
                <a:gd name="connsiteX0" fmla="*/ 0 w 883066"/>
                <a:gd name="connsiteY0" fmla="*/ 62670 h 774819"/>
                <a:gd name="connsiteX1" fmla="*/ 14243 w 883066"/>
                <a:gd name="connsiteY1" fmla="*/ 188008 h 774819"/>
                <a:gd name="connsiteX2" fmla="*/ 17092 w 883066"/>
                <a:gd name="connsiteY2" fmla="*/ 253526 h 774819"/>
                <a:gd name="connsiteX3" fmla="*/ 39881 w 883066"/>
                <a:gd name="connsiteY3" fmla="*/ 313346 h 774819"/>
                <a:gd name="connsiteX4" fmla="*/ 76912 w 883066"/>
                <a:gd name="connsiteY4" fmla="*/ 361772 h 774819"/>
                <a:gd name="connsiteX5" fmla="*/ 108247 w 883066"/>
                <a:gd name="connsiteY5" fmla="*/ 450079 h 774819"/>
                <a:gd name="connsiteX6" fmla="*/ 79761 w 883066"/>
                <a:gd name="connsiteY6" fmla="*/ 526991 h 774819"/>
                <a:gd name="connsiteX7" fmla="*/ 82610 w 883066"/>
                <a:gd name="connsiteY7" fmla="*/ 561174 h 774819"/>
                <a:gd name="connsiteX8" fmla="*/ 83491 w 883066"/>
                <a:gd name="connsiteY8" fmla="*/ 615298 h 774819"/>
                <a:gd name="connsiteX9" fmla="*/ 94004 w 883066"/>
                <a:gd name="connsiteY9" fmla="*/ 697907 h 774819"/>
                <a:gd name="connsiteX10" fmla="*/ 84178 w 883066"/>
                <a:gd name="connsiteY10" fmla="*/ 697179 h 774819"/>
                <a:gd name="connsiteX11" fmla="*/ 136733 w 883066"/>
                <a:gd name="connsiteY11" fmla="*/ 686513 h 774819"/>
                <a:gd name="connsiteX12" fmla="*/ 182311 w 883066"/>
                <a:gd name="connsiteY12" fmla="*/ 669421 h 774819"/>
                <a:gd name="connsiteX13" fmla="*/ 236434 w 883066"/>
                <a:gd name="connsiteY13" fmla="*/ 677967 h 774819"/>
                <a:gd name="connsiteX14" fmla="*/ 296254 w 883066"/>
                <a:gd name="connsiteY14" fmla="*/ 703604 h 774819"/>
                <a:gd name="connsiteX15" fmla="*/ 358924 w 883066"/>
                <a:gd name="connsiteY15" fmla="*/ 703604 h 774819"/>
                <a:gd name="connsiteX16" fmla="*/ 361772 w 883066"/>
                <a:gd name="connsiteY16" fmla="*/ 660875 h 774819"/>
                <a:gd name="connsiteX17" fmla="*/ 387410 w 883066"/>
                <a:gd name="connsiteY17" fmla="*/ 646632 h 774819"/>
                <a:gd name="connsiteX18" fmla="*/ 424441 w 883066"/>
                <a:gd name="connsiteY18" fmla="*/ 649481 h 774819"/>
                <a:gd name="connsiteX19" fmla="*/ 447230 w 883066"/>
                <a:gd name="connsiteY19" fmla="*/ 658027 h 774819"/>
                <a:gd name="connsiteX20" fmla="*/ 492808 w 883066"/>
                <a:gd name="connsiteY20" fmla="*/ 692210 h 774819"/>
                <a:gd name="connsiteX21" fmla="*/ 501354 w 883066"/>
                <a:gd name="connsiteY21" fmla="*/ 649481 h 774819"/>
                <a:gd name="connsiteX22" fmla="*/ 467170 w 883066"/>
                <a:gd name="connsiteY22" fmla="*/ 612449 h 774819"/>
                <a:gd name="connsiteX23" fmla="*/ 458625 w 883066"/>
                <a:gd name="connsiteY23" fmla="*/ 595357 h 774819"/>
                <a:gd name="connsiteX24" fmla="*/ 472868 w 883066"/>
                <a:gd name="connsiteY24" fmla="*/ 589660 h 774819"/>
                <a:gd name="connsiteX25" fmla="*/ 492808 w 883066"/>
                <a:gd name="connsiteY25" fmla="*/ 592509 h 774819"/>
                <a:gd name="connsiteX26" fmla="*/ 535537 w 883066"/>
                <a:gd name="connsiteY26" fmla="*/ 643784 h 774819"/>
                <a:gd name="connsiteX27" fmla="*/ 524142 w 883066"/>
                <a:gd name="connsiteY27" fmla="*/ 675118 h 774819"/>
                <a:gd name="connsiteX28" fmla="*/ 529840 w 883066"/>
                <a:gd name="connsiteY28" fmla="*/ 746333 h 774819"/>
                <a:gd name="connsiteX29" fmla="*/ 589660 w 883066"/>
                <a:gd name="connsiteY29" fmla="*/ 774819 h 774819"/>
                <a:gd name="connsiteX30" fmla="*/ 620995 w 883066"/>
                <a:gd name="connsiteY30" fmla="*/ 732090 h 774819"/>
                <a:gd name="connsiteX31" fmla="*/ 683664 w 883066"/>
                <a:gd name="connsiteY31" fmla="*/ 746333 h 774819"/>
                <a:gd name="connsiteX32" fmla="*/ 709301 w 883066"/>
                <a:gd name="connsiteY32" fmla="*/ 717847 h 774819"/>
                <a:gd name="connsiteX33" fmla="*/ 700755 w 883066"/>
                <a:gd name="connsiteY33" fmla="*/ 663724 h 774819"/>
                <a:gd name="connsiteX34" fmla="*/ 680815 w 883066"/>
                <a:gd name="connsiteY34" fmla="*/ 640935 h 774819"/>
                <a:gd name="connsiteX35" fmla="*/ 683664 w 883066"/>
                <a:gd name="connsiteY35" fmla="*/ 618146 h 774819"/>
                <a:gd name="connsiteX36" fmla="*/ 734939 w 883066"/>
                <a:gd name="connsiteY36" fmla="*/ 646632 h 774819"/>
                <a:gd name="connsiteX37" fmla="*/ 757727 w 883066"/>
                <a:gd name="connsiteY37" fmla="*/ 683664 h 774819"/>
                <a:gd name="connsiteX38" fmla="*/ 803305 w 883066"/>
                <a:gd name="connsiteY38" fmla="*/ 695058 h 774819"/>
                <a:gd name="connsiteX39" fmla="*/ 848883 w 883066"/>
                <a:gd name="connsiteY39" fmla="*/ 734939 h 774819"/>
                <a:gd name="connsiteX40" fmla="*/ 883066 w 883066"/>
                <a:gd name="connsiteY40" fmla="*/ 714999 h 774819"/>
                <a:gd name="connsiteX41" fmla="*/ 883066 w 883066"/>
                <a:gd name="connsiteY41" fmla="*/ 689361 h 774819"/>
                <a:gd name="connsiteX42" fmla="*/ 846034 w 883066"/>
                <a:gd name="connsiteY42" fmla="*/ 646632 h 774819"/>
                <a:gd name="connsiteX43" fmla="*/ 817548 w 883066"/>
                <a:gd name="connsiteY43" fmla="*/ 632389 h 774819"/>
                <a:gd name="connsiteX44" fmla="*/ 791911 w 883066"/>
                <a:gd name="connsiteY44" fmla="*/ 609600 h 774819"/>
                <a:gd name="connsiteX45" fmla="*/ 803305 w 883066"/>
                <a:gd name="connsiteY45" fmla="*/ 586812 h 774819"/>
                <a:gd name="connsiteX46" fmla="*/ 817548 w 883066"/>
                <a:gd name="connsiteY46" fmla="*/ 583963 h 774819"/>
                <a:gd name="connsiteX47" fmla="*/ 837488 w 883066"/>
                <a:gd name="connsiteY47" fmla="*/ 583963 h 774819"/>
                <a:gd name="connsiteX48" fmla="*/ 848883 w 883066"/>
                <a:gd name="connsiteY48" fmla="*/ 555477 h 774819"/>
                <a:gd name="connsiteX49" fmla="*/ 846034 w 883066"/>
                <a:gd name="connsiteY49" fmla="*/ 541234 h 774819"/>
                <a:gd name="connsiteX50" fmla="*/ 806154 w 883066"/>
                <a:gd name="connsiteY50" fmla="*/ 529840 h 774819"/>
                <a:gd name="connsiteX51" fmla="*/ 771970 w 883066"/>
                <a:gd name="connsiteY51" fmla="*/ 555477 h 774819"/>
                <a:gd name="connsiteX52" fmla="*/ 752030 w 883066"/>
                <a:gd name="connsiteY52" fmla="*/ 544083 h 774819"/>
                <a:gd name="connsiteX53" fmla="*/ 740636 w 883066"/>
                <a:gd name="connsiteY53" fmla="*/ 515597 h 774819"/>
                <a:gd name="connsiteX54" fmla="*/ 709301 w 883066"/>
                <a:gd name="connsiteY54" fmla="*/ 518445 h 774819"/>
                <a:gd name="connsiteX55" fmla="*/ 712150 w 883066"/>
                <a:gd name="connsiteY55" fmla="*/ 546931 h 774819"/>
                <a:gd name="connsiteX56" fmla="*/ 675118 w 883066"/>
                <a:gd name="connsiteY56" fmla="*/ 566872 h 774819"/>
                <a:gd name="connsiteX57" fmla="*/ 655178 w 883066"/>
                <a:gd name="connsiteY57" fmla="*/ 566872 h 774819"/>
                <a:gd name="connsiteX58" fmla="*/ 632389 w 883066"/>
                <a:gd name="connsiteY58" fmla="*/ 558326 h 774819"/>
                <a:gd name="connsiteX59" fmla="*/ 635238 w 883066"/>
                <a:gd name="connsiteY59" fmla="*/ 529840 h 774819"/>
                <a:gd name="connsiteX60" fmla="*/ 603903 w 883066"/>
                <a:gd name="connsiteY60" fmla="*/ 498505 h 774819"/>
                <a:gd name="connsiteX61" fmla="*/ 620995 w 883066"/>
                <a:gd name="connsiteY61" fmla="*/ 487111 h 774819"/>
                <a:gd name="connsiteX62" fmla="*/ 660875 w 883066"/>
                <a:gd name="connsiteY62" fmla="*/ 492808 h 774819"/>
                <a:gd name="connsiteX63" fmla="*/ 683664 w 883066"/>
                <a:gd name="connsiteY63" fmla="*/ 472868 h 774819"/>
                <a:gd name="connsiteX64" fmla="*/ 729241 w 883066"/>
                <a:gd name="connsiteY64" fmla="*/ 487111 h 774819"/>
                <a:gd name="connsiteX65" fmla="*/ 729241 w 883066"/>
                <a:gd name="connsiteY65" fmla="*/ 487111 h 774819"/>
                <a:gd name="connsiteX66" fmla="*/ 766273 w 883066"/>
                <a:gd name="connsiteY66" fmla="*/ 495657 h 774819"/>
                <a:gd name="connsiteX67" fmla="*/ 766273 w 883066"/>
                <a:gd name="connsiteY67" fmla="*/ 455776 h 774819"/>
                <a:gd name="connsiteX68" fmla="*/ 734939 w 883066"/>
                <a:gd name="connsiteY68" fmla="*/ 444382 h 774819"/>
                <a:gd name="connsiteX69" fmla="*/ 734939 w 883066"/>
                <a:gd name="connsiteY69" fmla="*/ 378864 h 774819"/>
                <a:gd name="connsiteX70" fmla="*/ 723544 w 883066"/>
                <a:gd name="connsiteY70" fmla="*/ 356075 h 774819"/>
                <a:gd name="connsiteX71" fmla="*/ 438684 w 883066"/>
                <a:gd name="connsiteY71" fmla="*/ 381713 h 774819"/>
                <a:gd name="connsiteX72" fmla="*/ 444382 w 883066"/>
                <a:gd name="connsiteY72" fmla="*/ 273466 h 774819"/>
                <a:gd name="connsiteX73" fmla="*/ 492808 w 883066"/>
                <a:gd name="connsiteY73" fmla="*/ 202251 h 774819"/>
                <a:gd name="connsiteX74" fmla="*/ 481413 w 883066"/>
                <a:gd name="connsiteY74" fmla="*/ 150976 h 774819"/>
                <a:gd name="connsiteX75" fmla="*/ 495656 w 883066"/>
                <a:gd name="connsiteY75" fmla="*/ 119642 h 774819"/>
                <a:gd name="connsiteX76" fmla="*/ 475716 w 883066"/>
                <a:gd name="connsiteY76" fmla="*/ 0 h 774819"/>
                <a:gd name="connsiteX77" fmla="*/ 0 w 883066"/>
                <a:gd name="connsiteY77" fmla="*/ 62670 h 774819"/>
                <a:gd name="connsiteX0" fmla="*/ 0 w 883066"/>
                <a:gd name="connsiteY0" fmla="*/ 62670 h 774819"/>
                <a:gd name="connsiteX1" fmla="*/ 14243 w 883066"/>
                <a:gd name="connsiteY1" fmla="*/ 188008 h 774819"/>
                <a:gd name="connsiteX2" fmla="*/ 17092 w 883066"/>
                <a:gd name="connsiteY2" fmla="*/ 253526 h 774819"/>
                <a:gd name="connsiteX3" fmla="*/ 39881 w 883066"/>
                <a:gd name="connsiteY3" fmla="*/ 313346 h 774819"/>
                <a:gd name="connsiteX4" fmla="*/ 76912 w 883066"/>
                <a:gd name="connsiteY4" fmla="*/ 361772 h 774819"/>
                <a:gd name="connsiteX5" fmla="*/ 108247 w 883066"/>
                <a:gd name="connsiteY5" fmla="*/ 450079 h 774819"/>
                <a:gd name="connsiteX6" fmla="*/ 79761 w 883066"/>
                <a:gd name="connsiteY6" fmla="*/ 526991 h 774819"/>
                <a:gd name="connsiteX7" fmla="*/ 82610 w 883066"/>
                <a:gd name="connsiteY7" fmla="*/ 561174 h 774819"/>
                <a:gd name="connsiteX8" fmla="*/ 83491 w 883066"/>
                <a:gd name="connsiteY8" fmla="*/ 615298 h 774819"/>
                <a:gd name="connsiteX9" fmla="*/ 84178 w 883066"/>
                <a:gd name="connsiteY9" fmla="*/ 697179 h 774819"/>
                <a:gd name="connsiteX10" fmla="*/ 136733 w 883066"/>
                <a:gd name="connsiteY10" fmla="*/ 686513 h 774819"/>
                <a:gd name="connsiteX11" fmla="*/ 182311 w 883066"/>
                <a:gd name="connsiteY11" fmla="*/ 669421 h 774819"/>
                <a:gd name="connsiteX12" fmla="*/ 236434 w 883066"/>
                <a:gd name="connsiteY12" fmla="*/ 677967 h 774819"/>
                <a:gd name="connsiteX13" fmla="*/ 296254 w 883066"/>
                <a:gd name="connsiteY13" fmla="*/ 703604 h 774819"/>
                <a:gd name="connsiteX14" fmla="*/ 358924 w 883066"/>
                <a:gd name="connsiteY14" fmla="*/ 703604 h 774819"/>
                <a:gd name="connsiteX15" fmla="*/ 361772 w 883066"/>
                <a:gd name="connsiteY15" fmla="*/ 660875 h 774819"/>
                <a:gd name="connsiteX16" fmla="*/ 387410 w 883066"/>
                <a:gd name="connsiteY16" fmla="*/ 646632 h 774819"/>
                <a:gd name="connsiteX17" fmla="*/ 424441 w 883066"/>
                <a:gd name="connsiteY17" fmla="*/ 649481 h 774819"/>
                <a:gd name="connsiteX18" fmla="*/ 447230 w 883066"/>
                <a:gd name="connsiteY18" fmla="*/ 658027 h 774819"/>
                <a:gd name="connsiteX19" fmla="*/ 492808 w 883066"/>
                <a:gd name="connsiteY19" fmla="*/ 692210 h 774819"/>
                <a:gd name="connsiteX20" fmla="*/ 501354 w 883066"/>
                <a:gd name="connsiteY20" fmla="*/ 649481 h 774819"/>
                <a:gd name="connsiteX21" fmla="*/ 467170 w 883066"/>
                <a:gd name="connsiteY21" fmla="*/ 612449 h 774819"/>
                <a:gd name="connsiteX22" fmla="*/ 458625 w 883066"/>
                <a:gd name="connsiteY22" fmla="*/ 595357 h 774819"/>
                <a:gd name="connsiteX23" fmla="*/ 472868 w 883066"/>
                <a:gd name="connsiteY23" fmla="*/ 589660 h 774819"/>
                <a:gd name="connsiteX24" fmla="*/ 492808 w 883066"/>
                <a:gd name="connsiteY24" fmla="*/ 592509 h 774819"/>
                <a:gd name="connsiteX25" fmla="*/ 535537 w 883066"/>
                <a:gd name="connsiteY25" fmla="*/ 643784 h 774819"/>
                <a:gd name="connsiteX26" fmla="*/ 524142 w 883066"/>
                <a:gd name="connsiteY26" fmla="*/ 675118 h 774819"/>
                <a:gd name="connsiteX27" fmla="*/ 529840 w 883066"/>
                <a:gd name="connsiteY27" fmla="*/ 746333 h 774819"/>
                <a:gd name="connsiteX28" fmla="*/ 589660 w 883066"/>
                <a:gd name="connsiteY28" fmla="*/ 774819 h 774819"/>
                <a:gd name="connsiteX29" fmla="*/ 620995 w 883066"/>
                <a:gd name="connsiteY29" fmla="*/ 732090 h 774819"/>
                <a:gd name="connsiteX30" fmla="*/ 683664 w 883066"/>
                <a:gd name="connsiteY30" fmla="*/ 746333 h 774819"/>
                <a:gd name="connsiteX31" fmla="*/ 709301 w 883066"/>
                <a:gd name="connsiteY31" fmla="*/ 717847 h 774819"/>
                <a:gd name="connsiteX32" fmla="*/ 700755 w 883066"/>
                <a:gd name="connsiteY32" fmla="*/ 663724 h 774819"/>
                <a:gd name="connsiteX33" fmla="*/ 680815 w 883066"/>
                <a:gd name="connsiteY33" fmla="*/ 640935 h 774819"/>
                <a:gd name="connsiteX34" fmla="*/ 683664 w 883066"/>
                <a:gd name="connsiteY34" fmla="*/ 618146 h 774819"/>
                <a:gd name="connsiteX35" fmla="*/ 734939 w 883066"/>
                <a:gd name="connsiteY35" fmla="*/ 646632 h 774819"/>
                <a:gd name="connsiteX36" fmla="*/ 757727 w 883066"/>
                <a:gd name="connsiteY36" fmla="*/ 683664 h 774819"/>
                <a:gd name="connsiteX37" fmla="*/ 803305 w 883066"/>
                <a:gd name="connsiteY37" fmla="*/ 695058 h 774819"/>
                <a:gd name="connsiteX38" fmla="*/ 848883 w 883066"/>
                <a:gd name="connsiteY38" fmla="*/ 734939 h 774819"/>
                <a:gd name="connsiteX39" fmla="*/ 883066 w 883066"/>
                <a:gd name="connsiteY39" fmla="*/ 714999 h 774819"/>
                <a:gd name="connsiteX40" fmla="*/ 883066 w 883066"/>
                <a:gd name="connsiteY40" fmla="*/ 689361 h 774819"/>
                <a:gd name="connsiteX41" fmla="*/ 846034 w 883066"/>
                <a:gd name="connsiteY41" fmla="*/ 646632 h 774819"/>
                <a:gd name="connsiteX42" fmla="*/ 817548 w 883066"/>
                <a:gd name="connsiteY42" fmla="*/ 632389 h 774819"/>
                <a:gd name="connsiteX43" fmla="*/ 791911 w 883066"/>
                <a:gd name="connsiteY43" fmla="*/ 609600 h 774819"/>
                <a:gd name="connsiteX44" fmla="*/ 803305 w 883066"/>
                <a:gd name="connsiteY44" fmla="*/ 586812 h 774819"/>
                <a:gd name="connsiteX45" fmla="*/ 817548 w 883066"/>
                <a:gd name="connsiteY45" fmla="*/ 583963 h 774819"/>
                <a:gd name="connsiteX46" fmla="*/ 837488 w 883066"/>
                <a:gd name="connsiteY46" fmla="*/ 583963 h 774819"/>
                <a:gd name="connsiteX47" fmla="*/ 848883 w 883066"/>
                <a:gd name="connsiteY47" fmla="*/ 555477 h 774819"/>
                <a:gd name="connsiteX48" fmla="*/ 846034 w 883066"/>
                <a:gd name="connsiteY48" fmla="*/ 541234 h 774819"/>
                <a:gd name="connsiteX49" fmla="*/ 806154 w 883066"/>
                <a:gd name="connsiteY49" fmla="*/ 529840 h 774819"/>
                <a:gd name="connsiteX50" fmla="*/ 771970 w 883066"/>
                <a:gd name="connsiteY50" fmla="*/ 555477 h 774819"/>
                <a:gd name="connsiteX51" fmla="*/ 752030 w 883066"/>
                <a:gd name="connsiteY51" fmla="*/ 544083 h 774819"/>
                <a:gd name="connsiteX52" fmla="*/ 740636 w 883066"/>
                <a:gd name="connsiteY52" fmla="*/ 515597 h 774819"/>
                <a:gd name="connsiteX53" fmla="*/ 709301 w 883066"/>
                <a:gd name="connsiteY53" fmla="*/ 518445 h 774819"/>
                <a:gd name="connsiteX54" fmla="*/ 712150 w 883066"/>
                <a:gd name="connsiteY54" fmla="*/ 546931 h 774819"/>
                <a:gd name="connsiteX55" fmla="*/ 675118 w 883066"/>
                <a:gd name="connsiteY55" fmla="*/ 566872 h 774819"/>
                <a:gd name="connsiteX56" fmla="*/ 655178 w 883066"/>
                <a:gd name="connsiteY56" fmla="*/ 566872 h 774819"/>
                <a:gd name="connsiteX57" fmla="*/ 632389 w 883066"/>
                <a:gd name="connsiteY57" fmla="*/ 558326 h 774819"/>
                <a:gd name="connsiteX58" fmla="*/ 635238 w 883066"/>
                <a:gd name="connsiteY58" fmla="*/ 529840 h 774819"/>
                <a:gd name="connsiteX59" fmla="*/ 603903 w 883066"/>
                <a:gd name="connsiteY59" fmla="*/ 498505 h 774819"/>
                <a:gd name="connsiteX60" fmla="*/ 620995 w 883066"/>
                <a:gd name="connsiteY60" fmla="*/ 487111 h 774819"/>
                <a:gd name="connsiteX61" fmla="*/ 660875 w 883066"/>
                <a:gd name="connsiteY61" fmla="*/ 492808 h 774819"/>
                <a:gd name="connsiteX62" fmla="*/ 683664 w 883066"/>
                <a:gd name="connsiteY62" fmla="*/ 472868 h 774819"/>
                <a:gd name="connsiteX63" fmla="*/ 729241 w 883066"/>
                <a:gd name="connsiteY63" fmla="*/ 487111 h 774819"/>
                <a:gd name="connsiteX64" fmla="*/ 729241 w 883066"/>
                <a:gd name="connsiteY64" fmla="*/ 487111 h 774819"/>
                <a:gd name="connsiteX65" fmla="*/ 766273 w 883066"/>
                <a:gd name="connsiteY65" fmla="*/ 495657 h 774819"/>
                <a:gd name="connsiteX66" fmla="*/ 766273 w 883066"/>
                <a:gd name="connsiteY66" fmla="*/ 455776 h 774819"/>
                <a:gd name="connsiteX67" fmla="*/ 734939 w 883066"/>
                <a:gd name="connsiteY67" fmla="*/ 444382 h 774819"/>
                <a:gd name="connsiteX68" fmla="*/ 734939 w 883066"/>
                <a:gd name="connsiteY68" fmla="*/ 378864 h 774819"/>
                <a:gd name="connsiteX69" fmla="*/ 723544 w 883066"/>
                <a:gd name="connsiteY69" fmla="*/ 356075 h 774819"/>
                <a:gd name="connsiteX70" fmla="*/ 438684 w 883066"/>
                <a:gd name="connsiteY70" fmla="*/ 381713 h 774819"/>
                <a:gd name="connsiteX71" fmla="*/ 444382 w 883066"/>
                <a:gd name="connsiteY71" fmla="*/ 273466 h 774819"/>
                <a:gd name="connsiteX72" fmla="*/ 492808 w 883066"/>
                <a:gd name="connsiteY72" fmla="*/ 202251 h 774819"/>
                <a:gd name="connsiteX73" fmla="*/ 481413 w 883066"/>
                <a:gd name="connsiteY73" fmla="*/ 150976 h 774819"/>
                <a:gd name="connsiteX74" fmla="*/ 495656 w 883066"/>
                <a:gd name="connsiteY74" fmla="*/ 119642 h 774819"/>
                <a:gd name="connsiteX75" fmla="*/ 475716 w 883066"/>
                <a:gd name="connsiteY75" fmla="*/ 0 h 774819"/>
                <a:gd name="connsiteX76" fmla="*/ 0 w 883066"/>
                <a:gd name="connsiteY76" fmla="*/ 62670 h 774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883066" h="774819">
                  <a:moveTo>
                    <a:pt x="0" y="62670"/>
                  </a:moveTo>
                  <a:lnTo>
                    <a:pt x="14243" y="188008"/>
                  </a:lnTo>
                  <a:lnTo>
                    <a:pt x="17092" y="253526"/>
                  </a:lnTo>
                  <a:lnTo>
                    <a:pt x="39881" y="313346"/>
                  </a:lnTo>
                  <a:lnTo>
                    <a:pt x="76912" y="361772"/>
                  </a:lnTo>
                  <a:lnTo>
                    <a:pt x="108247" y="450079"/>
                  </a:lnTo>
                  <a:lnTo>
                    <a:pt x="79761" y="526991"/>
                  </a:lnTo>
                  <a:lnTo>
                    <a:pt x="82610" y="561174"/>
                  </a:lnTo>
                  <a:cubicBezTo>
                    <a:pt x="82904" y="579215"/>
                    <a:pt x="83197" y="597257"/>
                    <a:pt x="83491" y="615298"/>
                  </a:cubicBezTo>
                  <a:lnTo>
                    <a:pt x="84178" y="697179"/>
                  </a:lnTo>
                  <a:lnTo>
                    <a:pt x="136733" y="686513"/>
                  </a:lnTo>
                  <a:lnTo>
                    <a:pt x="182311" y="669421"/>
                  </a:lnTo>
                  <a:lnTo>
                    <a:pt x="236434" y="677967"/>
                  </a:lnTo>
                  <a:lnTo>
                    <a:pt x="296254" y="703604"/>
                  </a:lnTo>
                  <a:lnTo>
                    <a:pt x="358924" y="703604"/>
                  </a:lnTo>
                  <a:lnTo>
                    <a:pt x="361772" y="660875"/>
                  </a:lnTo>
                  <a:lnTo>
                    <a:pt x="387410" y="646632"/>
                  </a:lnTo>
                  <a:lnTo>
                    <a:pt x="424441" y="649481"/>
                  </a:lnTo>
                  <a:lnTo>
                    <a:pt x="447230" y="658027"/>
                  </a:lnTo>
                  <a:lnTo>
                    <a:pt x="492808" y="692210"/>
                  </a:lnTo>
                  <a:lnTo>
                    <a:pt x="501354" y="649481"/>
                  </a:lnTo>
                  <a:lnTo>
                    <a:pt x="467170" y="612449"/>
                  </a:lnTo>
                  <a:lnTo>
                    <a:pt x="458625" y="595357"/>
                  </a:lnTo>
                  <a:lnTo>
                    <a:pt x="472868" y="589660"/>
                  </a:lnTo>
                  <a:lnTo>
                    <a:pt x="492808" y="592509"/>
                  </a:lnTo>
                  <a:lnTo>
                    <a:pt x="535537" y="643784"/>
                  </a:lnTo>
                  <a:lnTo>
                    <a:pt x="524142" y="675118"/>
                  </a:lnTo>
                  <a:lnTo>
                    <a:pt x="529840" y="746333"/>
                  </a:lnTo>
                  <a:lnTo>
                    <a:pt x="589660" y="774819"/>
                  </a:lnTo>
                  <a:lnTo>
                    <a:pt x="620995" y="732090"/>
                  </a:lnTo>
                  <a:lnTo>
                    <a:pt x="683664" y="746333"/>
                  </a:lnTo>
                  <a:lnTo>
                    <a:pt x="709301" y="717847"/>
                  </a:lnTo>
                  <a:lnTo>
                    <a:pt x="700755" y="663724"/>
                  </a:lnTo>
                  <a:lnTo>
                    <a:pt x="680815" y="640935"/>
                  </a:lnTo>
                  <a:lnTo>
                    <a:pt x="683664" y="618146"/>
                  </a:lnTo>
                  <a:lnTo>
                    <a:pt x="734939" y="646632"/>
                  </a:lnTo>
                  <a:lnTo>
                    <a:pt x="757727" y="683664"/>
                  </a:lnTo>
                  <a:lnTo>
                    <a:pt x="803305" y="695058"/>
                  </a:lnTo>
                  <a:lnTo>
                    <a:pt x="848883" y="734939"/>
                  </a:lnTo>
                  <a:lnTo>
                    <a:pt x="883066" y="714999"/>
                  </a:lnTo>
                  <a:lnTo>
                    <a:pt x="883066" y="689361"/>
                  </a:lnTo>
                  <a:lnTo>
                    <a:pt x="846034" y="646632"/>
                  </a:lnTo>
                  <a:lnTo>
                    <a:pt x="817548" y="632389"/>
                  </a:lnTo>
                  <a:lnTo>
                    <a:pt x="791911" y="609600"/>
                  </a:lnTo>
                  <a:lnTo>
                    <a:pt x="803305" y="586812"/>
                  </a:lnTo>
                  <a:lnTo>
                    <a:pt x="817548" y="583963"/>
                  </a:lnTo>
                  <a:lnTo>
                    <a:pt x="837488" y="583963"/>
                  </a:lnTo>
                  <a:lnTo>
                    <a:pt x="848883" y="555477"/>
                  </a:lnTo>
                  <a:lnTo>
                    <a:pt x="846034" y="541234"/>
                  </a:lnTo>
                  <a:lnTo>
                    <a:pt x="806154" y="529840"/>
                  </a:lnTo>
                  <a:lnTo>
                    <a:pt x="771970" y="555477"/>
                  </a:lnTo>
                  <a:lnTo>
                    <a:pt x="752030" y="544083"/>
                  </a:lnTo>
                  <a:lnTo>
                    <a:pt x="740636" y="515597"/>
                  </a:lnTo>
                  <a:lnTo>
                    <a:pt x="709301" y="518445"/>
                  </a:lnTo>
                  <a:lnTo>
                    <a:pt x="712150" y="546931"/>
                  </a:lnTo>
                  <a:lnTo>
                    <a:pt x="675118" y="566872"/>
                  </a:lnTo>
                  <a:lnTo>
                    <a:pt x="655178" y="566872"/>
                  </a:lnTo>
                  <a:lnTo>
                    <a:pt x="632389" y="558326"/>
                  </a:lnTo>
                  <a:lnTo>
                    <a:pt x="635238" y="529840"/>
                  </a:lnTo>
                  <a:lnTo>
                    <a:pt x="603903" y="498505"/>
                  </a:lnTo>
                  <a:lnTo>
                    <a:pt x="620995" y="487111"/>
                  </a:lnTo>
                  <a:lnTo>
                    <a:pt x="660875" y="492808"/>
                  </a:lnTo>
                  <a:lnTo>
                    <a:pt x="683664" y="472868"/>
                  </a:lnTo>
                  <a:lnTo>
                    <a:pt x="729241" y="487111"/>
                  </a:lnTo>
                  <a:lnTo>
                    <a:pt x="729241" y="487111"/>
                  </a:lnTo>
                  <a:lnTo>
                    <a:pt x="766273" y="495657"/>
                  </a:lnTo>
                  <a:lnTo>
                    <a:pt x="766273" y="455776"/>
                  </a:lnTo>
                  <a:lnTo>
                    <a:pt x="734939" y="444382"/>
                  </a:lnTo>
                  <a:lnTo>
                    <a:pt x="734939" y="378864"/>
                  </a:lnTo>
                  <a:lnTo>
                    <a:pt x="723544" y="356075"/>
                  </a:lnTo>
                  <a:lnTo>
                    <a:pt x="438684" y="381713"/>
                  </a:lnTo>
                  <a:lnTo>
                    <a:pt x="444382" y="273466"/>
                  </a:lnTo>
                  <a:lnTo>
                    <a:pt x="492808" y="202251"/>
                  </a:lnTo>
                  <a:lnTo>
                    <a:pt x="481413" y="150976"/>
                  </a:lnTo>
                  <a:lnTo>
                    <a:pt x="495656" y="119642"/>
                  </a:lnTo>
                  <a:lnTo>
                    <a:pt x="475716" y="0"/>
                  </a:lnTo>
                  <a:lnTo>
                    <a:pt x="0" y="6267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39" name="Freeform 38"/>
            <p:cNvSpPr/>
            <p:nvPr/>
          </p:nvSpPr>
          <p:spPr>
            <a:xfrm>
              <a:off x="6229809" y="4560719"/>
              <a:ext cx="1254497" cy="975591"/>
            </a:xfrm>
            <a:custGeom>
              <a:avLst/>
              <a:gdLst>
                <a:gd name="connsiteX0" fmla="*/ 0 w 1379716"/>
                <a:gd name="connsiteY0" fmla="*/ 183962 h 1074014"/>
                <a:gd name="connsiteX1" fmla="*/ 27054 w 1379716"/>
                <a:gd name="connsiteY1" fmla="*/ 302996 h 1074014"/>
                <a:gd name="connsiteX2" fmla="*/ 48696 w 1379716"/>
                <a:gd name="connsiteY2" fmla="*/ 294880 h 1074014"/>
                <a:gd name="connsiteX3" fmla="*/ 64928 w 1379716"/>
                <a:gd name="connsiteY3" fmla="*/ 278648 h 1074014"/>
                <a:gd name="connsiteX4" fmla="*/ 70339 w 1379716"/>
                <a:gd name="connsiteY4" fmla="*/ 246185 h 1074014"/>
                <a:gd name="connsiteX5" fmla="*/ 105508 w 1379716"/>
                <a:gd name="connsiteY5" fmla="*/ 246185 h 1074014"/>
                <a:gd name="connsiteX6" fmla="*/ 135267 w 1379716"/>
                <a:gd name="connsiteY6" fmla="*/ 265122 h 1074014"/>
                <a:gd name="connsiteX7" fmla="*/ 208310 w 1379716"/>
                <a:gd name="connsiteY7" fmla="*/ 238069 h 1074014"/>
                <a:gd name="connsiteX8" fmla="*/ 257006 w 1379716"/>
                <a:gd name="connsiteY8" fmla="*/ 257006 h 1074014"/>
                <a:gd name="connsiteX9" fmla="*/ 281354 w 1379716"/>
                <a:gd name="connsiteY9" fmla="*/ 257006 h 1074014"/>
                <a:gd name="connsiteX10" fmla="*/ 327345 w 1379716"/>
                <a:gd name="connsiteY10" fmla="*/ 243479 h 1074014"/>
                <a:gd name="connsiteX11" fmla="*/ 348987 w 1379716"/>
                <a:gd name="connsiteY11" fmla="*/ 267827 h 1074014"/>
                <a:gd name="connsiteX12" fmla="*/ 351693 w 1379716"/>
                <a:gd name="connsiteY12" fmla="*/ 292175 h 1074014"/>
                <a:gd name="connsiteX13" fmla="*/ 373335 w 1379716"/>
                <a:gd name="connsiteY13" fmla="*/ 297586 h 1074014"/>
                <a:gd name="connsiteX14" fmla="*/ 416621 w 1379716"/>
                <a:gd name="connsiteY14" fmla="*/ 338166 h 1074014"/>
                <a:gd name="connsiteX15" fmla="*/ 435558 w 1379716"/>
                <a:gd name="connsiteY15" fmla="*/ 319228 h 1074014"/>
                <a:gd name="connsiteX16" fmla="*/ 478843 w 1379716"/>
                <a:gd name="connsiteY16" fmla="*/ 321934 h 1074014"/>
                <a:gd name="connsiteX17" fmla="*/ 541065 w 1379716"/>
                <a:gd name="connsiteY17" fmla="*/ 278648 h 1074014"/>
                <a:gd name="connsiteX18" fmla="*/ 554592 w 1379716"/>
                <a:gd name="connsiteY18" fmla="*/ 246185 h 1074014"/>
                <a:gd name="connsiteX19" fmla="*/ 578940 w 1379716"/>
                <a:gd name="connsiteY19" fmla="*/ 227247 h 1074014"/>
                <a:gd name="connsiteX20" fmla="*/ 646573 w 1379716"/>
                <a:gd name="connsiteY20" fmla="*/ 238069 h 1074014"/>
                <a:gd name="connsiteX21" fmla="*/ 692564 w 1379716"/>
                <a:gd name="connsiteY21" fmla="*/ 265122 h 1074014"/>
                <a:gd name="connsiteX22" fmla="*/ 711501 w 1379716"/>
                <a:gd name="connsiteY22" fmla="*/ 324639 h 1074014"/>
                <a:gd name="connsiteX23" fmla="*/ 825125 w 1379716"/>
                <a:gd name="connsiteY23" fmla="*/ 376040 h 1074014"/>
                <a:gd name="connsiteX24" fmla="*/ 854883 w 1379716"/>
                <a:gd name="connsiteY24" fmla="*/ 435557 h 1074014"/>
                <a:gd name="connsiteX25" fmla="*/ 862999 w 1379716"/>
                <a:gd name="connsiteY25" fmla="*/ 568118 h 1074014"/>
                <a:gd name="connsiteX26" fmla="*/ 887347 w 1379716"/>
                <a:gd name="connsiteY26" fmla="*/ 611403 h 1074014"/>
                <a:gd name="connsiteX27" fmla="*/ 906284 w 1379716"/>
                <a:gd name="connsiteY27" fmla="*/ 592466 h 1074014"/>
                <a:gd name="connsiteX28" fmla="*/ 933338 w 1379716"/>
                <a:gd name="connsiteY28" fmla="*/ 624930 h 1074014"/>
                <a:gd name="connsiteX29" fmla="*/ 919811 w 1379716"/>
                <a:gd name="connsiteY29" fmla="*/ 662805 h 1074014"/>
                <a:gd name="connsiteX30" fmla="*/ 919811 w 1379716"/>
                <a:gd name="connsiteY30" fmla="*/ 684447 h 1074014"/>
                <a:gd name="connsiteX31" fmla="*/ 1009087 w 1379716"/>
                <a:gd name="connsiteY31" fmla="*/ 773723 h 1074014"/>
                <a:gd name="connsiteX32" fmla="*/ 1022613 w 1379716"/>
                <a:gd name="connsiteY32" fmla="*/ 754786 h 1074014"/>
                <a:gd name="connsiteX33" fmla="*/ 1030729 w 1379716"/>
                <a:gd name="connsiteY33" fmla="*/ 754786 h 1074014"/>
                <a:gd name="connsiteX34" fmla="*/ 1038845 w 1379716"/>
                <a:gd name="connsiteY34" fmla="*/ 787250 h 1074014"/>
                <a:gd name="connsiteX35" fmla="*/ 1068604 w 1379716"/>
                <a:gd name="connsiteY35" fmla="*/ 819714 h 1074014"/>
                <a:gd name="connsiteX36" fmla="*/ 1068604 w 1379716"/>
                <a:gd name="connsiteY36" fmla="*/ 844061 h 1074014"/>
                <a:gd name="connsiteX37" fmla="*/ 1106478 w 1379716"/>
                <a:gd name="connsiteY37" fmla="*/ 881936 h 1074014"/>
                <a:gd name="connsiteX38" fmla="*/ 1120005 w 1379716"/>
                <a:gd name="connsiteY38" fmla="*/ 922516 h 1074014"/>
                <a:gd name="connsiteX39" fmla="*/ 1152469 w 1379716"/>
                <a:gd name="connsiteY39" fmla="*/ 944158 h 1074014"/>
                <a:gd name="connsiteX40" fmla="*/ 1176817 w 1379716"/>
                <a:gd name="connsiteY40" fmla="*/ 941453 h 1074014"/>
                <a:gd name="connsiteX41" fmla="*/ 1211986 w 1379716"/>
                <a:gd name="connsiteY41" fmla="*/ 998265 h 1074014"/>
                <a:gd name="connsiteX42" fmla="*/ 1241745 w 1379716"/>
                <a:gd name="connsiteY42" fmla="*/ 1014497 h 1074014"/>
                <a:gd name="connsiteX43" fmla="*/ 1260682 w 1379716"/>
                <a:gd name="connsiteY43" fmla="*/ 1030729 h 1074014"/>
                <a:gd name="connsiteX44" fmla="*/ 1266093 w 1379716"/>
                <a:gd name="connsiteY44" fmla="*/ 1038845 h 1074014"/>
                <a:gd name="connsiteX45" fmla="*/ 1252566 w 1379716"/>
                <a:gd name="connsiteY45" fmla="*/ 1046961 h 1074014"/>
                <a:gd name="connsiteX46" fmla="*/ 1247155 w 1379716"/>
                <a:gd name="connsiteY46" fmla="*/ 1055077 h 1074014"/>
                <a:gd name="connsiteX47" fmla="*/ 1268798 w 1379716"/>
                <a:gd name="connsiteY47" fmla="*/ 1074014 h 1074014"/>
                <a:gd name="connsiteX48" fmla="*/ 1282325 w 1379716"/>
                <a:gd name="connsiteY48" fmla="*/ 1068603 h 1074014"/>
                <a:gd name="connsiteX49" fmla="*/ 1298557 w 1379716"/>
                <a:gd name="connsiteY49" fmla="*/ 1052371 h 1074014"/>
                <a:gd name="connsiteX50" fmla="*/ 1314789 w 1379716"/>
                <a:gd name="connsiteY50" fmla="*/ 1033434 h 1074014"/>
                <a:gd name="connsiteX51" fmla="*/ 1341842 w 1379716"/>
                <a:gd name="connsiteY51" fmla="*/ 1038845 h 1074014"/>
                <a:gd name="connsiteX52" fmla="*/ 1349958 w 1379716"/>
                <a:gd name="connsiteY52" fmla="*/ 1014497 h 1074014"/>
                <a:gd name="connsiteX53" fmla="*/ 1363484 w 1379716"/>
                <a:gd name="connsiteY53" fmla="*/ 979328 h 1074014"/>
                <a:gd name="connsiteX54" fmla="*/ 1355368 w 1379716"/>
                <a:gd name="connsiteY54" fmla="*/ 949569 h 1074014"/>
                <a:gd name="connsiteX55" fmla="*/ 1360779 w 1379716"/>
                <a:gd name="connsiteY55" fmla="*/ 925221 h 1074014"/>
                <a:gd name="connsiteX56" fmla="*/ 1368895 w 1379716"/>
                <a:gd name="connsiteY56" fmla="*/ 890052 h 1074014"/>
                <a:gd name="connsiteX57" fmla="*/ 1379716 w 1379716"/>
                <a:gd name="connsiteY57" fmla="*/ 830535 h 1074014"/>
                <a:gd name="connsiteX58" fmla="*/ 1377011 w 1379716"/>
                <a:gd name="connsiteY58" fmla="*/ 752080 h 1074014"/>
                <a:gd name="connsiteX59" fmla="*/ 1352663 w 1379716"/>
                <a:gd name="connsiteY59" fmla="*/ 673626 h 1074014"/>
                <a:gd name="connsiteX60" fmla="*/ 1325610 w 1379716"/>
                <a:gd name="connsiteY60" fmla="*/ 614109 h 1074014"/>
                <a:gd name="connsiteX61" fmla="*/ 1328315 w 1379716"/>
                <a:gd name="connsiteY61" fmla="*/ 603287 h 1074014"/>
                <a:gd name="connsiteX62" fmla="*/ 1306673 w 1379716"/>
                <a:gd name="connsiteY62" fmla="*/ 560002 h 1074014"/>
                <a:gd name="connsiteX63" fmla="*/ 1266093 w 1379716"/>
                <a:gd name="connsiteY63" fmla="*/ 508601 h 1074014"/>
                <a:gd name="connsiteX64" fmla="*/ 1195754 w 1379716"/>
                <a:gd name="connsiteY64" fmla="*/ 403093 h 1074014"/>
                <a:gd name="connsiteX65" fmla="*/ 1184933 w 1379716"/>
                <a:gd name="connsiteY65" fmla="*/ 378745 h 1074014"/>
                <a:gd name="connsiteX66" fmla="*/ 1203870 w 1379716"/>
                <a:gd name="connsiteY66" fmla="*/ 373335 h 1074014"/>
                <a:gd name="connsiteX67" fmla="*/ 1230923 w 1379716"/>
                <a:gd name="connsiteY67" fmla="*/ 392272 h 1074014"/>
                <a:gd name="connsiteX68" fmla="*/ 1257977 w 1379716"/>
                <a:gd name="connsiteY68" fmla="*/ 470727 h 1074014"/>
                <a:gd name="connsiteX69" fmla="*/ 1217397 w 1379716"/>
                <a:gd name="connsiteY69" fmla="*/ 362514 h 1074014"/>
                <a:gd name="connsiteX70" fmla="*/ 1138942 w 1379716"/>
                <a:gd name="connsiteY70" fmla="*/ 286764 h 1074014"/>
                <a:gd name="connsiteX71" fmla="*/ 1117300 w 1379716"/>
                <a:gd name="connsiteY71" fmla="*/ 224542 h 1074014"/>
                <a:gd name="connsiteX72" fmla="*/ 1076720 w 1379716"/>
                <a:gd name="connsiteY72" fmla="*/ 175846 h 1074014"/>
                <a:gd name="connsiteX73" fmla="*/ 1057783 w 1379716"/>
                <a:gd name="connsiteY73" fmla="*/ 129856 h 1074014"/>
                <a:gd name="connsiteX74" fmla="*/ 1028024 w 1379716"/>
                <a:gd name="connsiteY74" fmla="*/ 67633 h 1074014"/>
                <a:gd name="connsiteX75" fmla="*/ 1011792 w 1379716"/>
                <a:gd name="connsiteY75" fmla="*/ 81160 h 1074014"/>
                <a:gd name="connsiteX76" fmla="*/ 1017203 w 1379716"/>
                <a:gd name="connsiteY76" fmla="*/ 119034 h 1074014"/>
                <a:gd name="connsiteX77" fmla="*/ 1025319 w 1379716"/>
                <a:gd name="connsiteY77" fmla="*/ 148793 h 1074014"/>
                <a:gd name="connsiteX78" fmla="*/ 1025319 w 1379716"/>
                <a:gd name="connsiteY78" fmla="*/ 165025 h 1074014"/>
                <a:gd name="connsiteX79" fmla="*/ 995560 w 1379716"/>
                <a:gd name="connsiteY79" fmla="*/ 143382 h 1074014"/>
                <a:gd name="connsiteX80" fmla="*/ 990149 w 1379716"/>
                <a:gd name="connsiteY80" fmla="*/ 110918 h 1074014"/>
                <a:gd name="connsiteX81" fmla="*/ 987444 w 1379716"/>
                <a:gd name="connsiteY81" fmla="*/ 83865 h 1074014"/>
                <a:gd name="connsiteX82" fmla="*/ 1006381 w 1379716"/>
                <a:gd name="connsiteY82" fmla="*/ 54106 h 1074014"/>
                <a:gd name="connsiteX83" fmla="*/ 1025319 w 1379716"/>
                <a:gd name="connsiteY83" fmla="*/ 13527 h 1074014"/>
                <a:gd name="connsiteX84" fmla="*/ 968507 w 1379716"/>
                <a:gd name="connsiteY84" fmla="*/ 13527 h 1074014"/>
                <a:gd name="connsiteX85" fmla="*/ 941454 w 1379716"/>
                <a:gd name="connsiteY85" fmla="*/ 0 h 1074014"/>
                <a:gd name="connsiteX86" fmla="*/ 917106 w 1379716"/>
                <a:gd name="connsiteY86" fmla="*/ 18937 h 1074014"/>
                <a:gd name="connsiteX87" fmla="*/ 911695 w 1379716"/>
                <a:gd name="connsiteY87" fmla="*/ 97392 h 1074014"/>
                <a:gd name="connsiteX88" fmla="*/ 862999 w 1379716"/>
                <a:gd name="connsiteY88" fmla="*/ 81160 h 1074014"/>
                <a:gd name="connsiteX89" fmla="*/ 465316 w 1379716"/>
                <a:gd name="connsiteY89" fmla="*/ 119034 h 1074014"/>
                <a:gd name="connsiteX90" fmla="*/ 392273 w 1379716"/>
                <a:gd name="connsiteY90" fmla="*/ 91981 h 1074014"/>
                <a:gd name="connsiteX91" fmla="*/ 0 w 1379716"/>
                <a:gd name="connsiteY91" fmla="*/ 183962 h 1074014"/>
                <a:gd name="connsiteX0" fmla="*/ 0 w 1379716"/>
                <a:gd name="connsiteY0" fmla="*/ 184734 h 1074786"/>
                <a:gd name="connsiteX1" fmla="*/ 27054 w 1379716"/>
                <a:gd name="connsiteY1" fmla="*/ 303768 h 1074786"/>
                <a:gd name="connsiteX2" fmla="*/ 48696 w 1379716"/>
                <a:gd name="connsiteY2" fmla="*/ 295652 h 1074786"/>
                <a:gd name="connsiteX3" fmla="*/ 64928 w 1379716"/>
                <a:gd name="connsiteY3" fmla="*/ 279420 h 1074786"/>
                <a:gd name="connsiteX4" fmla="*/ 70339 w 1379716"/>
                <a:gd name="connsiteY4" fmla="*/ 246957 h 1074786"/>
                <a:gd name="connsiteX5" fmla="*/ 105508 w 1379716"/>
                <a:gd name="connsiteY5" fmla="*/ 246957 h 1074786"/>
                <a:gd name="connsiteX6" fmla="*/ 135267 w 1379716"/>
                <a:gd name="connsiteY6" fmla="*/ 265894 h 1074786"/>
                <a:gd name="connsiteX7" fmla="*/ 208310 w 1379716"/>
                <a:gd name="connsiteY7" fmla="*/ 238841 h 1074786"/>
                <a:gd name="connsiteX8" fmla="*/ 257006 w 1379716"/>
                <a:gd name="connsiteY8" fmla="*/ 257778 h 1074786"/>
                <a:gd name="connsiteX9" fmla="*/ 281354 w 1379716"/>
                <a:gd name="connsiteY9" fmla="*/ 257778 h 1074786"/>
                <a:gd name="connsiteX10" fmla="*/ 327345 w 1379716"/>
                <a:gd name="connsiteY10" fmla="*/ 244251 h 1074786"/>
                <a:gd name="connsiteX11" fmla="*/ 348987 w 1379716"/>
                <a:gd name="connsiteY11" fmla="*/ 268599 h 1074786"/>
                <a:gd name="connsiteX12" fmla="*/ 351693 w 1379716"/>
                <a:gd name="connsiteY12" fmla="*/ 292947 h 1074786"/>
                <a:gd name="connsiteX13" fmla="*/ 373335 w 1379716"/>
                <a:gd name="connsiteY13" fmla="*/ 298358 h 1074786"/>
                <a:gd name="connsiteX14" fmla="*/ 416621 w 1379716"/>
                <a:gd name="connsiteY14" fmla="*/ 338938 h 1074786"/>
                <a:gd name="connsiteX15" fmla="*/ 435558 w 1379716"/>
                <a:gd name="connsiteY15" fmla="*/ 320000 h 1074786"/>
                <a:gd name="connsiteX16" fmla="*/ 478843 w 1379716"/>
                <a:gd name="connsiteY16" fmla="*/ 322706 h 1074786"/>
                <a:gd name="connsiteX17" fmla="*/ 541065 w 1379716"/>
                <a:gd name="connsiteY17" fmla="*/ 279420 h 1074786"/>
                <a:gd name="connsiteX18" fmla="*/ 554592 w 1379716"/>
                <a:gd name="connsiteY18" fmla="*/ 246957 h 1074786"/>
                <a:gd name="connsiteX19" fmla="*/ 578940 w 1379716"/>
                <a:gd name="connsiteY19" fmla="*/ 228019 h 1074786"/>
                <a:gd name="connsiteX20" fmla="*/ 646573 w 1379716"/>
                <a:gd name="connsiteY20" fmla="*/ 238841 h 1074786"/>
                <a:gd name="connsiteX21" fmla="*/ 692564 w 1379716"/>
                <a:gd name="connsiteY21" fmla="*/ 265894 h 1074786"/>
                <a:gd name="connsiteX22" fmla="*/ 711501 w 1379716"/>
                <a:gd name="connsiteY22" fmla="*/ 325411 h 1074786"/>
                <a:gd name="connsiteX23" fmla="*/ 825125 w 1379716"/>
                <a:gd name="connsiteY23" fmla="*/ 376812 h 1074786"/>
                <a:gd name="connsiteX24" fmla="*/ 854883 w 1379716"/>
                <a:gd name="connsiteY24" fmla="*/ 436329 h 1074786"/>
                <a:gd name="connsiteX25" fmla="*/ 862999 w 1379716"/>
                <a:gd name="connsiteY25" fmla="*/ 568890 h 1074786"/>
                <a:gd name="connsiteX26" fmla="*/ 887347 w 1379716"/>
                <a:gd name="connsiteY26" fmla="*/ 612175 h 1074786"/>
                <a:gd name="connsiteX27" fmla="*/ 906284 w 1379716"/>
                <a:gd name="connsiteY27" fmla="*/ 593238 h 1074786"/>
                <a:gd name="connsiteX28" fmla="*/ 933338 w 1379716"/>
                <a:gd name="connsiteY28" fmla="*/ 625702 h 1074786"/>
                <a:gd name="connsiteX29" fmla="*/ 919811 w 1379716"/>
                <a:gd name="connsiteY29" fmla="*/ 663577 h 1074786"/>
                <a:gd name="connsiteX30" fmla="*/ 919811 w 1379716"/>
                <a:gd name="connsiteY30" fmla="*/ 685219 h 1074786"/>
                <a:gd name="connsiteX31" fmla="*/ 1009087 w 1379716"/>
                <a:gd name="connsiteY31" fmla="*/ 774495 h 1074786"/>
                <a:gd name="connsiteX32" fmla="*/ 1022613 w 1379716"/>
                <a:gd name="connsiteY32" fmla="*/ 755558 h 1074786"/>
                <a:gd name="connsiteX33" fmla="*/ 1030729 w 1379716"/>
                <a:gd name="connsiteY33" fmla="*/ 755558 h 1074786"/>
                <a:gd name="connsiteX34" fmla="*/ 1038845 w 1379716"/>
                <a:gd name="connsiteY34" fmla="*/ 788022 h 1074786"/>
                <a:gd name="connsiteX35" fmla="*/ 1068604 w 1379716"/>
                <a:gd name="connsiteY35" fmla="*/ 820486 h 1074786"/>
                <a:gd name="connsiteX36" fmla="*/ 1068604 w 1379716"/>
                <a:gd name="connsiteY36" fmla="*/ 844833 h 1074786"/>
                <a:gd name="connsiteX37" fmla="*/ 1106478 w 1379716"/>
                <a:gd name="connsiteY37" fmla="*/ 882708 h 1074786"/>
                <a:gd name="connsiteX38" fmla="*/ 1120005 w 1379716"/>
                <a:gd name="connsiteY38" fmla="*/ 923288 h 1074786"/>
                <a:gd name="connsiteX39" fmla="*/ 1152469 w 1379716"/>
                <a:gd name="connsiteY39" fmla="*/ 944930 h 1074786"/>
                <a:gd name="connsiteX40" fmla="*/ 1176817 w 1379716"/>
                <a:gd name="connsiteY40" fmla="*/ 942225 h 1074786"/>
                <a:gd name="connsiteX41" fmla="*/ 1211986 w 1379716"/>
                <a:gd name="connsiteY41" fmla="*/ 999037 h 1074786"/>
                <a:gd name="connsiteX42" fmla="*/ 1241745 w 1379716"/>
                <a:gd name="connsiteY42" fmla="*/ 1015269 h 1074786"/>
                <a:gd name="connsiteX43" fmla="*/ 1260682 w 1379716"/>
                <a:gd name="connsiteY43" fmla="*/ 1031501 h 1074786"/>
                <a:gd name="connsiteX44" fmla="*/ 1266093 w 1379716"/>
                <a:gd name="connsiteY44" fmla="*/ 1039617 h 1074786"/>
                <a:gd name="connsiteX45" fmla="*/ 1252566 w 1379716"/>
                <a:gd name="connsiteY45" fmla="*/ 1047733 h 1074786"/>
                <a:gd name="connsiteX46" fmla="*/ 1247155 w 1379716"/>
                <a:gd name="connsiteY46" fmla="*/ 1055849 h 1074786"/>
                <a:gd name="connsiteX47" fmla="*/ 1268798 w 1379716"/>
                <a:gd name="connsiteY47" fmla="*/ 1074786 h 1074786"/>
                <a:gd name="connsiteX48" fmla="*/ 1282325 w 1379716"/>
                <a:gd name="connsiteY48" fmla="*/ 1069375 h 1074786"/>
                <a:gd name="connsiteX49" fmla="*/ 1298557 w 1379716"/>
                <a:gd name="connsiteY49" fmla="*/ 1053143 h 1074786"/>
                <a:gd name="connsiteX50" fmla="*/ 1314789 w 1379716"/>
                <a:gd name="connsiteY50" fmla="*/ 1034206 h 1074786"/>
                <a:gd name="connsiteX51" fmla="*/ 1341842 w 1379716"/>
                <a:gd name="connsiteY51" fmla="*/ 1039617 h 1074786"/>
                <a:gd name="connsiteX52" fmla="*/ 1349958 w 1379716"/>
                <a:gd name="connsiteY52" fmla="*/ 1015269 h 1074786"/>
                <a:gd name="connsiteX53" fmla="*/ 1363484 w 1379716"/>
                <a:gd name="connsiteY53" fmla="*/ 980100 h 1074786"/>
                <a:gd name="connsiteX54" fmla="*/ 1355368 w 1379716"/>
                <a:gd name="connsiteY54" fmla="*/ 950341 h 1074786"/>
                <a:gd name="connsiteX55" fmla="*/ 1360779 w 1379716"/>
                <a:gd name="connsiteY55" fmla="*/ 925993 h 1074786"/>
                <a:gd name="connsiteX56" fmla="*/ 1368895 w 1379716"/>
                <a:gd name="connsiteY56" fmla="*/ 890824 h 1074786"/>
                <a:gd name="connsiteX57" fmla="*/ 1379716 w 1379716"/>
                <a:gd name="connsiteY57" fmla="*/ 831307 h 1074786"/>
                <a:gd name="connsiteX58" fmla="*/ 1377011 w 1379716"/>
                <a:gd name="connsiteY58" fmla="*/ 752852 h 1074786"/>
                <a:gd name="connsiteX59" fmla="*/ 1352663 w 1379716"/>
                <a:gd name="connsiteY59" fmla="*/ 674398 h 1074786"/>
                <a:gd name="connsiteX60" fmla="*/ 1325610 w 1379716"/>
                <a:gd name="connsiteY60" fmla="*/ 614881 h 1074786"/>
                <a:gd name="connsiteX61" fmla="*/ 1328315 w 1379716"/>
                <a:gd name="connsiteY61" fmla="*/ 604059 h 1074786"/>
                <a:gd name="connsiteX62" fmla="*/ 1306673 w 1379716"/>
                <a:gd name="connsiteY62" fmla="*/ 560774 h 1074786"/>
                <a:gd name="connsiteX63" fmla="*/ 1266093 w 1379716"/>
                <a:gd name="connsiteY63" fmla="*/ 509373 h 1074786"/>
                <a:gd name="connsiteX64" fmla="*/ 1195754 w 1379716"/>
                <a:gd name="connsiteY64" fmla="*/ 403865 h 1074786"/>
                <a:gd name="connsiteX65" fmla="*/ 1184933 w 1379716"/>
                <a:gd name="connsiteY65" fmla="*/ 379517 h 1074786"/>
                <a:gd name="connsiteX66" fmla="*/ 1203870 w 1379716"/>
                <a:gd name="connsiteY66" fmla="*/ 374107 h 1074786"/>
                <a:gd name="connsiteX67" fmla="*/ 1230923 w 1379716"/>
                <a:gd name="connsiteY67" fmla="*/ 393044 h 1074786"/>
                <a:gd name="connsiteX68" fmla="*/ 1257977 w 1379716"/>
                <a:gd name="connsiteY68" fmla="*/ 471499 h 1074786"/>
                <a:gd name="connsiteX69" fmla="*/ 1217397 w 1379716"/>
                <a:gd name="connsiteY69" fmla="*/ 363286 h 1074786"/>
                <a:gd name="connsiteX70" fmla="*/ 1138942 w 1379716"/>
                <a:gd name="connsiteY70" fmla="*/ 287536 h 1074786"/>
                <a:gd name="connsiteX71" fmla="*/ 1117300 w 1379716"/>
                <a:gd name="connsiteY71" fmla="*/ 225314 h 1074786"/>
                <a:gd name="connsiteX72" fmla="*/ 1076720 w 1379716"/>
                <a:gd name="connsiteY72" fmla="*/ 176618 h 1074786"/>
                <a:gd name="connsiteX73" fmla="*/ 1057783 w 1379716"/>
                <a:gd name="connsiteY73" fmla="*/ 130628 h 1074786"/>
                <a:gd name="connsiteX74" fmla="*/ 1028024 w 1379716"/>
                <a:gd name="connsiteY74" fmla="*/ 68405 h 1074786"/>
                <a:gd name="connsiteX75" fmla="*/ 1011792 w 1379716"/>
                <a:gd name="connsiteY75" fmla="*/ 81932 h 1074786"/>
                <a:gd name="connsiteX76" fmla="*/ 1017203 w 1379716"/>
                <a:gd name="connsiteY76" fmla="*/ 119806 h 1074786"/>
                <a:gd name="connsiteX77" fmla="*/ 1025319 w 1379716"/>
                <a:gd name="connsiteY77" fmla="*/ 149565 h 1074786"/>
                <a:gd name="connsiteX78" fmla="*/ 1025319 w 1379716"/>
                <a:gd name="connsiteY78" fmla="*/ 165797 h 1074786"/>
                <a:gd name="connsiteX79" fmla="*/ 995560 w 1379716"/>
                <a:gd name="connsiteY79" fmla="*/ 144154 h 1074786"/>
                <a:gd name="connsiteX80" fmla="*/ 990149 w 1379716"/>
                <a:gd name="connsiteY80" fmla="*/ 111690 h 1074786"/>
                <a:gd name="connsiteX81" fmla="*/ 987444 w 1379716"/>
                <a:gd name="connsiteY81" fmla="*/ 84637 h 1074786"/>
                <a:gd name="connsiteX82" fmla="*/ 1006381 w 1379716"/>
                <a:gd name="connsiteY82" fmla="*/ 54878 h 1074786"/>
                <a:gd name="connsiteX83" fmla="*/ 1022938 w 1379716"/>
                <a:gd name="connsiteY83" fmla="*/ 0 h 1074786"/>
                <a:gd name="connsiteX84" fmla="*/ 968507 w 1379716"/>
                <a:gd name="connsiteY84" fmla="*/ 14299 h 1074786"/>
                <a:gd name="connsiteX85" fmla="*/ 941454 w 1379716"/>
                <a:gd name="connsiteY85" fmla="*/ 772 h 1074786"/>
                <a:gd name="connsiteX86" fmla="*/ 917106 w 1379716"/>
                <a:gd name="connsiteY86" fmla="*/ 19709 h 1074786"/>
                <a:gd name="connsiteX87" fmla="*/ 911695 w 1379716"/>
                <a:gd name="connsiteY87" fmla="*/ 98164 h 1074786"/>
                <a:gd name="connsiteX88" fmla="*/ 862999 w 1379716"/>
                <a:gd name="connsiteY88" fmla="*/ 81932 h 1074786"/>
                <a:gd name="connsiteX89" fmla="*/ 465316 w 1379716"/>
                <a:gd name="connsiteY89" fmla="*/ 119806 h 1074786"/>
                <a:gd name="connsiteX90" fmla="*/ 392273 w 1379716"/>
                <a:gd name="connsiteY90" fmla="*/ 92753 h 1074786"/>
                <a:gd name="connsiteX91" fmla="*/ 0 w 1379716"/>
                <a:gd name="connsiteY91" fmla="*/ 184734 h 107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1379716" h="1074786">
                  <a:moveTo>
                    <a:pt x="0" y="184734"/>
                  </a:moveTo>
                  <a:lnTo>
                    <a:pt x="27054" y="303768"/>
                  </a:lnTo>
                  <a:lnTo>
                    <a:pt x="48696" y="295652"/>
                  </a:lnTo>
                  <a:lnTo>
                    <a:pt x="64928" y="279420"/>
                  </a:lnTo>
                  <a:lnTo>
                    <a:pt x="70339" y="246957"/>
                  </a:lnTo>
                  <a:lnTo>
                    <a:pt x="105508" y="246957"/>
                  </a:lnTo>
                  <a:lnTo>
                    <a:pt x="135267" y="265894"/>
                  </a:lnTo>
                  <a:lnTo>
                    <a:pt x="208310" y="238841"/>
                  </a:lnTo>
                  <a:lnTo>
                    <a:pt x="257006" y="257778"/>
                  </a:lnTo>
                  <a:lnTo>
                    <a:pt x="281354" y="257778"/>
                  </a:lnTo>
                  <a:lnTo>
                    <a:pt x="327345" y="244251"/>
                  </a:lnTo>
                  <a:lnTo>
                    <a:pt x="348987" y="268599"/>
                  </a:lnTo>
                  <a:lnTo>
                    <a:pt x="351693" y="292947"/>
                  </a:lnTo>
                  <a:lnTo>
                    <a:pt x="373335" y="298358"/>
                  </a:lnTo>
                  <a:lnTo>
                    <a:pt x="416621" y="338938"/>
                  </a:lnTo>
                  <a:lnTo>
                    <a:pt x="435558" y="320000"/>
                  </a:lnTo>
                  <a:lnTo>
                    <a:pt x="478843" y="322706"/>
                  </a:lnTo>
                  <a:lnTo>
                    <a:pt x="541065" y="279420"/>
                  </a:lnTo>
                  <a:lnTo>
                    <a:pt x="554592" y="246957"/>
                  </a:lnTo>
                  <a:lnTo>
                    <a:pt x="578940" y="228019"/>
                  </a:lnTo>
                  <a:lnTo>
                    <a:pt x="646573" y="238841"/>
                  </a:lnTo>
                  <a:lnTo>
                    <a:pt x="692564" y="265894"/>
                  </a:lnTo>
                  <a:lnTo>
                    <a:pt x="711501" y="325411"/>
                  </a:lnTo>
                  <a:lnTo>
                    <a:pt x="825125" y="376812"/>
                  </a:lnTo>
                  <a:lnTo>
                    <a:pt x="854883" y="436329"/>
                  </a:lnTo>
                  <a:lnTo>
                    <a:pt x="862999" y="568890"/>
                  </a:lnTo>
                  <a:lnTo>
                    <a:pt x="887347" y="612175"/>
                  </a:lnTo>
                  <a:lnTo>
                    <a:pt x="906284" y="593238"/>
                  </a:lnTo>
                  <a:lnTo>
                    <a:pt x="933338" y="625702"/>
                  </a:lnTo>
                  <a:lnTo>
                    <a:pt x="919811" y="663577"/>
                  </a:lnTo>
                  <a:lnTo>
                    <a:pt x="919811" y="685219"/>
                  </a:lnTo>
                  <a:lnTo>
                    <a:pt x="1009087" y="774495"/>
                  </a:lnTo>
                  <a:lnTo>
                    <a:pt x="1022613" y="755558"/>
                  </a:lnTo>
                  <a:lnTo>
                    <a:pt x="1030729" y="755558"/>
                  </a:lnTo>
                  <a:lnTo>
                    <a:pt x="1038845" y="788022"/>
                  </a:lnTo>
                  <a:lnTo>
                    <a:pt x="1068604" y="820486"/>
                  </a:lnTo>
                  <a:lnTo>
                    <a:pt x="1068604" y="844833"/>
                  </a:lnTo>
                  <a:lnTo>
                    <a:pt x="1106478" y="882708"/>
                  </a:lnTo>
                  <a:lnTo>
                    <a:pt x="1120005" y="923288"/>
                  </a:lnTo>
                  <a:lnTo>
                    <a:pt x="1152469" y="944930"/>
                  </a:lnTo>
                  <a:lnTo>
                    <a:pt x="1176817" y="942225"/>
                  </a:lnTo>
                  <a:lnTo>
                    <a:pt x="1211986" y="999037"/>
                  </a:lnTo>
                  <a:lnTo>
                    <a:pt x="1241745" y="1015269"/>
                  </a:lnTo>
                  <a:lnTo>
                    <a:pt x="1260682" y="1031501"/>
                  </a:lnTo>
                  <a:lnTo>
                    <a:pt x="1266093" y="1039617"/>
                  </a:lnTo>
                  <a:lnTo>
                    <a:pt x="1252566" y="1047733"/>
                  </a:lnTo>
                  <a:lnTo>
                    <a:pt x="1247155" y="1055849"/>
                  </a:lnTo>
                  <a:lnTo>
                    <a:pt x="1268798" y="1074786"/>
                  </a:lnTo>
                  <a:lnTo>
                    <a:pt x="1282325" y="1069375"/>
                  </a:lnTo>
                  <a:lnTo>
                    <a:pt x="1298557" y="1053143"/>
                  </a:lnTo>
                  <a:lnTo>
                    <a:pt x="1314789" y="1034206"/>
                  </a:lnTo>
                  <a:lnTo>
                    <a:pt x="1341842" y="1039617"/>
                  </a:lnTo>
                  <a:lnTo>
                    <a:pt x="1349958" y="1015269"/>
                  </a:lnTo>
                  <a:lnTo>
                    <a:pt x="1363484" y="980100"/>
                  </a:lnTo>
                  <a:lnTo>
                    <a:pt x="1355368" y="950341"/>
                  </a:lnTo>
                  <a:lnTo>
                    <a:pt x="1360779" y="925993"/>
                  </a:lnTo>
                  <a:lnTo>
                    <a:pt x="1368895" y="890824"/>
                  </a:lnTo>
                  <a:lnTo>
                    <a:pt x="1379716" y="831307"/>
                  </a:lnTo>
                  <a:cubicBezTo>
                    <a:pt x="1378814" y="805155"/>
                    <a:pt x="1377913" y="779004"/>
                    <a:pt x="1377011" y="752852"/>
                  </a:cubicBezTo>
                  <a:lnTo>
                    <a:pt x="1352663" y="674398"/>
                  </a:lnTo>
                  <a:lnTo>
                    <a:pt x="1325610" y="614881"/>
                  </a:lnTo>
                  <a:lnTo>
                    <a:pt x="1328315" y="604059"/>
                  </a:lnTo>
                  <a:lnTo>
                    <a:pt x="1306673" y="560774"/>
                  </a:lnTo>
                  <a:lnTo>
                    <a:pt x="1266093" y="509373"/>
                  </a:lnTo>
                  <a:lnTo>
                    <a:pt x="1195754" y="403865"/>
                  </a:lnTo>
                  <a:lnTo>
                    <a:pt x="1184933" y="379517"/>
                  </a:lnTo>
                  <a:lnTo>
                    <a:pt x="1203870" y="374107"/>
                  </a:lnTo>
                  <a:lnTo>
                    <a:pt x="1230923" y="393044"/>
                  </a:lnTo>
                  <a:lnTo>
                    <a:pt x="1257977" y="471499"/>
                  </a:lnTo>
                  <a:lnTo>
                    <a:pt x="1217397" y="363286"/>
                  </a:lnTo>
                  <a:lnTo>
                    <a:pt x="1138942" y="287536"/>
                  </a:lnTo>
                  <a:lnTo>
                    <a:pt x="1117300" y="225314"/>
                  </a:lnTo>
                  <a:lnTo>
                    <a:pt x="1076720" y="176618"/>
                  </a:lnTo>
                  <a:lnTo>
                    <a:pt x="1057783" y="130628"/>
                  </a:lnTo>
                  <a:lnTo>
                    <a:pt x="1028024" y="68405"/>
                  </a:lnTo>
                  <a:lnTo>
                    <a:pt x="1011792" y="81932"/>
                  </a:lnTo>
                  <a:lnTo>
                    <a:pt x="1017203" y="119806"/>
                  </a:lnTo>
                  <a:lnTo>
                    <a:pt x="1025319" y="149565"/>
                  </a:lnTo>
                  <a:lnTo>
                    <a:pt x="1025319" y="165797"/>
                  </a:lnTo>
                  <a:lnTo>
                    <a:pt x="995560" y="144154"/>
                  </a:lnTo>
                  <a:lnTo>
                    <a:pt x="990149" y="111690"/>
                  </a:lnTo>
                  <a:lnTo>
                    <a:pt x="987444" y="84637"/>
                  </a:lnTo>
                  <a:lnTo>
                    <a:pt x="1006381" y="54878"/>
                  </a:lnTo>
                  <a:lnTo>
                    <a:pt x="1022938" y="0"/>
                  </a:lnTo>
                  <a:lnTo>
                    <a:pt x="968507" y="14299"/>
                  </a:lnTo>
                  <a:lnTo>
                    <a:pt x="941454" y="772"/>
                  </a:lnTo>
                  <a:lnTo>
                    <a:pt x="917106" y="19709"/>
                  </a:lnTo>
                  <a:lnTo>
                    <a:pt x="911695" y="98164"/>
                  </a:lnTo>
                  <a:lnTo>
                    <a:pt x="862999" y="81932"/>
                  </a:lnTo>
                  <a:lnTo>
                    <a:pt x="465316" y="119806"/>
                  </a:lnTo>
                  <a:lnTo>
                    <a:pt x="392273" y="92753"/>
                  </a:lnTo>
                  <a:lnTo>
                    <a:pt x="0" y="184734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40" name="Freeform 39"/>
            <p:cNvSpPr/>
            <p:nvPr/>
          </p:nvSpPr>
          <p:spPr>
            <a:xfrm>
              <a:off x="6582050" y="3280617"/>
              <a:ext cx="1202527" cy="635000"/>
            </a:xfrm>
            <a:custGeom>
              <a:avLst/>
              <a:gdLst>
                <a:gd name="connsiteX0" fmla="*/ 360608 w 1311069"/>
                <a:gd name="connsiteY0" fmla="*/ 293638 h 698035"/>
                <a:gd name="connsiteX1" fmla="*/ 360608 w 1311069"/>
                <a:gd name="connsiteY1" fmla="*/ 355457 h 698035"/>
                <a:gd name="connsiteX2" fmla="*/ 324547 w 1311069"/>
                <a:gd name="connsiteY2" fmla="*/ 381215 h 698035"/>
                <a:gd name="connsiteX3" fmla="*/ 285911 w 1311069"/>
                <a:gd name="connsiteY3" fmla="*/ 381215 h 698035"/>
                <a:gd name="connsiteX4" fmla="*/ 257577 w 1311069"/>
                <a:gd name="connsiteY4" fmla="*/ 435306 h 698035"/>
                <a:gd name="connsiteX5" fmla="*/ 198334 w 1311069"/>
                <a:gd name="connsiteY5" fmla="*/ 435306 h 698035"/>
                <a:gd name="connsiteX6" fmla="*/ 182880 w 1311069"/>
                <a:gd name="connsiteY6" fmla="*/ 489397 h 698035"/>
                <a:gd name="connsiteX7" fmla="*/ 154546 w 1311069"/>
                <a:gd name="connsiteY7" fmla="*/ 515155 h 698035"/>
                <a:gd name="connsiteX8" fmla="*/ 103031 w 1311069"/>
                <a:gd name="connsiteY8" fmla="*/ 543489 h 698035"/>
                <a:gd name="connsiteX9" fmla="*/ 43788 w 1311069"/>
                <a:gd name="connsiteY9" fmla="*/ 592428 h 698035"/>
                <a:gd name="connsiteX10" fmla="*/ 30909 w 1311069"/>
                <a:gd name="connsiteY10" fmla="*/ 638792 h 698035"/>
                <a:gd name="connsiteX11" fmla="*/ 0 w 1311069"/>
                <a:gd name="connsiteY11" fmla="*/ 664550 h 698035"/>
                <a:gd name="connsiteX12" fmla="*/ 15454 w 1311069"/>
                <a:gd name="connsiteY12" fmla="*/ 698035 h 698035"/>
                <a:gd name="connsiteX13" fmla="*/ 185455 w 1311069"/>
                <a:gd name="connsiteY13" fmla="*/ 664550 h 698035"/>
                <a:gd name="connsiteX14" fmla="*/ 370911 w 1311069"/>
                <a:gd name="connsiteY14" fmla="*/ 569246 h 698035"/>
                <a:gd name="connsiteX15" fmla="*/ 504852 w 1311069"/>
                <a:gd name="connsiteY15" fmla="*/ 558943 h 698035"/>
                <a:gd name="connsiteX16" fmla="*/ 589852 w 1311069"/>
                <a:gd name="connsiteY16" fmla="*/ 600156 h 698035"/>
                <a:gd name="connsiteX17" fmla="*/ 749550 w 1311069"/>
                <a:gd name="connsiteY17" fmla="*/ 546064 h 698035"/>
                <a:gd name="connsiteX18" fmla="*/ 945309 w 1311069"/>
                <a:gd name="connsiteY18" fmla="*/ 677429 h 698035"/>
                <a:gd name="connsiteX19" fmla="*/ 976218 w 1311069"/>
                <a:gd name="connsiteY19" fmla="*/ 651671 h 698035"/>
                <a:gd name="connsiteX20" fmla="*/ 1009703 w 1311069"/>
                <a:gd name="connsiteY20" fmla="*/ 631065 h 698035"/>
                <a:gd name="connsiteX21" fmla="*/ 1050916 w 1311069"/>
                <a:gd name="connsiteY21" fmla="*/ 582125 h 698035"/>
                <a:gd name="connsiteX22" fmla="*/ 1071522 w 1311069"/>
                <a:gd name="connsiteY22" fmla="*/ 530610 h 698035"/>
                <a:gd name="connsiteX23" fmla="*/ 1115310 w 1311069"/>
                <a:gd name="connsiteY23" fmla="*/ 463640 h 698035"/>
                <a:gd name="connsiteX24" fmla="*/ 1151371 w 1311069"/>
                <a:gd name="connsiteY24" fmla="*/ 422427 h 698035"/>
                <a:gd name="connsiteX25" fmla="*/ 1190008 w 1311069"/>
                <a:gd name="connsiteY25" fmla="*/ 412124 h 698035"/>
                <a:gd name="connsiteX26" fmla="*/ 1231220 w 1311069"/>
                <a:gd name="connsiteY26" fmla="*/ 381215 h 698035"/>
                <a:gd name="connsiteX27" fmla="*/ 1238947 w 1311069"/>
                <a:gd name="connsiteY27" fmla="*/ 340002 h 698035"/>
                <a:gd name="connsiteX28" fmla="*/ 1223493 w 1311069"/>
                <a:gd name="connsiteY28" fmla="*/ 337427 h 698035"/>
                <a:gd name="connsiteX29" fmla="*/ 1197735 w 1311069"/>
                <a:gd name="connsiteY29" fmla="*/ 352881 h 698035"/>
                <a:gd name="connsiteX30" fmla="*/ 1184856 w 1311069"/>
                <a:gd name="connsiteY30" fmla="*/ 370912 h 698035"/>
                <a:gd name="connsiteX31" fmla="*/ 1159098 w 1311069"/>
                <a:gd name="connsiteY31" fmla="*/ 378639 h 698035"/>
                <a:gd name="connsiteX32" fmla="*/ 1138492 w 1311069"/>
                <a:gd name="connsiteY32" fmla="*/ 370912 h 698035"/>
                <a:gd name="connsiteX33" fmla="*/ 1133341 w 1311069"/>
                <a:gd name="connsiteY33" fmla="*/ 358033 h 698035"/>
                <a:gd name="connsiteX34" fmla="*/ 1146219 w 1311069"/>
                <a:gd name="connsiteY34" fmla="*/ 350305 h 698035"/>
                <a:gd name="connsiteX35" fmla="*/ 1164250 w 1311069"/>
                <a:gd name="connsiteY35" fmla="*/ 352881 h 698035"/>
                <a:gd name="connsiteX36" fmla="*/ 1177129 w 1311069"/>
                <a:gd name="connsiteY36" fmla="*/ 352881 h 698035"/>
                <a:gd name="connsiteX37" fmla="*/ 1184856 w 1311069"/>
                <a:gd name="connsiteY37" fmla="*/ 332275 h 698035"/>
                <a:gd name="connsiteX38" fmla="*/ 1187432 w 1311069"/>
                <a:gd name="connsiteY38" fmla="*/ 306517 h 698035"/>
                <a:gd name="connsiteX39" fmla="*/ 1169401 w 1311069"/>
                <a:gd name="connsiteY39" fmla="*/ 303941 h 698035"/>
                <a:gd name="connsiteX40" fmla="*/ 1138492 w 1311069"/>
                <a:gd name="connsiteY40" fmla="*/ 301366 h 698035"/>
                <a:gd name="connsiteX41" fmla="*/ 1123037 w 1311069"/>
                <a:gd name="connsiteY41" fmla="*/ 293638 h 698035"/>
                <a:gd name="connsiteX42" fmla="*/ 1135916 w 1311069"/>
                <a:gd name="connsiteY42" fmla="*/ 273032 h 698035"/>
                <a:gd name="connsiteX43" fmla="*/ 1156523 w 1311069"/>
                <a:gd name="connsiteY43" fmla="*/ 273032 h 698035"/>
                <a:gd name="connsiteX44" fmla="*/ 1171977 w 1311069"/>
                <a:gd name="connsiteY44" fmla="*/ 260153 h 698035"/>
                <a:gd name="connsiteX45" fmla="*/ 1195159 w 1311069"/>
                <a:gd name="connsiteY45" fmla="*/ 244699 h 698035"/>
                <a:gd name="connsiteX46" fmla="*/ 1220917 w 1311069"/>
                <a:gd name="connsiteY46" fmla="*/ 262729 h 698035"/>
                <a:gd name="connsiteX47" fmla="*/ 1251826 w 1311069"/>
                <a:gd name="connsiteY47" fmla="*/ 252426 h 698035"/>
                <a:gd name="connsiteX48" fmla="*/ 1269857 w 1311069"/>
                <a:gd name="connsiteY48" fmla="*/ 226668 h 698035"/>
                <a:gd name="connsiteX49" fmla="*/ 1293039 w 1311069"/>
                <a:gd name="connsiteY49" fmla="*/ 190607 h 698035"/>
                <a:gd name="connsiteX50" fmla="*/ 1280160 w 1311069"/>
                <a:gd name="connsiteY50" fmla="*/ 136516 h 698035"/>
                <a:gd name="connsiteX51" fmla="*/ 1256978 w 1311069"/>
                <a:gd name="connsiteY51" fmla="*/ 123637 h 698035"/>
                <a:gd name="connsiteX52" fmla="*/ 1246675 w 1311069"/>
                <a:gd name="connsiteY52" fmla="*/ 149395 h 698035"/>
                <a:gd name="connsiteX53" fmla="*/ 1241523 w 1311069"/>
                <a:gd name="connsiteY53" fmla="*/ 167425 h 698035"/>
                <a:gd name="connsiteX54" fmla="*/ 1200311 w 1311069"/>
                <a:gd name="connsiteY54" fmla="*/ 154547 h 698035"/>
                <a:gd name="connsiteX55" fmla="*/ 1161674 w 1311069"/>
                <a:gd name="connsiteY55" fmla="*/ 162274 h 698035"/>
                <a:gd name="connsiteX56" fmla="*/ 1138492 w 1311069"/>
                <a:gd name="connsiteY56" fmla="*/ 177729 h 698035"/>
                <a:gd name="connsiteX57" fmla="*/ 1128189 w 1311069"/>
                <a:gd name="connsiteY57" fmla="*/ 151971 h 698035"/>
                <a:gd name="connsiteX58" fmla="*/ 1110159 w 1311069"/>
                <a:gd name="connsiteY58" fmla="*/ 123637 h 698035"/>
                <a:gd name="connsiteX59" fmla="*/ 1130765 w 1311069"/>
                <a:gd name="connsiteY59" fmla="*/ 110758 h 698035"/>
                <a:gd name="connsiteX60" fmla="*/ 1159098 w 1311069"/>
                <a:gd name="connsiteY60" fmla="*/ 131365 h 698035"/>
                <a:gd name="connsiteX61" fmla="*/ 1179704 w 1311069"/>
                <a:gd name="connsiteY61" fmla="*/ 121061 h 698035"/>
                <a:gd name="connsiteX62" fmla="*/ 1195159 w 1311069"/>
                <a:gd name="connsiteY62" fmla="*/ 118486 h 698035"/>
                <a:gd name="connsiteX63" fmla="*/ 1220917 w 1311069"/>
                <a:gd name="connsiteY63" fmla="*/ 95304 h 698035"/>
                <a:gd name="connsiteX64" fmla="*/ 1233796 w 1311069"/>
                <a:gd name="connsiteY64" fmla="*/ 95304 h 698035"/>
                <a:gd name="connsiteX65" fmla="*/ 1231220 w 1311069"/>
                <a:gd name="connsiteY65" fmla="*/ 74698 h 698035"/>
                <a:gd name="connsiteX66" fmla="*/ 1215765 w 1311069"/>
                <a:gd name="connsiteY66" fmla="*/ 28334 h 698035"/>
                <a:gd name="connsiteX67" fmla="*/ 1223493 w 1311069"/>
                <a:gd name="connsiteY67" fmla="*/ 25758 h 698035"/>
                <a:gd name="connsiteX68" fmla="*/ 1303342 w 1311069"/>
                <a:gd name="connsiteY68" fmla="*/ 121061 h 698035"/>
                <a:gd name="connsiteX69" fmla="*/ 1311069 w 1311069"/>
                <a:gd name="connsiteY69" fmla="*/ 115910 h 698035"/>
                <a:gd name="connsiteX70" fmla="*/ 1210614 w 1311069"/>
                <a:gd name="connsiteY70" fmla="*/ 0 h 698035"/>
                <a:gd name="connsiteX71" fmla="*/ 1156523 w 1311069"/>
                <a:gd name="connsiteY71" fmla="*/ 33485 h 698035"/>
                <a:gd name="connsiteX72" fmla="*/ 360608 w 1311069"/>
                <a:gd name="connsiteY72" fmla="*/ 293638 h 698035"/>
                <a:gd name="connsiteX0" fmla="*/ 360608 w 1311069"/>
                <a:gd name="connsiteY0" fmla="*/ 279360 h 698035"/>
                <a:gd name="connsiteX1" fmla="*/ 360608 w 1311069"/>
                <a:gd name="connsiteY1" fmla="*/ 355457 h 698035"/>
                <a:gd name="connsiteX2" fmla="*/ 324547 w 1311069"/>
                <a:gd name="connsiteY2" fmla="*/ 381215 h 698035"/>
                <a:gd name="connsiteX3" fmla="*/ 285911 w 1311069"/>
                <a:gd name="connsiteY3" fmla="*/ 381215 h 698035"/>
                <a:gd name="connsiteX4" fmla="*/ 257577 w 1311069"/>
                <a:gd name="connsiteY4" fmla="*/ 435306 h 698035"/>
                <a:gd name="connsiteX5" fmla="*/ 198334 w 1311069"/>
                <a:gd name="connsiteY5" fmla="*/ 435306 h 698035"/>
                <a:gd name="connsiteX6" fmla="*/ 182880 w 1311069"/>
                <a:gd name="connsiteY6" fmla="*/ 489397 h 698035"/>
                <a:gd name="connsiteX7" fmla="*/ 154546 w 1311069"/>
                <a:gd name="connsiteY7" fmla="*/ 515155 h 698035"/>
                <a:gd name="connsiteX8" fmla="*/ 103031 w 1311069"/>
                <a:gd name="connsiteY8" fmla="*/ 543489 h 698035"/>
                <a:gd name="connsiteX9" fmla="*/ 43788 w 1311069"/>
                <a:gd name="connsiteY9" fmla="*/ 592428 h 698035"/>
                <a:gd name="connsiteX10" fmla="*/ 30909 w 1311069"/>
                <a:gd name="connsiteY10" fmla="*/ 638792 h 698035"/>
                <a:gd name="connsiteX11" fmla="*/ 0 w 1311069"/>
                <a:gd name="connsiteY11" fmla="*/ 664550 h 698035"/>
                <a:gd name="connsiteX12" fmla="*/ 15454 w 1311069"/>
                <a:gd name="connsiteY12" fmla="*/ 698035 h 698035"/>
                <a:gd name="connsiteX13" fmla="*/ 185455 w 1311069"/>
                <a:gd name="connsiteY13" fmla="*/ 664550 h 698035"/>
                <a:gd name="connsiteX14" fmla="*/ 370911 w 1311069"/>
                <a:gd name="connsiteY14" fmla="*/ 569246 h 698035"/>
                <a:gd name="connsiteX15" fmla="*/ 504852 w 1311069"/>
                <a:gd name="connsiteY15" fmla="*/ 558943 h 698035"/>
                <a:gd name="connsiteX16" fmla="*/ 589852 w 1311069"/>
                <a:gd name="connsiteY16" fmla="*/ 600156 h 698035"/>
                <a:gd name="connsiteX17" fmla="*/ 749550 w 1311069"/>
                <a:gd name="connsiteY17" fmla="*/ 546064 h 698035"/>
                <a:gd name="connsiteX18" fmla="*/ 945309 w 1311069"/>
                <a:gd name="connsiteY18" fmla="*/ 677429 h 698035"/>
                <a:gd name="connsiteX19" fmla="*/ 976218 w 1311069"/>
                <a:gd name="connsiteY19" fmla="*/ 651671 h 698035"/>
                <a:gd name="connsiteX20" fmla="*/ 1009703 w 1311069"/>
                <a:gd name="connsiteY20" fmla="*/ 631065 h 698035"/>
                <a:gd name="connsiteX21" fmla="*/ 1050916 w 1311069"/>
                <a:gd name="connsiteY21" fmla="*/ 582125 h 698035"/>
                <a:gd name="connsiteX22" fmla="*/ 1071522 w 1311069"/>
                <a:gd name="connsiteY22" fmla="*/ 530610 h 698035"/>
                <a:gd name="connsiteX23" fmla="*/ 1115310 w 1311069"/>
                <a:gd name="connsiteY23" fmla="*/ 463640 h 698035"/>
                <a:gd name="connsiteX24" fmla="*/ 1151371 w 1311069"/>
                <a:gd name="connsiteY24" fmla="*/ 422427 h 698035"/>
                <a:gd name="connsiteX25" fmla="*/ 1190008 w 1311069"/>
                <a:gd name="connsiteY25" fmla="*/ 412124 h 698035"/>
                <a:gd name="connsiteX26" fmla="*/ 1231220 w 1311069"/>
                <a:gd name="connsiteY26" fmla="*/ 381215 h 698035"/>
                <a:gd name="connsiteX27" fmla="*/ 1238947 w 1311069"/>
                <a:gd name="connsiteY27" fmla="*/ 340002 h 698035"/>
                <a:gd name="connsiteX28" fmla="*/ 1223493 w 1311069"/>
                <a:gd name="connsiteY28" fmla="*/ 337427 h 698035"/>
                <a:gd name="connsiteX29" fmla="*/ 1197735 w 1311069"/>
                <a:gd name="connsiteY29" fmla="*/ 352881 h 698035"/>
                <a:gd name="connsiteX30" fmla="*/ 1184856 w 1311069"/>
                <a:gd name="connsiteY30" fmla="*/ 370912 h 698035"/>
                <a:gd name="connsiteX31" fmla="*/ 1159098 w 1311069"/>
                <a:gd name="connsiteY31" fmla="*/ 378639 h 698035"/>
                <a:gd name="connsiteX32" fmla="*/ 1138492 w 1311069"/>
                <a:gd name="connsiteY32" fmla="*/ 370912 h 698035"/>
                <a:gd name="connsiteX33" fmla="*/ 1133341 w 1311069"/>
                <a:gd name="connsiteY33" fmla="*/ 358033 h 698035"/>
                <a:gd name="connsiteX34" fmla="*/ 1146219 w 1311069"/>
                <a:gd name="connsiteY34" fmla="*/ 350305 h 698035"/>
                <a:gd name="connsiteX35" fmla="*/ 1164250 w 1311069"/>
                <a:gd name="connsiteY35" fmla="*/ 352881 h 698035"/>
                <a:gd name="connsiteX36" fmla="*/ 1177129 w 1311069"/>
                <a:gd name="connsiteY36" fmla="*/ 352881 h 698035"/>
                <a:gd name="connsiteX37" fmla="*/ 1184856 w 1311069"/>
                <a:gd name="connsiteY37" fmla="*/ 332275 h 698035"/>
                <a:gd name="connsiteX38" fmla="*/ 1187432 w 1311069"/>
                <a:gd name="connsiteY38" fmla="*/ 306517 h 698035"/>
                <a:gd name="connsiteX39" fmla="*/ 1169401 w 1311069"/>
                <a:gd name="connsiteY39" fmla="*/ 303941 h 698035"/>
                <a:gd name="connsiteX40" fmla="*/ 1138492 w 1311069"/>
                <a:gd name="connsiteY40" fmla="*/ 301366 h 698035"/>
                <a:gd name="connsiteX41" fmla="*/ 1123037 w 1311069"/>
                <a:gd name="connsiteY41" fmla="*/ 293638 h 698035"/>
                <a:gd name="connsiteX42" fmla="*/ 1135916 w 1311069"/>
                <a:gd name="connsiteY42" fmla="*/ 273032 h 698035"/>
                <a:gd name="connsiteX43" fmla="*/ 1156523 w 1311069"/>
                <a:gd name="connsiteY43" fmla="*/ 273032 h 698035"/>
                <a:gd name="connsiteX44" fmla="*/ 1171977 w 1311069"/>
                <a:gd name="connsiteY44" fmla="*/ 260153 h 698035"/>
                <a:gd name="connsiteX45" fmla="*/ 1195159 w 1311069"/>
                <a:gd name="connsiteY45" fmla="*/ 244699 h 698035"/>
                <a:gd name="connsiteX46" fmla="*/ 1220917 w 1311069"/>
                <a:gd name="connsiteY46" fmla="*/ 262729 h 698035"/>
                <a:gd name="connsiteX47" fmla="*/ 1251826 w 1311069"/>
                <a:gd name="connsiteY47" fmla="*/ 252426 h 698035"/>
                <a:gd name="connsiteX48" fmla="*/ 1269857 w 1311069"/>
                <a:gd name="connsiteY48" fmla="*/ 226668 h 698035"/>
                <a:gd name="connsiteX49" fmla="*/ 1293039 w 1311069"/>
                <a:gd name="connsiteY49" fmla="*/ 190607 h 698035"/>
                <a:gd name="connsiteX50" fmla="*/ 1280160 w 1311069"/>
                <a:gd name="connsiteY50" fmla="*/ 136516 h 698035"/>
                <a:gd name="connsiteX51" fmla="*/ 1256978 w 1311069"/>
                <a:gd name="connsiteY51" fmla="*/ 123637 h 698035"/>
                <a:gd name="connsiteX52" fmla="*/ 1246675 w 1311069"/>
                <a:gd name="connsiteY52" fmla="*/ 149395 h 698035"/>
                <a:gd name="connsiteX53" fmla="*/ 1241523 w 1311069"/>
                <a:gd name="connsiteY53" fmla="*/ 167425 h 698035"/>
                <a:gd name="connsiteX54" fmla="*/ 1200311 w 1311069"/>
                <a:gd name="connsiteY54" fmla="*/ 154547 h 698035"/>
                <a:gd name="connsiteX55" fmla="*/ 1161674 w 1311069"/>
                <a:gd name="connsiteY55" fmla="*/ 162274 h 698035"/>
                <a:gd name="connsiteX56" fmla="*/ 1138492 w 1311069"/>
                <a:gd name="connsiteY56" fmla="*/ 177729 h 698035"/>
                <a:gd name="connsiteX57" fmla="*/ 1128189 w 1311069"/>
                <a:gd name="connsiteY57" fmla="*/ 151971 h 698035"/>
                <a:gd name="connsiteX58" fmla="*/ 1110159 w 1311069"/>
                <a:gd name="connsiteY58" fmla="*/ 123637 h 698035"/>
                <a:gd name="connsiteX59" fmla="*/ 1130765 w 1311069"/>
                <a:gd name="connsiteY59" fmla="*/ 110758 h 698035"/>
                <a:gd name="connsiteX60" fmla="*/ 1159098 w 1311069"/>
                <a:gd name="connsiteY60" fmla="*/ 131365 h 698035"/>
                <a:gd name="connsiteX61" fmla="*/ 1179704 w 1311069"/>
                <a:gd name="connsiteY61" fmla="*/ 121061 h 698035"/>
                <a:gd name="connsiteX62" fmla="*/ 1195159 w 1311069"/>
                <a:gd name="connsiteY62" fmla="*/ 118486 h 698035"/>
                <a:gd name="connsiteX63" fmla="*/ 1220917 w 1311069"/>
                <a:gd name="connsiteY63" fmla="*/ 95304 h 698035"/>
                <a:gd name="connsiteX64" fmla="*/ 1233796 w 1311069"/>
                <a:gd name="connsiteY64" fmla="*/ 95304 h 698035"/>
                <a:gd name="connsiteX65" fmla="*/ 1231220 w 1311069"/>
                <a:gd name="connsiteY65" fmla="*/ 74698 h 698035"/>
                <a:gd name="connsiteX66" fmla="*/ 1215765 w 1311069"/>
                <a:gd name="connsiteY66" fmla="*/ 28334 h 698035"/>
                <a:gd name="connsiteX67" fmla="*/ 1223493 w 1311069"/>
                <a:gd name="connsiteY67" fmla="*/ 25758 h 698035"/>
                <a:gd name="connsiteX68" fmla="*/ 1303342 w 1311069"/>
                <a:gd name="connsiteY68" fmla="*/ 121061 h 698035"/>
                <a:gd name="connsiteX69" fmla="*/ 1311069 w 1311069"/>
                <a:gd name="connsiteY69" fmla="*/ 115910 h 698035"/>
                <a:gd name="connsiteX70" fmla="*/ 1210614 w 1311069"/>
                <a:gd name="connsiteY70" fmla="*/ 0 h 698035"/>
                <a:gd name="connsiteX71" fmla="*/ 1156523 w 1311069"/>
                <a:gd name="connsiteY71" fmla="*/ 33485 h 698035"/>
                <a:gd name="connsiteX72" fmla="*/ 360608 w 1311069"/>
                <a:gd name="connsiteY72" fmla="*/ 279360 h 698035"/>
                <a:gd name="connsiteX0" fmla="*/ 360608 w 1311069"/>
                <a:gd name="connsiteY0" fmla="*/ 279360 h 698035"/>
                <a:gd name="connsiteX1" fmla="*/ 360608 w 1311069"/>
                <a:gd name="connsiteY1" fmla="*/ 355457 h 698035"/>
                <a:gd name="connsiteX2" fmla="*/ 324547 w 1311069"/>
                <a:gd name="connsiteY2" fmla="*/ 381215 h 698035"/>
                <a:gd name="connsiteX3" fmla="*/ 285911 w 1311069"/>
                <a:gd name="connsiteY3" fmla="*/ 381215 h 698035"/>
                <a:gd name="connsiteX4" fmla="*/ 257577 w 1311069"/>
                <a:gd name="connsiteY4" fmla="*/ 435306 h 698035"/>
                <a:gd name="connsiteX5" fmla="*/ 198334 w 1311069"/>
                <a:gd name="connsiteY5" fmla="*/ 435306 h 698035"/>
                <a:gd name="connsiteX6" fmla="*/ 182880 w 1311069"/>
                <a:gd name="connsiteY6" fmla="*/ 489397 h 698035"/>
                <a:gd name="connsiteX7" fmla="*/ 154546 w 1311069"/>
                <a:gd name="connsiteY7" fmla="*/ 515155 h 698035"/>
                <a:gd name="connsiteX8" fmla="*/ 103031 w 1311069"/>
                <a:gd name="connsiteY8" fmla="*/ 543489 h 698035"/>
                <a:gd name="connsiteX9" fmla="*/ 43788 w 1311069"/>
                <a:gd name="connsiteY9" fmla="*/ 592428 h 698035"/>
                <a:gd name="connsiteX10" fmla="*/ 30909 w 1311069"/>
                <a:gd name="connsiteY10" fmla="*/ 638792 h 698035"/>
                <a:gd name="connsiteX11" fmla="*/ 0 w 1311069"/>
                <a:gd name="connsiteY11" fmla="*/ 664550 h 698035"/>
                <a:gd name="connsiteX12" fmla="*/ 15454 w 1311069"/>
                <a:gd name="connsiteY12" fmla="*/ 698035 h 698035"/>
                <a:gd name="connsiteX13" fmla="*/ 185455 w 1311069"/>
                <a:gd name="connsiteY13" fmla="*/ 664550 h 698035"/>
                <a:gd name="connsiteX14" fmla="*/ 370911 w 1311069"/>
                <a:gd name="connsiteY14" fmla="*/ 569246 h 698035"/>
                <a:gd name="connsiteX15" fmla="*/ 504852 w 1311069"/>
                <a:gd name="connsiteY15" fmla="*/ 558943 h 698035"/>
                <a:gd name="connsiteX16" fmla="*/ 589852 w 1311069"/>
                <a:gd name="connsiteY16" fmla="*/ 600156 h 698035"/>
                <a:gd name="connsiteX17" fmla="*/ 749550 w 1311069"/>
                <a:gd name="connsiteY17" fmla="*/ 546064 h 698035"/>
                <a:gd name="connsiteX18" fmla="*/ 945309 w 1311069"/>
                <a:gd name="connsiteY18" fmla="*/ 677429 h 698035"/>
                <a:gd name="connsiteX19" fmla="*/ 976218 w 1311069"/>
                <a:gd name="connsiteY19" fmla="*/ 651671 h 698035"/>
                <a:gd name="connsiteX20" fmla="*/ 1009703 w 1311069"/>
                <a:gd name="connsiteY20" fmla="*/ 631065 h 698035"/>
                <a:gd name="connsiteX21" fmla="*/ 1050916 w 1311069"/>
                <a:gd name="connsiteY21" fmla="*/ 582125 h 698035"/>
                <a:gd name="connsiteX22" fmla="*/ 1071522 w 1311069"/>
                <a:gd name="connsiteY22" fmla="*/ 530610 h 698035"/>
                <a:gd name="connsiteX23" fmla="*/ 1115310 w 1311069"/>
                <a:gd name="connsiteY23" fmla="*/ 463640 h 698035"/>
                <a:gd name="connsiteX24" fmla="*/ 1151371 w 1311069"/>
                <a:gd name="connsiteY24" fmla="*/ 422427 h 698035"/>
                <a:gd name="connsiteX25" fmla="*/ 1190008 w 1311069"/>
                <a:gd name="connsiteY25" fmla="*/ 412124 h 698035"/>
                <a:gd name="connsiteX26" fmla="*/ 1231220 w 1311069"/>
                <a:gd name="connsiteY26" fmla="*/ 381215 h 698035"/>
                <a:gd name="connsiteX27" fmla="*/ 1238947 w 1311069"/>
                <a:gd name="connsiteY27" fmla="*/ 340002 h 698035"/>
                <a:gd name="connsiteX28" fmla="*/ 1223493 w 1311069"/>
                <a:gd name="connsiteY28" fmla="*/ 337427 h 698035"/>
                <a:gd name="connsiteX29" fmla="*/ 1197735 w 1311069"/>
                <a:gd name="connsiteY29" fmla="*/ 352881 h 698035"/>
                <a:gd name="connsiteX30" fmla="*/ 1184856 w 1311069"/>
                <a:gd name="connsiteY30" fmla="*/ 370912 h 698035"/>
                <a:gd name="connsiteX31" fmla="*/ 1159098 w 1311069"/>
                <a:gd name="connsiteY31" fmla="*/ 378639 h 698035"/>
                <a:gd name="connsiteX32" fmla="*/ 1138492 w 1311069"/>
                <a:gd name="connsiteY32" fmla="*/ 370912 h 698035"/>
                <a:gd name="connsiteX33" fmla="*/ 1133341 w 1311069"/>
                <a:gd name="connsiteY33" fmla="*/ 358033 h 698035"/>
                <a:gd name="connsiteX34" fmla="*/ 1146219 w 1311069"/>
                <a:gd name="connsiteY34" fmla="*/ 350305 h 698035"/>
                <a:gd name="connsiteX35" fmla="*/ 1164250 w 1311069"/>
                <a:gd name="connsiteY35" fmla="*/ 352881 h 698035"/>
                <a:gd name="connsiteX36" fmla="*/ 1177129 w 1311069"/>
                <a:gd name="connsiteY36" fmla="*/ 352881 h 698035"/>
                <a:gd name="connsiteX37" fmla="*/ 1184856 w 1311069"/>
                <a:gd name="connsiteY37" fmla="*/ 332275 h 698035"/>
                <a:gd name="connsiteX38" fmla="*/ 1187432 w 1311069"/>
                <a:gd name="connsiteY38" fmla="*/ 306517 h 698035"/>
                <a:gd name="connsiteX39" fmla="*/ 1169401 w 1311069"/>
                <a:gd name="connsiteY39" fmla="*/ 303941 h 698035"/>
                <a:gd name="connsiteX40" fmla="*/ 1138492 w 1311069"/>
                <a:gd name="connsiteY40" fmla="*/ 301366 h 698035"/>
                <a:gd name="connsiteX41" fmla="*/ 1123037 w 1311069"/>
                <a:gd name="connsiteY41" fmla="*/ 293638 h 698035"/>
                <a:gd name="connsiteX42" fmla="*/ 1135916 w 1311069"/>
                <a:gd name="connsiteY42" fmla="*/ 273032 h 698035"/>
                <a:gd name="connsiteX43" fmla="*/ 1156523 w 1311069"/>
                <a:gd name="connsiteY43" fmla="*/ 273032 h 698035"/>
                <a:gd name="connsiteX44" fmla="*/ 1171977 w 1311069"/>
                <a:gd name="connsiteY44" fmla="*/ 260153 h 698035"/>
                <a:gd name="connsiteX45" fmla="*/ 1195159 w 1311069"/>
                <a:gd name="connsiteY45" fmla="*/ 244699 h 698035"/>
                <a:gd name="connsiteX46" fmla="*/ 1220917 w 1311069"/>
                <a:gd name="connsiteY46" fmla="*/ 262729 h 698035"/>
                <a:gd name="connsiteX47" fmla="*/ 1251826 w 1311069"/>
                <a:gd name="connsiteY47" fmla="*/ 252426 h 698035"/>
                <a:gd name="connsiteX48" fmla="*/ 1269857 w 1311069"/>
                <a:gd name="connsiteY48" fmla="*/ 226668 h 698035"/>
                <a:gd name="connsiteX49" fmla="*/ 1293039 w 1311069"/>
                <a:gd name="connsiteY49" fmla="*/ 190607 h 698035"/>
                <a:gd name="connsiteX50" fmla="*/ 1280160 w 1311069"/>
                <a:gd name="connsiteY50" fmla="*/ 136516 h 698035"/>
                <a:gd name="connsiteX51" fmla="*/ 1256978 w 1311069"/>
                <a:gd name="connsiteY51" fmla="*/ 123637 h 698035"/>
                <a:gd name="connsiteX52" fmla="*/ 1246675 w 1311069"/>
                <a:gd name="connsiteY52" fmla="*/ 149395 h 698035"/>
                <a:gd name="connsiteX53" fmla="*/ 1241523 w 1311069"/>
                <a:gd name="connsiteY53" fmla="*/ 167425 h 698035"/>
                <a:gd name="connsiteX54" fmla="*/ 1200311 w 1311069"/>
                <a:gd name="connsiteY54" fmla="*/ 154547 h 698035"/>
                <a:gd name="connsiteX55" fmla="*/ 1161674 w 1311069"/>
                <a:gd name="connsiteY55" fmla="*/ 162274 h 698035"/>
                <a:gd name="connsiteX56" fmla="*/ 1138492 w 1311069"/>
                <a:gd name="connsiteY56" fmla="*/ 177729 h 698035"/>
                <a:gd name="connsiteX57" fmla="*/ 1128189 w 1311069"/>
                <a:gd name="connsiteY57" fmla="*/ 151971 h 698035"/>
                <a:gd name="connsiteX58" fmla="*/ 1110159 w 1311069"/>
                <a:gd name="connsiteY58" fmla="*/ 123637 h 698035"/>
                <a:gd name="connsiteX59" fmla="*/ 1130765 w 1311069"/>
                <a:gd name="connsiteY59" fmla="*/ 110758 h 698035"/>
                <a:gd name="connsiteX60" fmla="*/ 1159098 w 1311069"/>
                <a:gd name="connsiteY60" fmla="*/ 131365 h 698035"/>
                <a:gd name="connsiteX61" fmla="*/ 1179704 w 1311069"/>
                <a:gd name="connsiteY61" fmla="*/ 121061 h 698035"/>
                <a:gd name="connsiteX62" fmla="*/ 1195159 w 1311069"/>
                <a:gd name="connsiteY62" fmla="*/ 118486 h 698035"/>
                <a:gd name="connsiteX63" fmla="*/ 1220917 w 1311069"/>
                <a:gd name="connsiteY63" fmla="*/ 95304 h 698035"/>
                <a:gd name="connsiteX64" fmla="*/ 1233796 w 1311069"/>
                <a:gd name="connsiteY64" fmla="*/ 95304 h 698035"/>
                <a:gd name="connsiteX65" fmla="*/ 1231220 w 1311069"/>
                <a:gd name="connsiteY65" fmla="*/ 74698 h 698035"/>
                <a:gd name="connsiteX66" fmla="*/ 1215765 w 1311069"/>
                <a:gd name="connsiteY66" fmla="*/ 28334 h 698035"/>
                <a:gd name="connsiteX67" fmla="*/ 1223493 w 1311069"/>
                <a:gd name="connsiteY67" fmla="*/ 25758 h 698035"/>
                <a:gd name="connsiteX68" fmla="*/ 1303342 w 1311069"/>
                <a:gd name="connsiteY68" fmla="*/ 121061 h 698035"/>
                <a:gd name="connsiteX69" fmla="*/ 1311069 w 1311069"/>
                <a:gd name="connsiteY69" fmla="*/ 115910 h 698035"/>
                <a:gd name="connsiteX70" fmla="*/ 1210614 w 1311069"/>
                <a:gd name="connsiteY70" fmla="*/ 0 h 698035"/>
                <a:gd name="connsiteX71" fmla="*/ 1151761 w 1311069"/>
                <a:gd name="connsiteY71" fmla="*/ 26346 h 698035"/>
                <a:gd name="connsiteX72" fmla="*/ 360608 w 1311069"/>
                <a:gd name="connsiteY72" fmla="*/ 279360 h 698035"/>
                <a:gd name="connsiteX0" fmla="*/ 360608 w 1311069"/>
                <a:gd name="connsiteY0" fmla="*/ 279360 h 698035"/>
                <a:gd name="connsiteX1" fmla="*/ 360608 w 1311069"/>
                <a:gd name="connsiteY1" fmla="*/ 355457 h 698035"/>
                <a:gd name="connsiteX2" fmla="*/ 324547 w 1311069"/>
                <a:gd name="connsiteY2" fmla="*/ 381215 h 698035"/>
                <a:gd name="connsiteX3" fmla="*/ 285911 w 1311069"/>
                <a:gd name="connsiteY3" fmla="*/ 381215 h 698035"/>
                <a:gd name="connsiteX4" fmla="*/ 257577 w 1311069"/>
                <a:gd name="connsiteY4" fmla="*/ 435306 h 698035"/>
                <a:gd name="connsiteX5" fmla="*/ 198334 w 1311069"/>
                <a:gd name="connsiteY5" fmla="*/ 435306 h 698035"/>
                <a:gd name="connsiteX6" fmla="*/ 182880 w 1311069"/>
                <a:gd name="connsiteY6" fmla="*/ 489397 h 698035"/>
                <a:gd name="connsiteX7" fmla="*/ 154546 w 1311069"/>
                <a:gd name="connsiteY7" fmla="*/ 515155 h 698035"/>
                <a:gd name="connsiteX8" fmla="*/ 103031 w 1311069"/>
                <a:gd name="connsiteY8" fmla="*/ 543489 h 698035"/>
                <a:gd name="connsiteX9" fmla="*/ 43788 w 1311069"/>
                <a:gd name="connsiteY9" fmla="*/ 592428 h 698035"/>
                <a:gd name="connsiteX10" fmla="*/ 30909 w 1311069"/>
                <a:gd name="connsiteY10" fmla="*/ 638792 h 698035"/>
                <a:gd name="connsiteX11" fmla="*/ 0 w 1311069"/>
                <a:gd name="connsiteY11" fmla="*/ 664550 h 698035"/>
                <a:gd name="connsiteX12" fmla="*/ 15454 w 1311069"/>
                <a:gd name="connsiteY12" fmla="*/ 698035 h 698035"/>
                <a:gd name="connsiteX13" fmla="*/ 185455 w 1311069"/>
                <a:gd name="connsiteY13" fmla="*/ 664550 h 698035"/>
                <a:gd name="connsiteX14" fmla="*/ 370911 w 1311069"/>
                <a:gd name="connsiteY14" fmla="*/ 569246 h 698035"/>
                <a:gd name="connsiteX15" fmla="*/ 504852 w 1311069"/>
                <a:gd name="connsiteY15" fmla="*/ 558943 h 698035"/>
                <a:gd name="connsiteX16" fmla="*/ 589852 w 1311069"/>
                <a:gd name="connsiteY16" fmla="*/ 600156 h 698035"/>
                <a:gd name="connsiteX17" fmla="*/ 749550 w 1311069"/>
                <a:gd name="connsiteY17" fmla="*/ 546064 h 698035"/>
                <a:gd name="connsiteX18" fmla="*/ 945309 w 1311069"/>
                <a:gd name="connsiteY18" fmla="*/ 677429 h 698035"/>
                <a:gd name="connsiteX19" fmla="*/ 976218 w 1311069"/>
                <a:gd name="connsiteY19" fmla="*/ 651671 h 698035"/>
                <a:gd name="connsiteX20" fmla="*/ 1009703 w 1311069"/>
                <a:gd name="connsiteY20" fmla="*/ 631065 h 698035"/>
                <a:gd name="connsiteX21" fmla="*/ 1050916 w 1311069"/>
                <a:gd name="connsiteY21" fmla="*/ 582125 h 698035"/>
                <a:gd name="connsiteX22" fmla="*/ 1071522 w 1311069"/>
                <a:gd name="connsiteY22" fmla="*/ 530610 h 698035"/>
                <a:gd name="connsiteX23" fmla="*/ 1115310 w 1311069"/>
                <a:gd name="connsiteY23" fmla="*/ 463640 h 698035"/>
                <a:gd name="connsiteX24" fmla="*/ 1151371 w 1311069"/>
                <a:gd name="connsiteY24" fmla="*/ 422427 h 698035"/>
                <a:gd name="connsiteX25" fmla="*/ 1190008 w 1311069"/>
                <a:gd name="connsiteY25" fmla="*/ 412124 h 698035"/>
                <a:gd name="connsiteX26" fmla="*/ 1231220 w 1311069"/>
                <a:gd name="connsiteY26" fmla="*/ 381215 h 698035"/>
                <a:gd name="connsiteX27" fmla="*/ 1238947 w 1311069"/>
                <a:gd name="connsiteY27" fmla="*/ 340002 h 698035"/>
                <a:gd name="connsiteX28" fmla="*/ 1223493 w 1311069"/>
                <a:gd name="connsiteY28" fmla="*/ 337427 h 698035"/>
                <a:gd name="connsiteX29" fmla="*/ 1197735 w 1311069"/>
                <a:gd name="connsiteY29" fmla="*/ 352881 h 698035"/>
                <a:gd name="connsiteX30" fmla="*/ 1184856 w 1311069"/>
                <a:gd name="connsiteY30" fmla="*/ 370912 h 698035"/>
                <a:gd name="connsiteX31" fmla="*/ 1159098 w 1311069"/>
                <a:gd name="connsiteY31" fmla="*/ 378639 h 698035"/>
                <a:gd name="connsiteX32" fmla="*/ 1138492 w 1311069"/>
                <a:gd name="connsiteY32" fmla="*/ 370912 h 698035"/>
                <a:gd name="connsiteX33" fmla="*/ 1133341 w 1311069"/>
                <a:gd name="connsiteY33" fmla="*/ 358033 h 698035"/>
                <a:gd name="connsiteX34" fmla="*/ 1146219 w 1311069"/>
                <a:gd name="connsiteY34" fmla="*/ 350305 h 698035"/>
                <a:gd name="connsiteX35" fmla="*/ 1164250 w 1311069"/>
                <a:gd name="connsiteY35" fmla="*/ 352881 h 698035"/>
                <a:gd name="connsiteX36" fmla="*/ 1177129 w 1311069"/>
                <a:gd name="connsiteY36" fmla="*/ 352881 h 698035"/>
                <a:gd name="connsiteX37" fmla="*/ 1184856 w 1311069"/>
                <a:gd name="connsiteY37" fmla="*/ 332275 h 698035"/>
                <a:gd name="connsiteX38" fmla="*/ 1187432 w 1311069"/>
                <a:gd name="connsiteY38" fmla="*/ 306517 h 698035"/>
                <a:gd name="connsiteX39" fmla="*/ 1169401 w 1311069"/>
                <a:gd name="connsiteY39" fmla="*/ 303941 h 698035"/>
                <a:gd name="connsiteX40" fmla="*/ 1138492 w 1311069"/>
                <a:gd name="connsiteY40" fmla="*/ 301366 h 698035"/>
                <a:gd name="connsiteX41" fmla="*/ 1123037 w 1311069"/>
                <a:gd name="connsiteY41" fmla="*/ 293638 h 698035"/>
                <a:gd name="connsiteX42" fmla="*/ 1135916 w 1311069"/>
                <a:gd name="connsiteY42" fmla="*/ 273032 h 698035"/>
                <a:gd name="connsiteX43" fmla="*/ 1156523 w 1311069"/>
                <a:gd name="connsiteY43" fmla="*/ 273032 h 698035"/>
                <a:gd name="connsiteX44" fmla="*/ 1171977 w 1311069"/>
                <a:gd name="connsiteY44" fmla="*/ 260153 h 698035"/>
                <a:gd name="connsiteX45" fmla="*/ 1195159 w 1311069"/>
                <a:gd name="connsiteY45" fmla="*/ 244699 h 698035"/>
                <a:gd name="connsiteX46" fmla="*/ 1220917 w 1311069"/>
                <a:gd name="connsiteY46" fmla="*/ 262729 h 698035"/>
                <a:gd name="connsiteX47" fmla="*/ 1251826 w 1311069"/>
                <a:gd name="connsiteY47" fmla="*/ 252426 h 698035"/>
                <a:gd name="connsiteX48" fmla="*/ 1269857 w 1311069"/>
                <a:gd name="connsiteY48" fmla="*/ 226668 h 698035"/>
                <a:gd name="connsiteX49" fmla="*/ 1293039 w 1311069"/>
                <a:gd name="connsiteY49" fmla="*/ 190607 h 698035"/>
                <a:gd name="connsiteX50" fmla="*/ 1280160 w 1311069"/>
                <a:gd name="connsiteY50" fmla="*/ 136516 h 698035"/>
                <a:gd name="connsiteX51" fmla="*/ 1256978 w 1311069"/>
                <a:gd name="connsiteY51" fmla="*/ 123637 h 698035"/>
                <a:gd name="connsiteX52" fmla="*/ 1246675 w 1311069"/>
                <a:gd name="connsiteY52" fmla="*/ 149395 h 698035"/>
                <a:gd name="connsiteX53" fmla="*/ 1241523 w 1311069"/>
                <a:gd name="connsiteY53" fmla="*/ 167425 h 698035"/>
                <a:gd name="connsiteX54" fmla="*/ 1200311 w 1311069"/>
                <a:gd name="connsiteY54" fmla="*/ 154547 h 698035"/>
                <a:gd name="connsiteX55" fmla="*/ 1161674 w 1311069"/>
                <a:gd name="connsiteY55" fmla="*/ 162274 h 698035"/>
                <a:gd name="connsiteX56" fmla="*/ 1138492 w 1311069"/>
                <a:gd name="connsiteY56" fmla="*/ 177729 h 698035"/>
                <a:gd name="connsiteX57" fmla="*/ 1128189 w 1311069"/>
                <a:gd name="connsiteY57" fmla="*/ 151971 h 698035"/>
                <a:gd name="connsiteX58" fmla="*/ 1110159 w 1311069"/>
                <a:gd name="connsiteY58" fmla="*/ 123637 h 698035"/>
                <a:gd name="connsiteX59" fmla="*/ 1130765 w 1311069"/>
                <a:gd name="connsiteY59" fmla="*/ 110758 h 698035"/>
                <a:gd name="connsiteX60" fmla="*/ 1159098 w 1311069"/>
                <a:gd name="connsiteY60" fmla="*/ 131365 h 698035"/>
                <a:gd name="connsiteX61" fmla="*/ 1179704 w 1311069"/>
                <a:gd name="connsiteY61" fmla="*/ 121061 h 698035"/>
                <a:gd name="connsiteX62" fmla="*/ 1195159 w 1311069"/>
                <a:gd name="connsiteY62" fmla="*/ 118486 h 698035"/>
                <a:gd name="connsiteX63" fmla="*/ 1220917 w 1311069"/>
                <a:gd name="connsiteY63" fmla="*/ 95304 h 698035"/>
                <a:gd name="connsiteX64" fmla="*/ 1233796 w 1311069"/>
                <a:gd name="connsiteY64" fmla="*/ 95304 h 698035"/>
                <a:gd name="connsiteX65" fmla="*/ 1231220 w 1311069"/>
                <a:gd name="connsiteY65" fmla="*/ 74698 h 698035"/>
                <a:gd name="connsiteX66" fmla="*/ 1215765 w 1311069"/>
                <a:gd name="connsiteY66" fmla="*/ 28334 h 698035"/>
                <a:gd name="connsiteX67" fmla="*/ 1223493 w 1311069"/>
                <a:gd name="connsiteY67" fmla="*/ 25758 h 698035"/>
                <a:gd name="connsiteX68" fmla="*/ 1303342 w 1311069"/>
                <a:gd name="connsiteY68" fmla="*/ 121061 h 698035"/>
                <a:gd name="connsiteX69" fmla="*/ 1311069 w 1311069"/>
                <a:gd name="connsiteY69" fmla="*/ 115910 h 698035"/>
                <a:gd name="connsiteX70" fmla="*/ 1210614 w 1311069"/>
                <a:gd name="connsiteY70" fmla="*/ 0 h 698035"/>
                <a:gd name="connsiteX71" fmla="*/ 935101 w 1311069"/>
                <a:gd name="connsiteY71" fmla="*/ 88218 h 698035"/>
                <a:gd name="connsiteX72" fmla="*/ 360608 w 1311069"/>
                <a:gd name="connsiteY72" fmla="*/ 279360 h 698035"/>
                <a:gd name="connsiteX0" fmla="*/ 372512 w 1322973"/>
                <a:gd name="connsiteY0" fmla="*/ 279360 h 698035"/>
                <a:gd name="connsiteX1" fmla="*/ 372512 w 1322973"/>
                <a:gd name="connsiteY1" fmla="*/ 355457 h 698035"/>
                <a:gd name="connsiteX2" fmla="*/ 336451 w 1322973"/>
                <a:gd name="connsiteY2" fmla="*/ 381215 h 698035"/>
                <a:gd name="connsiteX3" fmla="*/ 297815 w 1322973"/>
                <a:gd name="connsiteY3" fmla="*/ 381215 h 698035"/>
                <a:gd name="connsiteX4" fmla="*/ 269481 w 1322973"/>
                <a:gd name="connsiteY4" fmla="*/ 435306 h 698035"/>
                <a:gd name="connsiteX5" fmla="*/ 210238 w 1322973"/>
                <a:gd name="connsiteY5" fmla="*/ 435306 h 698035"/>
                <a:gd name="connsiteX6" fmla="*/ 194784 w 1322973"/>
                <a:gd name="connsiteY6" fmla="*/ 489397 h 698035"/>
                <a:gd name="connsiteX7" fmla="*/ 166450 w 1322973"/>
                <a:gd name="connsiteY7" fmla="*/ 515155 h 698035"/>
                <a:gd name="connsiteX8" fmla="*/ 114935 w 1322973"/>
                <a:gd name="connsiteY8" fmla="*/ 543489 h 698035"/>
                <a:gd name="connsiteX9" fmla="*/ 55692 w 1322973"/>
                <a:gd name="connsiteY9" fmla="*/ 592428 h 698035"/>
                <a:gd name="connsiteX10" fmla="*/ 42813 w 1322973"/>
                <a:gd name="connsiteY10" fmla="*/ 638792 h 698035"/>
                <a:gd name="connsiteX11" fmla="*/ 0 w 1322973"/>
                <a:gd name="connsiteY11" fmla="*/ 664550 h 698035"/>
                <a:gd name="connsiteX12" fmla="*/ 27358 w 1322973"/>
                <a:gd name="connsiteY12" fmla="*/ 698035 h 698035"/>
                <a:gd name="connsiteX13" fmla="*/ 197359 w 1322973"/>
                <a:gd name="connsiteY13" fmla="*/ 664550 h 698035"/>
                <a:gd name="connsiteX14" fmla="*/ 382815 w 1322973"/>
                <a:gd name="connsiteY14" fmla="*/ 569246 h 698035"/>
                <a:gd name="connsiteX15" fmla="*/ 516756 w 1322973"/>
                <a:gd name="connsiteY15" fmla="*/ 558943 h 698035"/>
                <a:gd name="connsiteX16" fmla="*/ 601756 w 1322973"/>
                <a:gd name="connsiteY16" fmla="*/ 600156 h 698035"/>
                <a:gd name="connsiteX17" fmla="*/ 761454 w 1322973"/>
                <a:gd name="connsiteY17" fmla="*/ 546064 h 698035"/>
                <a:gd name="connsiteX18" fmla="*/ 957213 w 1322973"/>
                <a:gd name="connsiteY18" fmla="*/ 677429 h 698035"/>
                <a:gd name="connsiteX19" fmla="*/ 988122 w 1322973"/>
                <a:gd name="connsiteY19" fmla="*/ 651671 h 698035"/>
                <a:gd name="connsiteX20" fmla="*/ 1021607 w 1322973"/>
                <a:gd name="connsiteY20" fmla="*/ 631065 h 698035"/>
                <a:gd name="connsiteX21" fmla="*/ 1062820 w 1322973"/>
                <a:gd name="connsiteY21" fmla="*/ 582125 h 698035"/>
                <a:gd name="connsiteX22" fmla="*/ 1083426 w 1322973"/>
                <a:gd name="connsiteY22" fmla="*/ 530610 h 698035"/>
                <a:gd name="connsiteX23" fmla="*/ 1127214 w 1322973"/>
                <a:gd name="connsiteY23" fmla="*/ 463640 h 698035"/>
                <a:gd name="connsiteX24" fmla="*/ 1163275 w 1322973"/>
                <a:gd name="connsiteY24" fmla="*/ 422427 h 698035"/>
                <a:gd name="connsiteX25" fmla="*/ 1201912 w 1322973"/>
                <a:gd name="connsiteY25" fmla="*/ 412124 h 698035"/>
                <a:gd name="connsiteX26" fmla="*/ 1243124 w 1322973"/>
                <a:gd name="connsiteY26" fmla="*/ 381215 h 698035"/>
                <a:gd name="connsiteX27" fmla="*/ 1250851 w 1322973"/>
                <a:gd name="connsiteY27" fmla="*/ 340002 h 698035"/>
                <a:gd name="connsiteX28" fmla="*/ 1235397 w 1322973"/>
                <a:gd name="connsiteY28" fmla="*/ 337427 h 698035"/>
                <a:gd name="connsiteX29" fmla="*/ 1209639 w 1322973"/>
                <a:gd name="connsiteY29" fmla="*/ 352881 h 698035"/>
                <a:gd name="connsiteX30" fmla="*/ 1196760 w 1322973"/>
                <a:gd name="connsiteY30" fmla="*/ 370912 h 698035"/>
                <a:gd name="connsiteX31" fmla="*/ 1171002 w 1322973"/>
                <a:gd name="connsiteY31" fmla="*/ 378639 h 698035"/>
                <a:gd name="connsiteX32" fmla="*/ 1150396 w 1322973"/>
                <a:gd name="connsiteY32" fmla="*/ 370912 h 698035"/>
                <a:gd name="connsiteX33" fmla="*/ 1145245 w 1322973"/>
                <a:gd name="connsiteY33" fmla="*/ 358033 h 698035"/>
                <a:gd name="connsiteX34" fmla="*/ 1158123 w 1322973"/>
                <a:gd name="connsiteY34" fmla="*/ 350305 h 698035"/>
                <a:gd name="connsiteX35" fmla="*/ 1176154 w 1322973"/>
                <a:gd name="connsiteY35" fmla="*/ 352881 h 698035"/>
                <a:gd name="connsiteX36" fmla="*/ 1189033 w 1322973"/>
                <a:gd name="connsiteY36" fmla="*/ 352881 h 698035"/>
                <a:gd name="connsiteX37" fmla="*/ 1196760 w 1322973"/>
                <a:gd name="connsiteY37" fmla="*/ 332275 h 698035"/>
                <a:gd name="connsiteX38" fmla="*/ 1199336 w 1322973"/>
                <a:gd name="connsiteY38" fmla="*/ 306517 h 698035"/>
                <a:gd name="connsiteX39" fmla="*/ 1181305 w 1322973"/>
                <a:gd name="connsiteY39" fmla="*/ 303941 h 698035"/>
                <a:gd name="connsiteX40" fmla="*/ 1150396 w 1322973"/>
                <a:gd name="connsiteY40" fmla="*/ 301366 h 698035"/>
                <a:gd name="connsiteX41" fmla="*/ 1134941 w 1322973"/>
                <a:gd name="connsiteY41" fmla="*/ 293638 h 698035"/>
                <a:gd name="connsiteX42" fmla="*/ 1147820 w 1322973"/>
                <a:gd name="connsiteY42" fmla="*/ 273032 h 698035"/>
                <a:gd name="connsiteX43" fmla="*/ 1168427 w 1322973"/>
                <a:gd name="connsiteY43" fmla="*/ 273032 h 698035"/>
                <a:gd name="connsiteX44" fmla="*/ 1183881 w 1322973"/>
                <a:gd name="connsiteY44" fmla="*/ 260153 h 698035"/>
                <a:gd name="connsiteX45" fmla="*/ 1207063 w 1322973"/>
                <a:gd name="connsiteY45" fmla="*/ 244699 h 698035"/>
                <a:gd name="connsiteX46" fmla="*/ 1232821 w 1322973"/>
                <a:gd name="connsiteY46" fmla="*/ 262729 h 698035"/>
                <a:gd name="connsiteX47" fmla="*/ 1263730 w 1322973"/>
                <a:gd name="connsiteY47" fmla="*/ 252426 h 698035"/>
                <a:gd name="connsiteX48" fmla="*/ 1281761 w 1322973"/>
                <a:gd name="connsiteY48" fmla="*/ 226668 h 698035"/>
                <a:gd name="connsiteX49" fmla="*/ 1304943 w 1322973"/>
                <a:gd name="connsiteY49" fmla="*/ 190607 h 698035"/>
                <a:gd name="connsiteX50" fmla="*/ 1292064 w 1322973"/>
                <a:gd name="connsiteY50" fmla="*/ 136516 h 698035"/>
                <a:gd name="connsiteX51" fmla="*/ 1268882 w 1322973"/>
                <a:gd name="connsiteY51" fmla="*/ 123637 h 698035"/>
                <a:gd name="connsiteX52" fmla="*/ 1258579 w 1322973"/>
                <a:gd name="connsiteY52" fmla="*/ 149395 h 698035"/>
                <a:gd name="connsiteX53" fmla="*/ 1253427 w 1322973"/>
                <a:gd name="connsiteY53" fmla="*/ 167425 h 698035"/>
                <a:gd name="connsiteX54" fmla="*/ 1212215 w 1322973"/>
                <a:gd name="connsiteY54" fmla="*/ 154547 h 698035"/>
                <a:gd name="connsiteX55" fmla="*/ 1173578 w 1322973"/>
                <a:gd name="connsiteY55" fmla="*/ 162274 h 698035"/>
                <a:gd name="connsiteX56" fmla="*/ 1150396 w 1322973"/>
                <a:gd name="connsiteY56" fmla="*/ 177729 h 698035"/>
                <a:gd name="connsiteX57" fmla="*/ 1140093 w 1322973"/>
                <a:gd name="connsiteY57" fmla="*/ 151971 h 698035"/>
                <a:gd name="connsiteX58" fmla="*/ 1122063 w 1322973"/>
                <a:gd name="connsiteY58" fmla="*/ 123637 h 698035"/>
                <a:gd name="connsiteX59" fmla="*/ 1142669 w 1322973"/>
                <a:gd name="connsiteY59" fmla="*/ 110758 h 698035"/>
                <a:gd name="connsiteX60" fmla="*/ 1171002 w 1322973"/>
                <a:gd name="connsiteY60" fmla="*/ 131365 h 698035"/>
                <a:gd name="connsiteX61" fmla="*/ 1191608 w 1322973"/>
                <a:gd name="connsiteY61" fmla="*/ 121061 h 698035"/>
                <a:gd name="connsiteX62" fmla="*/ 1207063 w 1322973"/>
                <a:gd name="connsiteY62" fmla="*/ 118486 h 698035"/>
                <a:gd name="connsiteX63" fmla="*/ 1232821 w 1322973"/>
                <a:gd name="connsiteY63" fmla="*/ 95304 h 698035"/>
                <a:gd name="connsiteX64" fmla="*/ 1245700 w 1322973"/>
                <a:gd name="connsiteY64" fmla="*/ 95304 h 698035"/>
                <a:gd name="connsiteX65" fmla="*/ 1243124 w 1322973"/>
                <a:gd name="connsiteY65" fmla="*/ 74698 h 698035"/>
                <a:gd name="connsiteX66" fmla="*/ 1227669 w 1322973"/>
                <a:gd name="connsiteY66" fmla="*/ 28334 h 698035"/>
                <a:gd name="connsiteX67" fmla="*/ 1235397 w 1322973"/>
                <a:gd name="connsiteY67" fmla="*/ 25758 h 698035"/>
                <a:gd name="connsiteX68" fmla="*/ 1315246 w 1322973"/>
                <a:gd name="connsiteY68" fmla="*/ 121061 h 698035"/>
                <a:gd name="connsiteX69" fmla="*/ 1322973 w 1322973"/>
                <a:gd name="connsiteY69" fmla="*/ 115910 h 698035"/>
                <a:gd name="connsiteX70" fmla="*/ 1222518 w 1322973"/>
                <a:gd name="connsiteY70" fmla="*/ 0 h 698035"/>
                <a:gd name="connsiteX71" fmla="*/ 947005 w 1322973"/>
                <a:gd name="connsiteY71" fmla="*/ 88218 h 698035"/>
                <a:gd name="connsiteX72" fmla="*/ 372512 w 1322973"/>
                <a:gd name="connsiteY72" fmla="*/ 279360 h 698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1322973" h="698035">
                  <a:moveTo>
                    <a:pt x="372512" y="279360"/>
                  </a:moveTo>
                  <a:lnTo>
                    <a:pt x="372512" y="355457"/>
                  </a:lnTo>
                  <a:lnTo>
                    <a:pt x="336451" y="381215"/>
                  </a:lnTo>
                  <a:lnTo>
                    <a:pt x="297815" y="381215"/>
                  </a:lnTo>
                  <a:lnTo>
                    <a:pt x="269481" y="435306"/>
                  </a:lnTo>
                  <a:lnTo>
                    <a:pt x="210238" y="435306"/>
                  </a:lnTo>
                  <a:lnTo>
                    <a:pt x="194784" y="489397"/>
                  </a:lnTo>
                  <a:lnTo>
                    <a:pt x="166450" y="515155"/>
                  </a:lnTo>
                  <a:lnTo>
                    <a:pt x="114935" y="543489"/>
                  </a:lnTo>
                  <a:lnTo>
                    <a:pt x="55692" y="592428"/>
                  </a:lnTo>
                  <a:lnTo>
                    <a:pt x="42813" y="638792"/>
                  </a:lnTo>
                  <a:lnTo>
                    <a:pt x="0" y="664550"/>
                  </a:lnTo>
                  <a:lnTo>
                    <a:pt x="27358" y="698035"/>
                  </a:lnTo>
                  <a:lnTo>
                    <a:pt x="197359" y="664550"/>
                  </a:lnTo>
                  <a:lnTo>
                    <a:pt x="382815" y="569246"/>
                  </a:lnTo>
                  <a:lnTo>
                    <a:pt x="516756" y="558943"/>
                  </a:lnTo>
                  <a:lnTo>
                    <a:pt x="601756" y="600156"/>
                  </a:lnTo>
                  <a:lnTo>
                    <a:pt x="761454" y="546064"/>
                  </a:lnTo>
                  <a:lnTo>
                    <a:pt x="957213" y="677429"/>
                  </a:lnTo>
                  <a:lnTo>
                    <a:pt x="988122" y="651671"/>
                  </a:lnTo>
                  <a:lnTo>
                    <a:pt x="1021607" y="631065"/>
                  </a:lnTo>
                  <a:lnTo>
                    <a:pt x="1062820" y="582125"/>
                  </a:lnTo>
                  <a:lnTo>
                    <a:pt x="1083426" y="530610"/>
                  </a:lnTo>
                  <a:lnTo>
                    <a:pt x="1127214" y="463640"/>
                  </a:lnTo>
                  <a:lnTo>
                    <a:pt x="1163275" y="422427"/>
                  </a:lnTo>
                  <a:lnTo>
                    <a:pt x="1201912" y="412124"/>
                  </a:lnTo>
                  <a:lnTo>
                    <a:pt x="1243124" y="381215"/>
                  </a:lnTo>
                  <a:lnTo>
                    <a:pt x="1250851" y="340002"/>
                  </a:lnTo>
                  <a:lnTo>
                    <a:pt x="1235397" y="337427"/>
                  </a:lnTo>
                  <a:lnTo>
                    <a:pt x="1209639" y="352881"/>
                  </a:lnTo>
                  <a:lnTo>
                    <a:pt x="1196760" y="370912"/>
                  </a:lnTo>
                  <a:lnTo>
                    <a:pt x="1171002" y="378639"/>
                  </a:lnTo>
                  <a:lnTo>
                    <a:pt x="1150396" y="370912"/>
                  </a:lnTo>
                  <a:lnTo>
                    <a:pt x="1145245" y="358033"/>
                  </a:lnTo>
                  <a:lnTo>
                    <a:pt x="1158123" y="350305"/>
                  </a:lnTo>
                  <a:lnTo>
                    <a:pt x="1176154" y="352881"/>
                  </a:lnTo>
                  <a:lnTo>
                    <a:pt x="1189033" y="352881"/>
                  </a:lnTo>
                  <a:lnTo>
                    <a:pt x="1196760" y="332275"/>
                  </a:lnTo>
                  <a:lnTo>
                    <a:pt x="1199336" y="306517"/>
                  </a:lnTo>
                  <a:lnTo>
                    <a:pt x="1181305" y="303941"/>
                  </a:lnTo>
                  <a:lnTo>
                    <a:pt x="1150396" y="301366"/>
                  </a:lnTo>
                  <a:lnTo>
                    <a:pt x="1134941" y="293638"/>
                  </a:lnTo>
                  <a:lnTo>
                    <a:pt x="1147820" y="273032"/>
                  </a:lnTo>
                  <a:lnTo>
                    <a:pt x="1168427" y="273032"/>
                  </a:lnTo>
                  <a:lnTo>
                    <a:pt x="1183881" y="260153"/>
                  </a:lnTo>
                  <a:lnTo>
                    <a:pt x="1207063" y="244699"/>
                  </a:lnTo>
                  <a:lnTo>
                    <a:pt x="1232821" y="262729"/>
                  </a:lnTo>
                  <a:lnTo>
                    <a:pt x="1263730" y="252426"/>
                  </a:lnTo>
                  <a:lnTo>
                    <a:pt x="1281761" y="226668"/>
                  </a:lnTo>
                  <a:lnTo>
                    <a:pt x="1304943" y="190607"/>
                  </a:lnTo>
                  <a:lnTo>
                    <a:pt x="1292064" y="136516"/>
                  </a:lnTo>
                  <a:lnTo>
                    <a:pt x="1268882" y="123637"/>
                  </a:lnTo>
                  <a:lnTo>
                    <a:pt x="1258579" y="149395"/>
                  </a:lnTo>
                  <a:lnTo>
                    <a:pt x="1253427" y="167425"/>
                  </a:lnTo>
                  <a:lnTo>
                    <a:pt x="1212215" y="154547"/>
                  </a:lnTo>
                  <a:lnTo>
                    <a:pt x="1173578" y="162274"/>
                  </a:lnTo>
                  <a:lnTo>
                    <a:pt x="1150396" y="177729"/>
                  </a:lnTo>
                  <a:lnTo>
                    <a:pt x="1140093" y="151971"/>
                  </a:lnTo>
                  <a:lnTo>
                    <a:pt x="1122063" y="123637"/>
                  </a:lnTo>
                  <a:lnTo>
                    <a:pt x="1142669" y="110758"/>
                  </a:lnTo>
                  <a:lnTo>
                    <a:pt x="1171002" y="131365"/>
                  </a:lnTo>
                  <a:lnTo>
                    <a:pt x="1191608" y="121061"/>
                  </a:lnTo>
                  <a:lnTo>
                    <a:pt x="1207063" y="118486"/>
                  </a:lnTo>
                  <a:lnTo>
                    <a:pt x="1232821" y="95304"/>
                  </a:lnTo>
                  <a:lnTo>
                    <a:pt x="1245700" y="95304"/>
                  </a:lnTo>
                  <a:lnTo>
                    <a:pt x="1243124" y="74698"/>
                  </a:lnTo>
                  <a:lnTo>
                    <a:pt x="1227669" y="28334"/>
                  </a:lnTo>
                  <a:lnTo>
                    <a:pt x="1235397" y="25758"/>
                  </a:lnTo>
                  <a:lnTo>
                    <a:pt x="1315246" y="121061"/>
                  </a:lnTo>
                  <a:lnTo>
                    <a:pt x="1322973" y="115910"/>
                  </a:lnTo>
                  <a:lnTo>
                    <a:pt x="1222518" y="0"/>
                  </a:lnTo>
                  <a:lnTo>
                    <a:pt x="947005" y="88218"/>
                  </a:lnTo>
                  <a:lnTo>
                    <a:pt x="372512" y="279360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41" name="Freeform 40"/>
            <p:cNvSpPr/>
            <p:nvPr/>
          </p:nvSpPr>
          <p:spPr>
            <a:xfrm>
              <a:off x="7813450" y="1211093"/>
              <a:ext cx="500933" cy="777875"/>
            </a:xfrm>
            <a:custGeom>
              <a:avLst/>
              <a:gdLst>
                <a:gd name="connsiteX0" fmla="*/ 57620 w 541125"/>
                <a:gd name="connsiteY0" fmla="*/ 40084 h 856781"/>
                <a:gd name="connsiteX1" fmla="*/ 45094 w 541125"/>
                <a:gd name="connsiteY1" fmla="*/ 125261 h 856781"/>
                <a:gd name="connsiteX2" fmla="*/ 25053 w 541125"/>
                <a:gd name="connsiteY2" fmla="*/ 195406 h 856781"/>
                <a:gd name="connsiteX3" fmla="*/ 32568 w 541125"/>
                <a:gd name="connsiteY3" fmla="*/ 255531 h 856781"/>
                <a:gd name="connsiteX4" fmla="*/ 35073 w 541125"/>
                <a:gd name="connsiteY4" fmla="*/ 333193 h 856781"/>
                <a:gd name="connsiteX5" fmla="*/ 37579 w 541125"/>
                <a:gd name="connsiteY5" fmla="*/ 393318 h 856781"/>
                <a:gd name="connsiteX6" fmla="*/ 15032 w 541125"/>
                <a:gd name="connsiteY6" fmla="*/ 428391 h 856781"/>
                <a:gd name="connsiteX7" fmla="*/ 27558 w 541125"/>
                <a:gd name="connsiteY7" fmla="*/ 460958 h 856781"/>
                <a:gd name="connsiteX8" fmla="*/ 0 w 541125"/>
                <a:gd name="connsiteY8" fmla="*/ 506052 h 856781"/>
                <a:gd name="connsiteX9" fmla="*/ 135282 w 541125"/>
                <a:gd name="connsiteY9" fmla="*/ 809182 h 856781"/>
                <a:gd name="connsiteX10" fmla="*/ 160334 w 541125"/>
                <a:gd name="connsiteY10" fmla="*/ 844255 h 856781"/>
                <a:gd name="connsiteX11" fmla="*/ 182880 w 541125"/>
                <a:gd name="connsiteY11" fmla="*/ 856781 h 856781"/>
                <a:gd name="connsiteX12" fmla="*/ 202922 w 541125"/>
                <a:gd name="connsiteY12" fmla="*/ 794151 h 856781"/>
                <a:gd name="connsiteX13" fmla="*/ 207933 w 541125"/>
                <a:gd name="connsiteY13" fmla="*/ 761583 h 856781"/>
                <a:gd name="connsiteX14" fmla="*/ 237995 w 541125"/>
                <a:gd name="connsiteY14" fmla="*/ 721500 h 856781"/>
                <a:gd name="connsiteX15" fmla="*/ 225469 w 541125"/>
                <a:gd name="connsiteY15" fmla="*/ 701458 h 856781"/>
                <a:gd name="connsiteX16" fmla="*/ 258037 w 541125"/>
                <a:gd name="connsiteY16" fmla="*/ 673901 h 856781"/>
                <a:gd name="connsiteX17" fmla="*/ 288099 w 541125"/>
                <a:gd name="connsiteY17" fmla="*/ 666385 h 856781"/>
                <a:gd name="connsiteX18" fmla="*/ 293110 w 541125"/>
                <a:gd name="connsiteY18" fmla="*/ 628807 h 856781"/>
                <a:gd name="connsiteX19" fmla="*/ 323172 w 541125"/>
                <a:gd name="connsiteY19" fmla="*/ 606260 h 856781"/>
                <a:gd name="connsiteX20" fmla="*/ 338203 w 541125"/>
                <a:gd name="connsiteY20" fmla="*/ 563672 h 856781"/>
                <a:gd name="connsiteX21" fmla="*/ 328182 w 541125"/>
                <a:gd name="connsiteY21" fmla="*/ 513568 h 856781"/>
                <a:gd name="connsiteX22" fmla="*/ 343214 w 541125"/>
                <a:gd name="connsiteY22" fmla="*/ 498536 h 856781"/>
                <a:gd name="connsiteX23" fmla="*/ 365760 w 541125"/>
                <a:gd name="connsiteY23" fmla="*/ 528599 h 856781"/>
                <a:gd name="connsiteX24" fmla="*/ 385802 w 541125"/>
                <a:gd name="connsiteY24" fmla="*/ 543630 h 856781"/>
                <a:gd name="connsiteX25" fmla="*/ 388307 w 541125"/>
                <a:gd name="connsiteY25" fmla="*/ 493526 h 856781"/>
                <a:gd name="connsiteX26" fmla="*/ 420875 w 541125"/>
                <a:gd name="connsiteY26" fmla="*/ 468474 h 856781"/>
                <a:gd name="connsiteX27" fmla="*/ 430896 w 541125"/>
                <a:gd name="connsiteY27" fmla="*/ 465969 h 856781"/>
                <a:gd name="connsiteX28" fmla="*/ 523588 w 541125"/>
                <a:gd name="connsiteY28" fmla="*/ 368266 h 856781"/>
                <a:gd name="connsiteX29" fmla="*/ 526094 w 541125"/>
                <a:gd name="connsiteY29" fmla="*/ 348224 h 856781"/>
                <a:gd name="connsiteX30" fmla="*/ 541125 w 541125"/>
                <a:gd name="connsiteY30" fmla="*/ 330688 h 856781"/>
                <a:gd name="connsiteX31" fmla="*/ 493526 w 541125"/>
                <a:gd name="connsiteY31" fmla="*/ 285594 h 856781"/>
                <a:gd name="connsiteX32" fmla="*/ 460958 w 541125"/>
                <a:gd name="connsiteY32" fmla="*/ 278078 h 856781"/>
                <a:gd name="connsiteX33" fmla="*/ 443422 w 541125"/>
                <a:gd name="connsiteY33" fmla="*/ 275573 h 856781"/>
                <a:gd name="connsiteX34" fmla="*/ 420875 w 541125"/>
                <a:gd name="connsiteY34" fmla="*/ 265552 h 856781"/>
                <a:gd name="connsiteX35" fmla="*/ 405844 w 541125"/>
                <a:gd name="connsiteY35" fmla="*/ 237995 h 856781"/>
                <a:gd name="connsiteX36" fmla="*/ 393318 w 541125"/>
                <a:gd name="connsiteY36" fmla="*/ 230479 h 856781"/>
                <a:gd name="connsiteX37" fmla="*/ 365760 w 541125"/>
                <a:gd name="connsiteY37" fmla="*/ 237995 h 856781"/>
                <a:gd name="connsiteX38" fmla="*/ 353234 w 541125"/>
                <a:gd name="connsiteY38" fmla="*/ 222964 h 856781"/>
                <a:gd name="connsiteX39" fmla="*/ 315656 w 541125"/>
                <a:gd name="connsiteY39" fmla="*/ 117745 h 856781"/>
                <a:gd name="connsiteX40" fmla="*/ 293110 w 541125"/>
                <a:gd name="connsiteY40" fmla="*/ 87683 h 856781"/>
                <a:gd name="connsiteX41" fmla="*/ 268057 w 541125"/>
                <a:gd name="connsiteY41" fmla="*/ 35073 h 856781"/>
                <a:gd name="connsiteX42" fmla="*/ 248016 w 541125"/>
                <a:gd name="connsiteY42" fmla="*/ 2506 h 856781"/>
                <a:gd name="connsiteX43" fmla="*/ 195407 w 541125"/>
                <a:gd name="connsiteY43" fmla="*/ 0 h 856781"/>
                <a:gd name="connsiteX44" fmla="*/ 165344 w 541125"/>
                <a:gd name="connsiteY44" fmla="*/ 20042 h 856781"/>
                <a:gd name="connsiteX45" fmla="*/ 147808 w 541125"/>
                <a:gd name="connsiteY45" fmla="*/ 42589 h 856781"/>
                <a:gd name="connsiteX46" fmla="*/ 120250 w 541125"/>
                <a:gd name="connsiteY46" fmla="*/ 62631 h 856781"/>
                <a:gd name="connsiteX47" fmla="*/ 107724 w 541125"/>
                <a:gd name="connsiteY47" fmla="*/ 70146 h 856781"/>
                <a:gd name="connsiteX48" fmla="*/ 57620 w 541125"/>
                <a:gd name="connsiteY48" fmla="*/ 40084 h 856781"/>
                <a:gd name="connsiteX0" fmla="*/ 67141 w 550646"/>
                <a:gd name="connsiteY0" fmla="*/ 40084 h 856781"/>
                <a:gd name="connsiteX1" fmla="*/ 54615 w 550646"/>
                <a:gd name="connsiteY1" fmla="*/ 125261 h 856781"/>
                <a:gd name="connsiteX2" fmla="*/ 34574 w 550646"/>
                <a:gd name="connsiteY2" fmla="*/ 195406 h 856781"/>
                <a:gd name="connsiteX3" fmla="*/ 42089 w 550646"/>
                <a:gd name="connsiteY3" fmla="*/ 255531 h 856781"/>
                <a:gd name="connsiteX4" fmla="*/ 44594 w 550646"/>
                <a:gd name="connsiteY4" fmla="*/ 333193 h 856781"/>
                <a:gd name="connsiteX5" fmla="*/ 47100 w 550646"/>
                <a:gd name="connsiteY5" fmla="*/ 393318 h 856781"/>
                <a:gd name="connsiteX6" fmla="*/ 24553 w 550646"/>
                <a:gd name="connsiteY6" fmla="*/ 428391 h 856781"/>
                <a:gd name="connsiteX7" fmla="*/ 37079 w 550646"/>
                <a:gd name="connsiteY7" fmla="*/ 460958 h 856781"/>
                <a:gd name="connsiteX8" fmla="*/ 0 w 550646"/>
                <a:gd name="connsiteY8" fmla="*/ 510821 h 856781"/>
                <a:gd name="connsiteX9" fmla="*/ 144803 w 550646"/>
                <a:gd name="connsiteY9" fmla="*/ 809182 h 856781"/>
                <a:gd name="connsiteX10" fmla="*/ 169855 w 550646"/>
                <a:gd name="connsiteY10" fmla="*/ 844255 h 856781"/>
                <a:gd name="connsiteX11" fmla="*/ 192401 w 550646"/>
                <a:gd name="connsiteY11" fmla="*/ 856781 h 856781"/>
                <a:gd name="connsiteX12" fmla="*/ 212443 w 550646"/>
                <a:gd name="connsiteY12" fmla="*/ 794151 h 856781"/>
                <a:gd name="connsiteX13" fmla="*/ 217454 w 550646"/>
                <a:gd name="connsiteY13" fmla="*/ 761583 h 856781"/>
                <a:gd name="connsiteX14" fmla="*/ 247516 w 550646"/>
                <a:gd name="connsiteY14" fmla="*/ 721500 h 856781"/>
                <a:gd name="connsiteX15" fmla="*/ 234990 w 550646"/>
                <a:gd name="connsiteY15" fmla="*/ 701458 h 856781"/>
                <a:gd name="connsiteX16" fmla="*/ 267558 w 550646"/>
                <a:gd name="connsiteY16" fmla="*/ 673901 h 856781"/>
                <a:gd name="connsiteX17" fmla="*/ 297620 w 550646"/>
                <a:gd name="connsiteY17" fmla="*/ 666385 h 856781"/>
                <a:gd name="connsiteX18" fmla="*/ 302631 w 550646"/>
                <a:gd name="connsiteY18" fmla="*/ 628807 h 856781"/>
                <a:gd name="connsiteX19" fmla="*/ 332693 w 550646"/>
                <a:gd name="connsiteY19" fmla="*/ 606260 h 856781"/>
                <a:gd name="connsiteX20" fmla="*/ 347724 w 550646"/>
                <a:gd name="connsiteY20" fmla="*/ 563672 h 856781"/>
                <a:gd name="connsiteX21" fmla="*/ 337703 w 550646"/>
                <a:gd name="connsiteY21" fmla="*/ 513568 h 856781"/>
                <a:gd name="connsiteX22" fmla="*/ 352735 w 550646"/>
                <a:gd name="connsiteY22" fmla="*/ 498536 h 856781"/>
                <a:gd name="connsiteX23" fmla="*/ 375281 w 550646"/>
                <a:gd name="connsiteY23" fmla="*/ 528599 h 856781"/>
                <a:gd name="connsiteX24" fmla="*/ 395323 w 550646"/>
                <a:gd name="connsiteY24" fmla="*/ 543630 h 856781"/>
                <a:gd name="connsiteX25" fmla="*/ 397828 w 550646"/>
                <a:gd name="connsiteY25" fmla="*/ 493526 h 856781"/>
                <a:gd name="connsiteX26" fmla="*/ 430396 w 550646"/>
                <a:gd name="connsiteY26" fmla="*/ 468474 h 856781"/>
                <a:gd name="connsiteX27" fmla="*/ 440417 w 550646"/>
                <a:gd name="connsiteY27" fmla="*/ 465969 h 856781"/>
                <a:gd name="connsiteX28" fmla="*/ 533109 w 550646"/>
                <a:gd name="connsiteY28" fmla="*/ 368266 h 856781"/>
                <a:gd name="connsiteX29" fmla="*/ 535615 w 550646"/>
                <a:gd name="connsiteY29" fmla="*/ 348224 h 856781"/>
                <a:gd name="connsiteX30" fmla="*/ 550646 w 550646"/>
                <a:gd name="connsiteY30" fmla="*/ 330688 h 856781"/>
                <a:gd name="connsiteX31" fmla="*/ 503047 w 550646"/>
                <a:gd name="connsiteY31" fmla="*/ 285594 h 856781"/>
                <a:gd name="connsiteX32" fmla="*/ 470479 w 550646"/>
                <a:gd name="connsiteY32" fmla="*/ 278078 h 856781"/>
                <a:gd name="connsiteX33" fmla="*/ 452943 w 550646"/>
                <a:gd name="connsiteY33" fmla="*/ 275573 h 856781"/>
                <a:gd name="connsiteX34" fmla="*/ 430396 w 550646"/>
                <a:gd name="connsiteY34" fmla="*/ 265552 h 856781"/>
                <a:gd name="connsiteX35" fmla="*/ 415365 w 550646"/>
                <a:gd name="connsiteY35" fmla="*/ 237995 h 856781"/>
                <a:gd name="connsiteX36" fmla="*/ 402839 w 550646"/>
                <a:gd name="connsiteY36" fmla="*/ 230479 h 856781"/>
                <a:gd name="connsiteX37" fmla="*/ 375281 w 550646"/>
                <a:gd name="connsiteY37" fmla="*/ 237995 h 856781"/>
                <a:gd name="connsiteX38" fmla="*/ 362755 w 550646"/>
                <a:gd name="connsiteY38" fmla="*/ 222964 h 856781"/>
                <a:gd name="connsiteX39" fmla="*/ 325177 w 550646"/>
                <a:gd name="connsiteY39" fmla="*/ 117745 h 856781"/>
                <a:gd name="connsiteX40" fmla="*/ 302631 w 550646"/>
                <a:gd name="connsiteY40" fmla="*/ 87683 h 856781"/>
                <a:gd name="connsiteX41" fmla="*/ 277578 w 550646"/>
                <a:gd name="connsiteY41" fmla="*/ 35073 h 856781"/>
                <a:gd name="connsiteX42" fmla="*/ 257537 w 550646"/>
                <a:gd name="connsiteY42" fmla="*/ 2506 h 856781"/>
                <a:gd name="connsiteX43" fmla="*/ 204928 w 550646"/>
                <a:gd name="connsiteY43" fmla="*/ 0 h 856781"/>
                <a:gd name="connsiteX44" fmla="*/ 174865 w 550646"/>
                <a:gd name="connsiteY44" fmla="*/ 20042 h 856781"/>
                <a:gd name="connsiteX45" fmla="*/ 157329 w 550646"/>
                <a:gd name="connsiteY45" fmla="*/ 42589 h 856781"/>
                <a:gd name="connsiteX46" fmla="*/ 129771 w 550646"/>
                <a:gd name="connsiteY46" fmla="*/ 62631 h 856781"/>
                <a:gd name="connsiteX47" fmla="*/ 117245 w 550646"/>
                <a:gd name="connsiteY47" fmla="*/ 70146 h 856781"/>
                <a:gd name="connsiteX48" fmla="*/ 67141 w 550646"/>
                <a:gd name="connsiteY48" fmla="*/ 40084 h 85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550646" h="856781">
                  <a:moveTo>
                    <a:pt x="67141" y="40084"/>
                  </a:moveTo>
                  <a:lnTo>
                    <a:pt x="54615" y="125261"/>
                  </a:lnTo>
                  <a:lnTo>
                    <a:pt x="34574" y="195406"/>
                  </a:lnTo>
                  <a:lnTo>
                    <a:pt x="42089" y="255531"/>
                  </a:lnTo>
                  <a:lnTo>
                    <a:pt x="44594" y="333193"/>
                  </a:lnTo>
                  <a:lnTo>
                    <a:pt x="47100" y="393318"/>
                  </a:lnTo>
                  <a:lnTo>
                    <a:pt x="24553" y="428391"/>
                  </a:lnTo>
                  <a:lnTo>
                    <a:pt x="37079" y="460958"/>
                  </a:lnTo>
                  <a:lnTo>
                    <a:pt x="0" y="510821"/>
                  </a:lnTo>
                  <a:lnTo>
                    <a:pt x="144803" y="809182"/>
                  </a:lnTo>
                  <a:lnTo>
                    <a:pt x="169855" y="844255"/>
                  </a:lnTo>
                  <a:lnTo>
                    <a:pt x="192401" y="856781"/>
                  </a:lnTo>
                  <a:lnTo>
                    <a:pt x="212443" y="794151"/>
                  </a:lnTo>
                  <a:lnTo>
                    <a:pt x="217454" y="761583"/>
                  </a:lnTo>
                  <a:lnTo>
                    <a:pt x="247516" y="721500"/>
                  </a:lnTo>
                  <a:lnTo>
                    <a:pt x="234990" y="701458"/>
                  </a:lnTo>
                  <a:lnTo>
                    <a:pt x="267558" y="673901"/>
                  </a:lnTo>
                  <a:lnTo>
                    <a:pt x="297620" y="666385"/>
                  </a:lnTo>
                  <a:lnTo>
                    <a:pt x="302631" y="628807"/>
                  </a:lnTo>
                  <a:lnTo>
                    <a:pt x="332693" y="606260"/>
                  </a:lnTo>
                  <a:lnTo>
                    <a:pt x="347724" y="563672"/>
                  </a:lnTo>
                  <a:lnTo>
                    <a:pt x="337703" y="513568"/>
                  </a:lnTo>
                  <a:lnTo>
                    <a:pt x="352735" y="498536"/>
                  </a:lnTo>
                  <a:lnTo>
                    <a:pt x="375281" y="528599"/>
                  </a:lnTo>
                  <a:lnTo>
                    <a:pt x="395323" y="543630"/>
                  </a:lnTo>
                  <a:lnTo>
                    <a:pt x="397828" y="493526"/>
                  </a:lnTo>
                  <a:lnTo>
                    <a:pt x="430396" y="468474"/>
                  </a:lnTo>
                  <a:lnTo>
                    <a:pt x="440417" y="465969"/>
                  </a:lnTo>
                  <a:lnTo>
                    <a:pt x="533109" y="368266"/>
                  </a:lnTo>
                  <a:lnTo>
                    <a:pt x="535615" y="348224"/>
                  </a:lnTo>
                  <a:lnTo>
                    <a:pt x="550646" y="330688"/>
                  </a:lnTo>
                  <a:lnTo>
                    <a:pt x="503047" y="285594"/>
                  </a:lnTo>
                  <a:lnTo>
                    <a:pt x="470479" y="278078"/>
                  </a:lnTo>
                  <a:lnTo>
                    <a:pt x="452943" y="275573"/>
                  </a:lnTo>
                  <a:lnTo>
                    <a:pt x="430396" y="265552"/>
                  </a:lnTo>
                  <a:lnTo>
                    <a:pt x="415365" y="237995"/>
                  </a:lnTo>
                  <a:lnTo>
                    <a:pt x="402839" y="230479"/>
                  </a:lnTo>
                  <a:lnTo>
                    <a:pt x="375281" y="237995"/>
                  </a:lnTo>
                  <a:lnTo>
                    <a:pt x="362755" y="222964"/>
                  </a:lnTo>
                  <a:lnTo>
                    <a:pt x="325177" y="117745"/>
                  </a:lnTo>
                  <a:lnTo>
                    <a:pt x="302631" y="87683"/>
                  </a:lnTo>
                  <a:lnTo>
                    <a:pt x="277578" y="35073"/>
                  </a:lnTo>
                  <a:lnTo>
                    <a:pt x="257537" y="2506"/>
                  </a:lnTo>
                  <a:lnTo>
                    <a:pt x="204928" y="0"/>
                  </a:lnTo>
                  <a:lnTo>
                    <a:pt x="174865" y="20042"/>
                  </a:lnTo>
                  <a:lnTo>
                    <a:pt x="157329" y="42589"/>
                  </a:lnTo>
                  <a:lnTo>
                    <a:pt x="129771" y="62631"/>
                  </a:lnTo>
                  <a:lnTo>
                    <a:pt x="117245" y="70146"/>
                  </a:lnTo>
                  <a:lnTo>
                    <a:pt x="67141" y="40084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42" name="Freeform 41"/>
            <p:cNvSpPr/>
            <p:nvPr/>
          </p:nvSpPr>
          <p:spPr>
            <a:xfrm>
              <a:off x="7764367" y="1672911"/>
              <a:ext cx="225203" cy="466148"/>
            </a:xfrm>
            <a:custGeom>
              <a:avLst/>
              <a:gdLst>
                <a:gd name="connsiteX0" fmla="*/ 45093 w 240499"/>
                <a:gd name="connsiteY0" fmla="*/ 0 h 498536"/>
                <a:gd name="connsiteX1" fmla="*/ 17536 w 240499"/>
                <a:gd name="connsiteY1" fmla="*/ 25052 h 498536"/>
                <a:gd name="connsiteX2" fmla="*/ 27557 w 240499"/>
                <a:gd name="connsiteY2" fmla="*/ 95198 h 498536"/>
                <a:gd name="connsiteX3" fmla="*/ 45093 w 240499"/>
                <a:gd name="connsiteY3" fmla="*/ 120250 h 498536"/>
                <a:gd name="connsiteX4" fmla="*/ 47599 w 240499"/>
                <a:gd name="connsiteY4" fmla="*/ 130271 h 498536"/>
                <a:gd name="connsiteX5" fmla="*/ 47599 w 240499"/>
                <a:gd name="connsiteY5" fmla="*/ 142797 h 498536"/>
                <a:gd name="connsiteX6" fmla="*/ 17536 w 240499"/>
                <a:gd name="connsiteY6" fmla="*/ 187891 h 498536"/>
                <a:gd name="connsiteX7" fmla="*/ 17536 w 240499"/>
                <a:gd name="connsiteY7" fmla="*/ 200417 h 498536"/>
                <a:gd name="connsiteX8" fmla="*/ 20041 w 240499"/>
                <a:gd name="connsiteY8" fmla="*/ 217953 h 498536"/>
                <a:gd name="connsiteX9" fmla="*/ 5010 w 240499"/>
                <a:gd name="connsiteY9" fmla="*/ 255531 h 498536"/>
                <a:gd name="connsiteX10" fmla="*/ 20041 w 240499"/>
                <a:gd name="connsiteY10" fmla="*/ 280583 h 498536"/>
                <a:gd name="connsiteX11" fmla="*/ 5010 w 240499"/>
                <a:gd name="connsiteY11" fmla="*/ 308140 h 498536"/>
                <a:gd name="connsiteX12" fmla="*/ 0 w 240499"/>
                <a:gd name="connsiteY12" fmla="*/ 338203 h 498536"/>
                <a:gd name="connsiteX13" fmla="*/ 25052 w 240499"/>
                <a:gd name="connsiteY13" fmla="*/ 413359 h 498536"/>
                <a:gd name="connsiteX14" fmla="*/ 35073 w 240499"/>
                <a:gd name="connsiteY14" fmla="*/ 438411 h 498536"/>
                <a:gd name="connsiteX15" fmla="*/ 30062 w 240499"/>
                <a:gd name="connsiteY15" fmla="*/ 470979 h 498536"/>
                <a:gd name="connsiteX16" fmla="*/ 47599 w 240499"/>
                <a:gd name="connsiteY16" fmla="*/ 498536 h 498536"/>
                <a:gd name="connsiteX17" fmla="*/ 175364 w 240499"/>
                <a:gd name="connsiteY17" fmla="*/ 453442 h 498536"/>
                <a:gd name="connsiteX18" fmla="*/ 210437 w 240499"/>
                <a:gd name="connsiteY18" fmla="*/ 433401 h 498536"/>
                <a:gd name="connsiteX19" fmla="*/ 240499 w 240499"/>
                <a:gd name="connsiteY19" fmla="*/ 388307 h 498536"/>
                <a:gd name="connsiteX20" fmla="*/ 232984 w 240499"/>
                <a:gd name="connsiteY20" fmla="*/ 348224 h 498536"/>
                <a:gd name="connsiteX21" fmla="*/ 197911 w 240499"/>
                <a:gd name="connsiteY21" fmla="*/ 310646 h 498536"/>
                <a:gd name="connsiteX22" fmla="*/ 187890 w 240499"/>
                <a:gd name="connsiteY22" fmla="*/ 280583 h 498536"/>
                <a:gd name="connsiteX23" fmla="*/ 45093 w 240499"/>
                <a:gd name="connsiteY23" fmla="*/ 0 h 498536"/>
                <a:gd name="connsiteX0" fmla="*/ 45093 w 240499"/>
                <a:gd name="connsiteY0" fmla="*/ 0 h 498536"/>
                <a:gd name="connsiteX1" fmla="*/ 17536 w 240499"/>
                <a:gd name="connsiteY1" fmla="*/ 25052 h 498536"/>
                <a:gd name="connsiteX2" fmla="*/ 27557 w 240499"/>
                <a:gd name="connsiteY2" fmla="*/ 95198 h 498536"/>
                <a:gd name="connsiteX3" fmla="*/ 45093 w 240499"/>
                <a:gd name="connsiteY3" fmla="*/ 120250 h 498536"/>
                <a:gd name="connsiteX4" fmla="*/ 47599 w 240499"/>
                <a:gd name="connsiteY4" fmla="*/ 130271 h 498536"/>
                <a:gd name="connsiteX5" fmla="*/ 47599 w 240499"/>
                <a:gd name="connsiteY5" fmla="*/ 142797 h 498536"/>
                <a:gd name="connsiteX6" fmla="*/ 17536 w 240499"/>
                <a:gd name="connsiteY6" fmla="*/ 187891 h 498536"/>
                <a:gd name="connsiteX7" fmla="*/ 17536 w 240499"/>
                <a:gd name="connsiteY7" fmla="*/ 200417 h 498536"/>
                <a:gd name="connsiteX8" fmla="*/ 20041 w 240499"/>
                <a:gd name="connsiteY8" fmla="*/ 217953 h 498536"/>
                <a:gd name="connsiteX9" fmla="*/ 5010 w 240499"/>
                <a:gd name="connsiteY9" fmla="*/ 255531 h 498536"/>
                <a:gd name="connsiteX10" fmla="*/ 20041 w 240499"/>
                <a:gd name="connsiteY10" fmla="*/ 280583 h 498536"/>
                <a:gd name="connsiteX11" fmla="*/ 5010 w 240499"/>
                <a:gd name="connsiteY11" fmla="*/ 308140 h 498536"/>
                <a:gd name="connsiteX12" fmla="*/ 0 w 240499"/>
                <a:gd name="connsiteY12" fmla="*/ 338203 h 498536"/>
                <a:gd name="connsiteX13" fmla="*/ 25052 w 240499"/>
                <a:gd name="connsiteY13" fmla="*/ 413359 h 498536"/>
                <a:gd name="connsiteX14" fmla="*/ 30062 w 240499"/>
                <a:gd name="connsiteY14" fmla="*/ 470979 h 498536"/>
                <a:gd name="connsiteX15" fmla="*/ 47599 w 240499"/>
                <a:gd name="connsiteY15" fmla="*/ 498536 h 498536"/>
                <a:gd name="connsiteX16" fmla="*/ 175364 w 240499"/>
                <a:gd name="connsiteY16" fmla="*/ 453442 h 498536"/>
                <a:gd name="connsiteX17" fmla="*/ 210437 w 240499"/>
                <a:gd name="connsiteY17" fmla="*/ 433401 h 498536"/>
                <a:gd name="connsiteX18" fmla="*/ 240499 w 240499"/>
                <a:gd name="connsiteY18" fmla="*/ 388307 h 498536"/>
                <a:gd name="connsiteX19" fmla="*/ 232984 w 240499"/>
                <a:gd name="connsiteY19" fmla="*/ 348224 h 498536"/>
                <a:gd name="connsiteX20" fmla="*/ 197911 w 240499"/>
                <a:gd name="connsiteY20" fmla="*/ 310646 h 498536"/>
                <a:gd name="connsiteX21" fmla="*/ 187890 w 240499"/>
                <a:gd name="connsiteY21" fmla="*/ 280583 h 498536"/>
                <a:gd name="connsiteX22" fmla="*/ 45093 w 240499"/>
                <a:gd name="connsiteY22" fmla="*/ 0 h 498536"/>
                <a:gd name="connsiteX0" fmla="*/ 52213 w 247619"/>
                <a:gd name="connsiteY0" fmla="*/ 0 h 498536"/>
                <a:gd name="connsiteX1" fmla="*/ 24656 w 247619"/>
                <a:gd name="connsiteY1" fmla="*/ 25052 h 498536"/>
                <a:gd name="connsiteX2" fmla="*/ 34677 w 247619"/>
                <a:gd name="connsiteY2" fmla="*/ 95198 h 498536"/>
                <a:gd name="connsiteX3" fmla="*/ 52213 w 247619"/>
                <a:gd name="connsiteY3" fmla="*/ 120250 h 498536"/>
                <a:gd name="connsiteX4" fmla="*/ 54719 w 247619"/>
                <a:gd name="connsiteY4" fmla="*/ 130271 h 498536"/>
                <a:gd name="connsiteX5" fmla="*/ 54719 w 247619"/>
                <a:gd name="connsiteY5" fmla="*/ 142797 h 498536"/>
                <a:gd name="connsiteX6" fmla="*/ 24656 w 247619"/>
                <a:gd name="connsiteY6" fmla="*/ 187891 h 498536"/>
                <a:gd name="connsiteX7" fmla="*/ 24656 w 247619"/>
                <a:gd name="connsiteY7" fmla="*/ 200417 h 498536"/>
                <a:gd name="connsiteX8" fmla="*/ 27161 w 247619"/>
                <a:gd name="connsiteY8" fmla="*/ 217953 h 498536"/>
                <a:gd name="connsiteX9" fmla="*/ 12130 w 247619"/>
                <a:gd name="connsiteY9" fmla="*/ 255531 h 498536"/>
                <a:gd name="connsiteX10" fmla="*/ 27161 w 247619"/>
                <a:gd name="connsiteY10" fmla="*/ 280583 h 498536"/>
                <a:gd name="connsiteX11" fmla="*/ 12130 w 247619"/>
                <a:gd name="connsiteY11" fmla="*/ 308140 h 498536"/>
                <a:gd name="connsiteX12" fmla="*/ 0 w 247619"/>
                <a:gd name="connsiteY12" fmla="*/ 340585 h 498536"/>
                <a:gd name="connsiteX13" fmla="*/ 32172 w 247619"/>
                <a:gd name="connsiteY13" fmla="*/ 413359 h 498536"/>
                <a:gd name="connsiteX14" fmla="*/ 37182 w 247619"/>
                <a:gd name="connsiteY14" fmla="*/ 470979 h 498536"/>
                <a:gd name="connsiteX15" fmla="*/ 54719 w 247619"/>
                <a:gd name="connsiteY15" fmla="*/ 498536 h 498536"/>
                <a:gd name="connsiteX16" fmla="*/ 182484 w 247619"/>
                <a:gd name="connsiteY16" fmla="*/ 453442 h 498536"/>
                <a:gd name="connsiteX17" fmla="*/ 217557 w 247619"/>
                <a:gd name="connsiteY17" fmla="*/ 433401 h 498536"/>
                <a:gd name="connsiteX18" fmla="*/ 247619 w 247619"/>
                <a:gd name="connsiteY18" fmla="*/ 388307 h 498536"/>
                <a:gd name="connsiteX19" fmla="*/ 240104 w 247619"/>
                <a:gd name="connsiteY19" fmla="*/ 348224 h 498536"/>
                <a:gd name="connsiteX20" fmla="*/ 205031 w 247619"/>
                <a:gd name="connsiteY20" fmla="*/ 310646 h 498536"/>
                <a:gd name="connsiteX21" fmla="*/ 195010 w 247619"/>
                <a:gd name="connsiteY21" fmla="*/ 280583 h 498536"/>
                <a:gd name="connsiteX22" fmla="*/ 52213 w 247619"/>
                <a:gd name="connsiteY22" fmla="*/ 0 h 498536"/>
                <a:gd name="connsiteX0" fmla="*/ 52213 w 247619"/>
                <a:gd name="connsiteY0" fmla="*/ 0 h 498536"/>
                <a:gd name="connsiteX1" fmla="*/ 24656 w 247619"/>
                <a:gd name="connsiteY1" fmla="*/ 25052 h 498536"/>
                <a:gd name="connsiteX2" fmla="*/ 34677 w 247619"/>
                <a:gd name="connsiteY2" fmla="*/ 95198 h 498536"/>
                <a:gd name="connsiteX3" fmla="*/ 52213 w 247619"/>
                <a:gd name="connsiteY3" fmla="*/ 120250 h 498536"/>
                <a:gd name="connsiteX4" fmla="*/ 54719 w 247619"/>
                <a:gd name="connsiteY4" fmla="*/ 130271 h 498536"/>
                <a:gd name="connsiteX5" fmla="*/ 54719 w 247619"/>
                <a:gd name="connsiteY5" fmla="*/ 142797 h 498536"/>
                <a:gd name="connsiteX6" fmla="*/ 24656 w 247619"/>
                <a:gd name="connsiteY6" fmla="*/ 187891 h 498536"/>
                <a:gd name="connsiteX7" fmla="*/ 24656 w 247619"/>
                <a:gd name="connsiteY7" fmla="*/ 200417 h 498536"/>
                <a:gd name="connsiteX8" fmla="*/ 27161 w 247619"/>
                <a:gd name="connsiteY8" fmla="*/ 217953 h 498536"/>
                <a:gd name="connsiteX9" fmla="*/ 12130 w 247619"/>
                <a:gd name="connsiteY9" fmla="*/ 255531 h 498536"/>
                <a:gd name="connsiteX10" fmla="*/ 27161 w 247619"/>
                <a:gd name="connsiteY10" fmla="*/ 280583 h 498536"/>
                <a:gd name="connsiteX11" fmla="*/ 12130 w 247619"/>
                <a:gd name="connsiteY11" fmla="*/ 308140 h 498536"/>
                <a:gd name="connsiteX12" fmla="*/ 0 w 247619"/>
                <a:gd name="connsiteY12" fmla="*/ 340585 h 498536"/>
                <a:gd name="connsiteX13" fmla="*/ 25053 w 247619"/>
                <a:gd name="connsiteY13" fmla="*/ 413359 h 498536"/>
                <a:gd name="connsiteX14" fmla="*/ 37182 w 247619"/>
                <a:gd name="connsiteY14" fmla="*/ 470979 h 498536"/>
                <a:gd name="connsiteX15" fmla="*/ 54719 w 247619"/>
                <a:gd name="connsiteY15" fmla="*/ 498536 h 498536"/>
                <a:gd name="connsiteX16" fmla="*/ 182484 w 247619"/>
                <a:gd name="connsiteY16" fmla="*/ 453442 h 498536"/>
                <a:gd name="connsiteX17" fmla="*/ 217557 w 247619"/>
                <a:gd name="connsiteY17" fmla="*/ 433401 h 498536"/>
                <a:gd name="connsiteX18" fmla="*/ 247619 w 247619"/>
                <a:gd name="connsiteY18" fmla="*/ 388307 h 498536"/>
                <a:gd name="connsiteX19" fmla="*/ 240104 w 247619"/>
                <a:gd name="connsiteY19" fmla="*/ 348224 h 498536"/>
                <a:gd name="connsiteX20" fmla="*/ 205031 w 247619"/>
                <a:gd name="connsiteY20" fmla="*/ 310646 h 498536"/>
                <a:gd name="connsiteX21" fmla="*/ 195010 w 247619"/>
                <a:gd name="connsiteY21" fmla="*/ 280583 h 498536"/>
                <a:gd name="connsiteX22" fmla="*/ 52213 w 247619"/>
                <a:gd name="connsiteY22" fmla="*/ 0 h 498536"/>
                <a:gd name="connsiteX0" fmla="*/ 52213 w 247619"/>
                <a:gd name="connsiteY0" fmla="*/ 0 h 512826"/>
                <a:gd name="connsiteX1" fmla="*/ 24656 w 247619"/>
                <a:gd name="connsiteY1" fmla="*/ 25052 h 512826"/>
                <a:gd name="connsiteX2" fmla="*/ 34677 w 247619"/>
                <a:gd name="connsiteY2" fmla="*/ 95198 h 512826"/>
                <a:gd name="connsiteX3" fmla="*/ 52213 w 247619"/>
                <a:gd name="connsiteY3" fmla="*/ 120250 h 512826"/>
                <a:gd name="connsiteX4" fmla="*/ 54719 w 247619"/>
                <a:gd name="connsiteY4" fmla="*/ 130271 h 512826"/>
                <a:gd name="connsiteX5" fmla="*/ 54719 w 247619"/>
                <a:gd name="connsiteY5" fmla="*/ 142797 h 512826"/>
                <a:gd name="connsiteX6" fmla="*/ 24656 w 247619"/>
                <a:gd name="connsiteY6" fmla="*/ 187891 h 512826"/>
                <a:gd name="connsiteX7" fmla="*/ 24656 w 247619"/>
                <a:gd name="connsiteY7" fmla="*/ 200417 h 512826"/>
                <a:gd name="connsiteX8" fmla="*/ 27161 w 247619"/>
                <a:gd name="connsiteY8" fmla="*/ 217953 h 512826"/>
                <a:gd name="connsiteX9" fmla="*/ 12130 w 247619"/>
                <a:gd name="connsiteY9" fmla="*/ 255531 h 512826"/>
                <a:gd name="connsiteX10" fmla="*/ 27161 w 247619"/>
                <a:gd name="connsiteY10" fmla="*/ 280583 h 512826"/>
                <a:gd name="connsiteX11" fmla="*/ 12130 w 247619"/>
                <a:gd name="connsiteY11" fmla="*/ 308140 h 512826"/>
                <a:gd name="connsiteX12" fmla="*/ 0 w 247619"/>
                <a:gd name="connsiteY12" fmla="*/ 340585 h 512826"/>
                <a:gd name="connsiteX13" fmla="*/ 25053 w 247619"/>
                <a:gd name="connsiteY13" fmla="*/ 413359 h 512826"/>
                <a:gd name="connsiteX14" fmla="*/ 37182 w 247619"/>
                <a:gd name="connsiteY14" fmla="*/ 470979 h 512826"/>
                <a:gd name="connsiteX15" fmla="*/ 54719 w 247619"/>
                <a:gd name="connsiteY15" fmla="*/ 512826 h 512826"/>
                <a:gd name="connsiteX16" fmla="*/ 182484 w 247619"/>
                <a:gd name="connsiteY16" fmla="*/ 453442 h 512826"/>
                <a:gd name="connsiteX17" fmla="*/ 217557 w 247619"/>
                <a:gd name="connsiteY17" fmla="*/ 433401 h 512826"/>
                <a:gd name="connsiteX18" fmla="*/ 247619 w 247619"/>
                <a:gd name="connsiteY18" fmla="*/ 388307 h 512826"/>
                <a:gd name="connsiteX19" fmla="*/ 240104 w 247619"/>
                <a:gd name="connsiteY19" fmla="*/ 348224 h 512826"/>
                <a:gd name="connsiteX20" fmla="*/ 205031 w 247619"/>
                <a:gd name="connsiteY20" fmla="*/ 310646 h 512826"/>
                <a:gd name="connsiteX21" fmla="*/ 195010 w 247619"/>
                <a:gd name="connsiteY21" fmla="*/ 280583 h 512826"/>
                <a:gd name="connsiteX22" fmla="*/ 52213 w 247619"/>
                <a:gd name="connsiteY22" fmla="*/ 0 h 512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47619" h="512826">
                  <a:moveTo>
                    <a:pt x="52213" y="0"/>
                  </a:moveTo>
                  <a:lnTo>
                    <a:pt x="24656" y="25052"/>
                  </a:lnTo>
                  <a:lnTo>
                    <a:pt x="34677" y="95198"/>
                  </a:lnTo>
                  <a:lnTo>
                    <a:pt x="52213" y="120250"/>
                  </a:lnTo>
                  <a:lnTo>
                    <a:pt x="54719" y="130271"/>
                  </a:lnTo>
                  <a:lnTo>
                    <a:pt x="54719" y="142797"/>
                  </a:lnTo>
                  <a:lnTo>
                    <a:pt x="24656" y="187891"/>
                  </a:lnTo>
                  <a:lnTo>
                    <a:pt x="24656" y="200417"/>
                  </a:lnTo>
                  <a:lnTo>
                    <a:pt x="27161" y="217953"/>
                  </a:lnTo>
                  <a:lnTo>
                    <a:pt x="12130" y="255531"/>
                  </a:lnTo>
                  <a:lnTo>
                    <a:pt x="27161" y="280583"/>
                  </a:lnTo>
                  <a:lnTo>
                    <a:pt x="12130" y="308140"/>
                  </a:lnTo>
                  <a:lnTo>
                    <a:pt x="0" y="340585"/>
                  </a:lnTo>
                  <a:lnTo>
                    <a:pt x="25053" y="413359"/>
                  </a:lnTo>
                  <a:lnTo>
                    <a:pt x="37182" y="470979"/>
                  </a:lnTo>
                  <a:lnTo>
                    <a:pt x="54719" y="512826"/>
                  </a:lnTo>
                  <a:lnTo>
                    <a:pt x="182484" y="453442"/>
                  </a:lnTo>
                  <a:lnTo>
                    <a:pt x="217557" y="433401"/>
                  </a:lnTo>
                  <a:lnTo>
                    <a:pt x="247619" y="388307"/>
                  </a:lnTo>
                  <a:lnTo>
                    <a:pt x="240104" y="348224"/>
                  </a:lnTo>
                  <a:lnTo>
                    <a:pt x="205031" y="310646"/>
                  </a:lnTo>
                  <a:lnTo>
                    <a:pt x="195010" y="280583"/>
                  </a:lnTo>
                  <a:lnTo>
                    <a:pt x="52213" y="0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>
              <a:off x="7568036" y="1711877"/>
              <a:ext cx="248301" cy="445944"/>
            </a:xfrm>
            <a:custGeom>
              <a:avLst/>
              <a:gdLst>
                <a:gd name="connsiteX0" fmla="*/ 0 w 273068"/>
                <a:gd name="connsiteY0" fmla="*/ 92692 h 491020"/>
                <a:gd name="connsiteX1" fmla="*/ 32568 w 273068"/>
                <a:gd name="connsiteY1" fmla="*/ 147807 h 491020"/>
                <a:gd name="connsiteX2" fmla="*/ 50105 w 273068"/>
                <a:gd name="connsiteY2" fmla="*/ 215447 h 491020"/>
                <a:gd name="connsiteX3" fmla="*/ 75157 w 273068"/>
                <a:gd name="connsiteY3" fmla="*/ 270562 h 491020"/>
                <a:gd name="connsiteX4" fmla="*/ 102714 w 273068"/>
                <a:gd name="connsiteY4" fmla="*/ 303130 h 491020"/>
                <a:gd name="connsiteX5" fmla="*/ 127766 w 273068"/>
                <a:gd name="connsiteY5" fmla="*/ 373275 h 491020"/>
                <a:gd name="connsiteX6" fmla="*/ 157828 w 273068"/>
                <a:gd name="connsiteY6" fmla="*/ 491020 h 491020"/>
                <a:gd name="connsiteX7" fmla="*/ 270563 w 273068"/>
                <a:gd name="connsiteY7" fmla="*/ 465968 h 491020"/>
                <a:gd name="connsiteX8" fmla="*/ 255531 w 273068"/>
                <a:gd name="connsiteY8" fmla="*/ 428390 h 491020"/>
                <a:gd name="connsiteX9" fmla="*/ 248016 w 273068"/>
                <a:gd name="connsiteY9" fmla="*/ 390812 h 491020"/>
                <a:gd name="connsiteX10" fmla="*/ 217953 w 273068"/>
                <a:gd name="connsiteY10" fmla="*/ 293109 h 491020"/>
                <a:gd name="connsiteX11" fmla="*/ 245511 w 273068"/>
                <a:gd name="connsiteY11" fmla="*/ 232984 h 491020"/>
                <a:gd name="connsiteX12" fmla="*/ 230479 w 273068"/>
                <a:gd name="connsiteY12" fmla="*/ 215447 h 491020"/>
                <a:gd name="connsiteX13" fmla="*/ 245511 w 273068"/>
                <a:gd name="connsiteY13" fmla="*/ 182880 h 491020"/>
                <a:gd name="connsiteX14" fmla="*/ 245511 w 273068"/>
                <a:gd name="connsiteY14" fmla="*/ 137786 h 491020"/>
                <a:gd name="connsiteX15" fmla="*/ 273068 w 273068"/>
                <a:gd name="connsiteY15" fmla="*/ 97703 h 491020"/>
                <a:gd name="connsiteX16" fmla="*/ 255531 w 273068"/>
                <a:gd name="connsiteY16" fmla="*/ 60125 h 491020"/>
                <a:gd name="connsiteX17" fmla="*/ 245511 w 273068"/>
                <a:gd name="connsiteY17" fmla="*/ 0 h 491020"/>
                <a:gd name="connsiteX18" fmla="*/ 205427 w 273068"/>
                <a:gd name="connsiteY18" fmla="*/ 17536 h 491020"/>
                <a:gd name="connsiteX19" fmla="*/ 0 w 273068"/>
                <a:gd name="connsiteY19" fmla="*/ 92692 h 491020"/>
                <a:gd name="connsiteX0" fmla="*/ 0 w 273068"/>
                <a:gd name="connsiteY0" fmla="*/ 92692 h 491020"/>
                <a:gd name="connsiteX1" fmla="*/ 50105 w 273068"/>
                <a:gd name="connsiteY1" fmla="*/ 215447 h 491020"/>
                <a:gd name="connsiteX2" fmla="*/ 75157 w 273068"/>
                <a:gd name="connsiteY2" fmla="*/ 270562 h 491020"/>
                <a:gd name="connsiteX3" fmla="*/ 102714 w 273068"/>
                <a:gd name="connsiteY3" fmla="*/ 303130 h 491020"/>
                <a:gd name="connsiteX4" fmla="*/ 127766 w 273068"/>
                <a:gd name="connsiteY4" fmla="*/ 373275 h 491020"/>
                <a:gd name="connsiteX5" fmla="*/ 157828 w 273068"/>
                <a:gd name="connsiteY5" fmla="*/ 491020 h 491020"/>
                <a:gd name="connsiteX6" fmla="*/ 270563 w 273068"/>
                <a:gd name="connsiteY6" fmla="*/ 465968 h 491020"/>
                <a:gd name="connsiteX7" fmla="*/ 255531 w 273068"/>
                <a:gd name="connsiteY7" fmla="*/ 428390 h 491020"/>
                <a:gd name="connsiteX8" fmla="*/ 248016 w 273068"/>
                <a:gd name="connsiteY8" fmla="*/ 390812 h 491020"/>
                <a:gd name="connsiteX9" fmla="*/ 217953 w 273068"/>
                <a:gd name="connsiteY9" fmla="*/ 293109 h 491020"/>
                <a:gd name="connsiteX10" fmla="*/ 245511 w 273068"/>
                <a:gd name="connsiteY10" fmla="*/ 232984 h 491020"/>
                <a:gd name="connsiteX11" fmla="*/ 230479 w 273068"/>
                <a:gd name="connsiteY11" fmla="*/ 215447 h 491020"/>
                <a:gd name="connsiteX12" fmla="*/ 245511 w 273068"/>
                <a:gd name="connsiteY12" fmla="*/ 182880 h 491020"/>
                <a:gd name="connsiteX13" fmla="*/ 245511 w 273068"/>
                <a:gd name="connsiteY13" fmla="*/ 137786 h 491020"/>
                <a:gd name="connsiteX14" fmla="*/ 273068 w 273068"/>
                <a:gd name="connsiteY14" fmla="*/ 97703 h 491020"/>
                <a:gd name="connsiteX15" fmla="*/ 255531 w 273068"/>
                <a:gd name="connsiteY15" fmla="*/ 60125 h 491020"/>
                <a:gd name="connsiteX16" fmla="*/ 245511 w 273068"/>
                <a:gd name="connsiteY16" fmla="*/ 0 h 491020"/>
                <a:gd name="connsiteX17" fmla="*/ 205427 w 273068"/>
                <a:gd name="connsiteY17" fmla="*/ 17536 h 491020"/>
                <a:gd name="connsiteX18" fmla="*/ 0 w 273068"/>
                <a:gd name="connsiteY18" fmla="*/ 92692 h 491020"/>
                <a:gd name="connsiteX0" fmla="*/ 0 w 273068"/>
                <a:gd name="connsiteY0" fmla="*/ 92692 h 491020"/>
                <a:gd name="connsiteX1" fmla="*/ 50105 w 273068"/>
                <a:gd name="connsiteY1" fmla="*/ 215447 h 491020"/>
                <a:gd name="connsiteX2" fmla="*/ 65631 w 273068"/>
                <a:gd name="connsiteY2" fmla="*/ 268177 h 491020"/>
                <a:gd name="connsiteX3" fmla="*/ 102714 w 273068"/>
                <a:gd name="connsiteY3" fmla="*/ 303130 h 491020"/>
                <a:gd name="connsiteX4" fmla="*/ 127766 w 273068"/>
                <a:gd name="connsiteY4" fmla="*/ 373275 h 491020"/>
                <a:gd name="connsiteX5" fmla="*/ 157828 w 273068"/>
                <a:gd name="connsiteY5" fmla="*/ 491020 h 491020"/>
                <a:gd name="connsiteX6" fmla="*/ 270563 w 273068"/>
                <a:gd name="connsiteY6" fmla="*/ 465968 h 491020"/>
                <a:gd name="connsiteX7" fmla="*/ 255531 w 273068"/>
                <a:gd name="connsiteY7" fmla="*/ 428390 h 491020"/>
                <a:gd name="connsiteX8" fmla="*/ 248016 w 273068"/>
                <a:gd name="connsiteY8" fmla="*/ 390812 h 491020"/>
                <a:gd name="connsiteX9" fmla="*/ 217953 w 273068"/>
                <a:gd name="connsiteY9" fmla="*/ 293109 h 491020"/>
                <a:gd name="connsiteX10" fmla="*/ 245511 w 273068"/>
                <a:gd name="connsiteY10" fmla="*/ 232984 h 491020"/>
                <a:gd name="connsiteX11" fmla="*/ 230479 w 273068"/>
                <a:gd name="connsiteY11" fmla="*/ 215447 h 491020"/>
                <a:gd name="connsiteX12" fmla="*/ 245511 w 273068"/>
                <a:gd name="connsiteY12" fmla="*/ 182880 h 491020"/>
                <a:gd name="connsiteX13" fmla="*/ 245511 w 273068"/>
                <a:gd name="connsiteY13" fmla="*/ 137786 h 491020"/>
                <a:gd name="connsiteX14" fmla="*/ 273068 w 273068"/>
                <a:gd name="connsiteY14" fmla="*/ 97703 h 491020"/>
                <a:gd name="connsiteX15" fmla="*/ 255531 w 273068"/>
                <a:gd name="connsiteY15" fmla="*/ 60125 h 491020"/>
                <a:gd name="connsiteX16" fmla="*/ 245511 w 273068"/>
                <a:gd name="connsiteY16" fmla="*/ 0 h 491020"/>
                <a:gd name="connsiteX17" fmla="*/ 205427 w 273068"/>
                <a:gd name="connsiteY17" fmla="*/ 17536 h 491020"/>
                <a:gd name="connsiteX18" fmla="*/ 0 w 273068"/>
                <a:gd name="connsiteY18" fmla="*/ 92692 h 491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73068" h="491020">
                  <a:moveTo>
                    <a:pt x="0" y="92692"/>
                  </a:moveTo>
                  <a:lnTo>
                    <a:pt x="50105" y="215447"/>
                  </a:lnTo>
                  <a:lnTo>
                    <a:pt x="65631" y="268177"/>
                  </a:lnTo>
                  <a:lnTo>
                    <a:pt x="102714" y="303130"/>
                  </a:lnTo>
                  <a:lnTo>
                    <a:pt x="127766" y="373275"/>
                  </a:lnTo>
                  <a:lnTo>
                    <a:pt x="157828" y="491020"/>
                  </a:lnTo>
                  <a:lnTo>
                    <a:pt x="270563" y="465968"/>
                  </a:lnTo>
                  <a:lnTo>
                    <a:pt x="255531" y="428390"/>
                  </a:lnTo>
                  <a:lnTo>
                    <a:pt x="248016" y="390812"/>
                  </a:lnTo>
                  <a:lnTo>
                    <a:pt x="217953" y="293109"/>
                  </a:lnTo>
                  <a:lnTo>
                    <a:pt x="245511" y="232984"/>
                  </a:lnTo>
                  <a:lnTo>
                    <a:pt x="230479" y="215447"/>
                  </a:lnTo>
                  <a:lnTo>
                    <a:pt x="245511" y="182880"/>
                  </a:lnTo>
                  <a:lnTo>
                    <a:pt x="245511" y="137786"/>
                  </a:lnTo>
                  <a:lnTo>
                    <a:pt x="273068" y="97703"/>
                  </a:lnTo>
                  <a:lnTo>
                    <a:pt x="255531" y="60125"/>
                  </a:lnTo>
                  <a:lnTo>
                    <a:pt x="245511" y="0"/>
                  </a:lnTo>
                  <a:lnTo>
                    <a:pt x="205427" y="17536"/>
                  </a:lnTo>
                  <a:lnTo>
                    <a:pt x="0" y="92692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44" name="Freeform 43"/>
            <p:cNvSpPr/>
            <p:nvPr/>
          </p:nvSpPr>
          <p:spPr>
            <a:xfrm>
              <a:off x="7713841" y="2027934"/>
              <a:ext cx="474947" cy="264102"/>
            </a:xfrm>
            <a:custGeom>
              <a:avLst/>
              <a:gdLst>
                <a:gd name="connsiteX0" fmla="*/ 0 w 523588"/>
                <a:gd name="connsiteY0" fmla="*/ 137787 h 290604"/>
                <a:gd name="connsiteX1" fmla="*/ 5010 w 523588"/>
                <a:gd name="connsiteY1" fmla="*/ 217953 h 290604"/>
                <a:gd name="connsiteX2" fmla="*/ 17536 w 523588"/>
                <a:gd name="connsiteY2" fmla="*/ 250521 h 290604"/>
                <a:gd name="connsiteX3" fmla="*/ 20041 w 523588"/>
                <a:gd name="connsiteY3" fmla="*/ 290604 h 290604"/>
                <a:gd name="connsiteX4" fmla="*/ 303129 w 523588"/>
                <a:gd name="connsiteY4" fmla="*/ 170354 h 290604"/>
                <a:gd name="connsiteX5" fmla="*/ 360749 w 523588"/>
                <a:gd name="connsiteY5" fmla="*/ 237995 h 290604"/>
                <a:gd name="connsiteX6" fmla="*/ 383296 w 523588"/>
                <a:gd name="connsiteY6" fmla="*/ 253026 h 290604"/>
                <a:gd name="connsiteX7" fmla="*/ 383296 w 523588"/>
                <a:gd name="connsiteY7" fmla="*/ 253026 h 290604"/>
                <a:gd name="connsiteX8" fmla="*/ 403338 w 523588"/>
                <a:gd name="connsiteY8" fmla="*/ 210437 h 290604"/>
                <a:gd name="connsiteX9" fmla="*/ 408348 w 523588"/>
                <a:gd name="connsiteY9" fmla="*/ 190396 h 290604"/>
                <a:gd name="connsiteX10" fmla="*/ 428390 w 523588"/>
                <a:gd name="connsiteY10" fmla="*/ 195406 h 290604"/>
                <a:gd name="connsiteX11" fmla="*/ 455947 w 523588"/>
                <a:gd name="connsiteY11" fmla="*/ 202922 h 290604"/>
                <a:gd name="connsiteX12" fmla="*/ 470978 w 523588"/>
                <a:gd name="connsiteY12" fmla="*/ 190396 h 290604"/>
                <a:gd name="connsiteX13" fmla="*/ 478494 w 523588"/>
                <a:gd name="connsiteY13" fmla="*/ 177870 h 290604"/>
                <a:gd name="connsiteX14" fmla="*/ 523588 w 523588"/>
                <a:gd name="connsiteY14" fmla="*/ 140292 h 290604"/>
                <a:gd name="connsiteX15" fmla="*/ 523588 w 523588"/>
                <a:gd name="connsiteY15" fmla="*/ 115240 h 290604"/>
                <a:gd name="connsiteX16" fmla="*/ 503546 w 523588"/>
                <a:gd name="connsiteY16" fmla="*/ 97703 h 290604"/>
                <a:gd name="connsiteX17" fmla="*/ 478494 w 523588"/>
                <a:gd name="connsiteY17" fmla="*/ 87682 h 290604"/>
                <a:gd name="connsiteX18" fmla="*/ 455947 w 523588"/>
                <a:gd name="connsiteY18" fmla="*/ 87682 h 290604"/>
                <a:gd name="connsiteX19" fmla="*/ 465968 w 523588"/>
                <a:gd name="connsiteY19" fmla="*/ 102714 h 290604"/>
                <a:gd name="connsiteX20" fmla="*/ 480999 w 523588"/>
                <a:gd name="connsiteY20" fmla="*/ 120250 h 290604"/>
                <a:gd name="connsiteX21" fmla="*/ 488515 w 523588"/>
                <a:gd name="connsiteY21" fmla="*/ 130271 h 290604"/>
                <a:gd name="connsiteX22" fmla="*/ 478494 w 523588"/>
                <a:gd name="connsiteY22" fmla="*/ 162839 h 290604"/>
                <a:gd name="connsiteX23" fmla="*/ 445926 w 523588"/>
                <a:gd name="connsiteY23" fmla="*/ 170354 h 290604"/>
                <a:gd name="connsiteX24" fmla="*/ 425885 w 523588"/>
                <a:gd name="connsiteY24" fmla="*/ 160333 h 290604"/>
                <a:gd name="connsiteX25" fmla="*/ 408348 w 523588"/>
                <a:gd name="connsiteY25" fmla="*/ 137787 h 290604"/>
                <a:gd name="connsiteX26" fmla="*/ 395822 w 523588"/>
                <a:gd name="connsiteY26" fmla="*/ 117745 h 290604"/>
                <a:gd name="connsiteX27" fmla="*/ 340708 w 523588"/>
                <a:gd name="connsiteY27" fmla="*/ 75156 h 290604"/>
                <a:gd name="connsiteX28" fmla="*/ 343213 w 523588"/>
                <a:gd name="connsiteY28" fmla="*/ 45094 h 290604"/>
                <a:gd name="connsiteX29" fmla="*/ 335697 w 523588"/>
                <a:gd name="connsiteY29" fmla="*/ 22547 h 290604"/>
                <a:gd name="connsiteX30" fmla="*/ 303129 w 523588"/>
                <a:gd name="connsiteY30" fmla="*/ 0 h 290604"/>
                <a:gd name="connsiteX31" fmla="*/ 270562 w 523588"/>
                <a:gd name="connsiteY31" fmla="*/ 37578 h 290604"/>
                <a:gd name="connsiteX32" fmla="*/ 250520 w 523588"/>
                <a:gd name="connsiteY32" fmla="*/ 62630 h 290604"/>
                <a:gd name="connsiteX33" fmla="*/ 115239 w 523588"/>
                <a:gd name="connsiteY33" fmla="*/ 110229 h 290604"/>
                <a:gd name="connsiteX34" fmla="*/ 115239 w 523588"/>
                <a:gd name="connsiteY34" fmla="*/ 122755 h 290604"/>
                <a:gd name="connsiteX35" fmla="*/ 0 w 523588"/>
                <a:gd name="connsiteY35" fmla="*/ 137787 h 290604"/>
                <a:gd name="connsiteX0" fmla="*/ 0 w 523588"/>
                <a:gd name="connsiteY0" fmla="*/ 137787 h 290604"/>
                <a:gd name="connsiteX1" fmla="*/ 5010 w 523588"/>
                <a:gd name="connsiteY1" fmla="*/ 217953 h 290604"/>
                <a:gd name="connsiteX2" fmla="*/ 17536 w 523588"/>
                <a:gd name="connsiteY2" fmla="*/ 250521 h 290604"/>
                <a:gd name="connsiteX3" fmla="*/ 20041 w 523588"/>
                <a:gd name="connsiteY3" fmla="*/ 290604 h 290604"/>
                <a:gd name="connsiteX4" fmla="*/ 303129 w 523588"/>
                <a:gd name="connsiteY4" fmla="*/ 170354 h 290604"/>
                <a:gd name="connsiteX5" fmla="*/ 360749 w 523588"/>
                <a:gd name="connsiteY5" fmla="*/ 237995 h 290604"/>
                <a:gd name="connsiteX6" fmla="*/ 383296 w 523588"/>
                <a:gd name="connsiteY6" fmla="*/ 253026 h 290604"/>
                <a:gd name="connsiteX7" fmla="*/ 383296 w 523588"/>
                <a:gd name="connsiteY7" fmla="*/ 253026 h 290604"/>
                <a:gd name="connsiteX8" fmla="*/ 403338 w 523588"/>
                <a:gd name="connsiteY8" fmla="*/ 210437 h 290604"/>
                <a:gd name="connsiteX9" fmla="*/ 408348 w 523588"/>
                <a:gd name="connsiteY9" fmla="*/ 190396 h 290604"/>
                <a:gd name="connsiteX10" fmla="*/ 428390 w 523588"/>
                <a:gd name="connsiteY10" fmla="*/ 195406 h 290604"/>
                <a:gd name="connsiteX11" fmla="*/ 455947 w 523588"/>
                <a:gd name="connsiteY11" fmla="*/ 202922 h 290604"/>
                <a:gd name="connsiteX12" fmla="*/ 470978 w 523588"/>
                <a:gd name="connsiteY12" fmla="*/ 190396 h 290604"/>
                <a:gd name="connsiteX13" fmla="*/ 478494 w 523588"/>
                <a:gd name="connsiteY13" fmla="*/ 177870 h 290604"/>
                <a:gd name="connsiteX14" fmla="*/ 523588 w 523588"/>
                <a:gd name="connsiteY14" fmla="*/ 140292 h 290604"/>
                <a:gd name="connsiteX15" fmla="*/ 523588 w 523588"/>
                <a:gd name="connsiteY15" fmla="*/ 115240 h 290604"/>
                <a:gd name="connsiteX16" fmla="*/ 503546 w 523588"/>
                <a:gd name="connsiteY16" fmla="*/ 97703 h 290604"/>
                <a:gd name="connsiteX17" fmla="*/ 478494 w 523588"/>
                <a:gd name="connsiteY17" fmla="*/ 87682 h 290604"/>
                <a:gd name="connsiteX18" fmla="*/ 455947 w 523588"/>
                <a:gd name="connsiteY18" fmla="*/ 87682 h 290604"/>
                <a:gd name="connsiteX19" fmla="*/ 465968 w 523588"/>
                <a:gd name="connsiteY19" fmla="*/ 102714 h 290604"/>
                <a:gd name="connsiteX20" fmla="*/ 480999 w 523588"/>
                <a:gd name="connsiteY20" fmla="*/ 120250 h 290604"/>
                <a:gd name="connsiteX21" fmla="*/ 488515 w 523588"/>
                <a:gd name="connsiteY21" fmla="*/ 130271 h 290604"/>
                <a:gd name="connsiteX22" fmla="*/ 478494 w 523588"/>
                <a:gd name="connsiteY22" fmla="*/ 162839 h 290604"/>
                <a:gd name="connsiteX23" fmla="*/ 445926 w 523588"/>
                <a:gd name="connsiteY23" fmla="*/ 170354 h 290604"/>
                <a:gd name="connsiteX24" fmla="*/ 425885 w 523588"/>
                <a:gd name="connsiteY24" fmla="*/ 160333 h 290604"/>
                <a:gd name="connsiteX25" fmla="*/ 408348 w 523588"/>
                <a:gd name="connsiteY25" fmla="*/ 137787 h 290604"/>
                <a:gd name="connsiteX26" fmla="*/ 395822 w 523588"/>
                <a:gd name="connsiteY26" fmla="*/ 117745 h 290604"/>
                <a:gd name="connsiteX27" fmla="*/ 340708 w 523588"/>
                <a:gd name="connsiteY27" fmla="*/ 75156 h 290604"/>
                <a:gd name="connsiteX28" fmla="*/ 343213 w 523588"/>
                <a:gd name="connsiteY28" fmla="*/ 45094 h 290604"/>
                <a:gd name="connsiteX29" fmla="*/ 335697 w 523588"/>
                <a:gd name="connsiteY29" fmla="*/ 22547 h 290604"/>
                <a:gd name="connsiteX30" fmla="*/ 303129 w 523588"/>
                <a:gd name="connsiteY30" fmla="*/ 0 h 290604"/>
                <a:gd name="connsiteX31" fmla="*/ 270562 w 523588"/>
                <a:gd name="connsiteY31" fmla="*/ 37578 h 290604"/>
                <a:gd name="connsiteX32" fmla="*/ 115239 w 523588"/>
                <a:gd name="connsiteY32" fmla="*/ 110229 h 290604"/>
                <a:gd name="connsiteX33" fmla="*/ 115239 w 523588"/>
                <a:gd name="connsiteY33" fmla="*/ 122755 h 290604"/>
                <a:gd name="connsiteX34" fmla="*/ 0 w 523588"/>
                <a:gd name="connsiteY34" fmla="*/ 137787 h 290604"/>
                <a:gd name="connsiteX0" fmla="*/ 0 w 523588"/>
                <a:gd name="connsiteY0" fmla="*/ 137787 h 290604"/>
                <a:gd name="connsiteX1" fmla="*/ 5010 w 523588"/>
                <a:gd name="connsiteY1" fmla="*/ 217953 h 290604"/>
                <a:gd name="connsiteX2" fmla="*/ 17536 w 523588"/>
                <a:gd name="connsiteY2" fmla="*/ 250521 h 290604"/>
                <a:gd name="connsiteX3" fmla="*/ 20041 w 523588"/>
                <a:gd name="connsiteY3" fmla="*/ 290604 h 290604"/>
                <a:gd name="connsiteX4" fmla="*/ 303129 w 523588"/>
                <a:gd name="connsiteY4" fmla="*/ 170354 h 290604"/>
                <a:gd name="connsiteX5" fmla="*/ 360749 w 523588"/>
                <a:gd name="connsiteY5" fmla="*/ 237995 h 290604"/>
                <a:gd name="connsiteX6" fmla="*/ 383296 w 523588"/>
                <a:gd name="connsiteY6" fmla="*/ 253026 h 290604"/>
                <a:gd name="connsiteX7" fmla="*/ 383296 w 523588"/>
                <a:gd name="connsiteY7" fmla="*/ 253026 h 290604"/>
                <a:gd name="connsiteX8" fmla="*/ 403338 w 523588"/>
                <a:gd name="connsiteY8" fmla="*/ 210437 h 290604"/>
                <a:gd name="connsiteX9" fmla="*/ 408348 w 523588"/>
                <a:gd name="connsiteY9" fmla="*/ 190396 h 290604"/>
                <a:gd name="connsiteX10" fmla="*/ 428390 w 523588"/>
                <a:gd name="connsiteY10" fmla="*/ 195406 h 290604"/>
                <a:gd name="connsiteX11" fmla="*/ 455947 w 523588"/>
                <a:gd name="connsiteY11" fmla="*/ 202922 h 290604"/>
                <a:gd name="connsiteX12" fmla="*/ 470978 w 523588"/>
                <a:gd name="connsiteY12" fmla="*/ 190396 h 290604"/>
                <a:gd name="connsiteX13" fmla="*/ 478494 w 523588"/>
                <a:gd name="connsiteY13" fmla="*/ 177870 h 290604"/>
                <a:gd name="connsiteX14" fmla="*/ 523588 w 523588"/>
                <a:gd name="connsiteY14" fmla="*/ 140292 h 290604"/>
                <a:gd name="connsiteX15" fmla="*/ 523588 w 523588"/>
                <a:gd name="connsiteY15" fmla="*/ 115240 h 290604"/>
                <a:gd name="connsiteX16" fmla="*/ 503546 w 523588"/>
                <a:gd name="connsiteY16" fmla="*/ 97703 h 290604"/>
                <a:gd name="connsiteX17" fmla="*/ 478494 w 523588"/>
                <a:gd name="connsiteY17" fmla="*/ 87682 h 290604"/>
                <a:gd name="connsiteX18" fmla="*/ 455947 w 523588"/>
                <a:gd name="connsiteY18" fmla="*/ 87682 h 290604"/>
                <a:gd name="connsiteX19" fmla="*/ 465968 w 523588"/>
                <a:gd name="connsiteY19" fmla="*/ 102714 h 290604"/>
                <a:gd name="connsiteX20" fmla="*/ 480999 w 523588"/>
                <a:gd name="connsiteY20" fmla="*/ 120250 h 290604"/>
                <a:gd name="connsiteX21" fmla="*/ 488515 w 523588"/>
                <a:gd name="connsiteY21" fmla="*/ 130271 h 290604"/>
                <a:gd name="connsiteX22" fmla="*/ 478494 w 523588"/>
                <a:gd name="connsiteY22" fmla="*/ 162839 h 290604"/>
                <a:gd name="connsiteX23" fmla="*/ 445926 w 523588"/>
                <a:gd name="connsiteY23" fmla="*/ 170354 h 290604"/>
                <a:gd name="connsiteX24" fmla="*/ 425885 w 523588"/>
                <a:gd name="connsiteY24" fmla="*/ 160333 h 290604"/>
                <a:gd name="connsiteX25" fmla="*/ 408348 w 523588"/>
                <a:gd name="connsiteY25" fmla="*/ 137787 h 290604"/>
                <a:gd name="connsiteX26" fmla="*/ 395822 w 523588"/>
                <a:gd name="connsiteY26" fmla="*/ 117745 h 290604"/>
                <a:gd name="connsiteX27" fmla="*/ 340708 w 523588"/>
                <a:gd name="connsiteY27" fmla="*/ 75156 h 290604"/>
                <a:gd name="connsiteX28" fmla="*/ 343213 w 523588"/>
                <a:gd name="connsiteY28" fmla="*/ 45094 h 290604"/>
                <a:gd name="connsiteX29" fmla="*/ 335697 w 523588"/>
                <a:gd name="connsiteY29" fmla="*/ 22547 h 290604"/>
                <a:gd name="connsiteX30" fmla="*/ 303129 w 523588"/>
                <a:gd name="connsiteY30" fmla="*/ 0 h 290604"/>
                <a:gd name="connsiteX31" fmla="*/ 270562 w 523588"/>
                <a:gd name="connsiteY31" fmla="*/ 37578 h 290604"/>
                <a:gd name="connsiteX32" fmla="*/ 115239 w 523588"/>
                <a:gd name="connsiteY32" fmla="*/ 110229 h 290604"/>
                <a:gd name="connsiteX33" fmla="*/ 98529 w 523588"/>
                <a:gd name="connsiteY33" fmla="*/ 117990 h 290604"/>
                <a:gd name="connsiteX34" fmla="*/ 0 w 523588"/>
                <a:gd name="connsiteY34" fmla="*/ 137787 h 290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23588" h="290604">
                  <a:moveTo>
                    <a:pt x="0" y="137787"/>
                  </a:moveTo>
                  <a:lnTo>
                    <a:pt x="5010" y="217953"/>
                  </a:lnTo>
                  <a:lnTo>
                    <a:pt x="17536" y="250521"/>
                  </a:lnTo>
                  <a:lnTo>
                    <a:pt x="20041" y="290604"/>
                  </a:lnTo>
                  <a:lnTo>
                    <a:pt x="303129" y="170354"/>
                  </a:lnTo>
                  <a:lnTo>
                    <a:pt x="360749" y="237995"/>
                  </a:lnTo>
                  <a:lnTo>
                    <a:pt x="383296" y="253026"/>
                  </a:lnTo>
                  <a:lnTo>
                    <a:pt x="383296" y="253026"/>
                  </a:lnTo>
                  <a:lnTo>
                    <a:pt x="403338" y="210437"/>
                  </a:lnTo>
                  <a:lnTo>
                    <a:pt x="408348" y="190396"/>
                  </a:lnTo>
                  <a:lnTo>
                    <a:pt x="428390" y="195406"/>
                  </a:lnTo>
                  <a:lnTo>
                    <a:pt x="455947" y="202922"/>
                  </a:lnTo>
                  <a:lnTo>
                    <a:pt x="470978" y="190396"/>
                  </a:lnTo>
                  <a:lnTo>
                    <a:pt x="478494" y="177870"/>
                  </a:lnTo>
                  <a:lnTo>
                    <a:pt x="523588" y="140292"/>
                  </a:lnTo>
                  <a:lnTo>
                    <a:pt x="523588" y="115240"/>
                  </a:lnTo>
                  <a:lnTo>
                    <a:pt x="503546" y="97703"/>
                  </a:lnTo>
                  <a:lnTo>
                    <a:pt x="478494" y="87682"/>
                  </a:lnTo>
                  <a:lnTo>
                    <a:pt x="455947" y="87682"/>
                  </a:lnTo>
                  <a:lnTo>
                    <a:pt x="465968" y="102714"/>
                  </a:lnTo>
                  <a:lnTo>
                    <a:pt x="480999" y="120250"/>
                  </a:lnTo>
                  <a:lnTo>
                    <a:pt x="488515" y="130271"/>
                  </a:lnTo>
                  <a:lnTo>
                    <a:pt x="478494" y="162839"/>
                  </a:lnTo>
                  <a:lnTo>
                    <a:pt x="445926" y="170354"/>
                  </a:lnTo>
                  <a:lnTo>
                    <a:pt x="425885" y="160333"/>
                  </a:lnTo>
                  <a:lnTo>
                    <a:pt x="408348" y="137787"/>
                  </a:lnTo>
                  <a:lnTo>
                    <a:pt x="395822" y="117745"/>
                  </a:lnTo>
                  <a:lnTo>
                    <a:pt x="340708" y="75156"/>
                  </a:lnTo>
                  <a:lnTo>
                    <a:pt x="343213" y="45094"/>
                  </a:lnTo>
                  <a:lnTo>
                    <a:pt x="335697" y="22547"/>
                  </a:lnTo>
                  <a:lnTo>
                    <a:pt x="303129" y="0"/>
                  </a:lnTo>
                  <a:lnTo>
                    <a:pt x="270562" y="37578"/>
                  </a:lnTo>
                  <a:lnTo>
                    <a:pt x="115239" y="110229"/>
                  </a:lnTo>
                  <a:lnTo>
                    <a:pt x="98529" y="117990"/>
                  </a:lnTo>
                  <a:lnTo>
                    <a:pt x="0" y="137787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>
              <a:off x="7940487" y="2182354"/>
              <a:ext cx="73625" cy="119785"/>
            </a:xfrm>
            <a:custGeom>
              <a:avLst/>
              <a:gdLst>
                <a:gd name="connsiteX0" fmla="*/ 0 w 71437"/>
                <a:gd name="connsiteY0" fmla="*/ 21431 h 123825"/>
                <a:gd name="connsiteX1" fmla="*/ 26193 w 71437"/>
                <a:gd name="connsiteY1" fmla="*/ 69056 h 123825"/>
                <a:gd name="connsiteX2" fmla="*/ 23812 w 71437"/>
                <a:gd name="connsiteY2" fmla="*/ 95250 h 123825"/>
                <a:gd name="connsiteX3" fmla="*/ 42862 w 71437"/>
                <a:gd name="connsiteY3" fmla="*/ 123825 h 123825"/>
                <a:gd name="connsiteX4" fmla="*/ 66675 w 71437"/>
                <a:gd name="connsiteY4" fmla="*/ 100013 h 123825"/>
                <a:gd name="connsiteX5" fmla="*/ 71437 w 71437"/>
                <a:gd name="connsiteY5" fmla="*/ 76200 h 123825"/>
                <a:gd name="connsiteX6" fmla="*/ 66675 w 71437"/>
                <a:gd name="connsiteY6" fmla="*/ 57150 h 123825"/>
                <a:gd name="connsiteX7" fmla="*/ 71437 w 71437"/>
                <a:gd name="connsiteY7" fmla="*/ 38100 h 123825"/>
                <a:gd name="connsiteX8" fmla="*/ 50006 w 71437"/>
                <a:gd name="connsiteY8" fmla="*/ 0 h 123825"/>
                <a:gd name="connsiteX9" fmla="*/ 0 w 71437"/>
                <a:gd name="connsiteY9" fmla="*/ 21431 h 123825"/>
                <a:gd name="connsiteX0" fmla="*/ 0 w 71437"/>
                <a:gd name="connsiteY0" fmla="*/ 28575 h 130969"/>
                <a:gd name="connsiteX1" fmla="*/ 26193 w 71437"/>
                <a:gd name="connsiteY1" fmla="*/ 76200 h 130969"/>
                <a:gd name="connsiteX2" fmla="*/ 23812 w 71437"/>
                <a:gd name="connsiteY2" fmla="*/ 102394 h 130969"/>
                <a:gd name="connsiteX3" fmla="*/ 42862 w 71437"/>
                <a:gd name="connsiteY3" fmla="*/ 130969 h 130969"/>
                <a:gd name="connsiteX4" fmla="*/ 66675 w 71437"/>
                <a:gd name="connsiteY4" fmla="*/ 107157 h 130969"/>
                <a:gd name="connsiteX5" fmla="*/ 71437 w 71437"/>
                <a:gd name="connsiteY5" fmla="*/ 83344 h 130969"/>
                <a:gd name="connsiteX6" fmla="*/ 66675 w 71437"/>
                <a:gd name="connsiteY6" fmla="*/ 64294 h 130969"/>
                <a:gd name="connsiteX7" fmla="*/ 71437 w 71437"/>
                <a:gd name="connsiteY7" fmla="*/ 45244 h 130969"/>
                <a:gd name="connsiteX8" fmla="*/ 42862 w 71437"/>
                <a:gd name="connsiteY8" fmla="*/ 0 h 130969"/>
                <a:gd name="connsiteX9" fmla="*/ 0 w 71437"/>
                <a:gd name="connsiteY9" fmla="*/ 28575 h 130969"/>
                <a:gd name="connsiteX0" fmla="*/ 0 w 80962"/>
                <a:gd name="connsiteY0" fmla="*/ 26194 h 130969"/>
                <a:gd name="connsiteX1" fmla="*/ 35718 w 80962"/>
                <a:gd name="connsiteY1" fmla="*/ 76200 h 130969"/>
                <a:gd name="connsiteX2" fmla="*/ 33337 w 80962"/>
                <a:gd name="connsiteY2" fmla="*/ 102394 h 130969"/>
                <a:gd name="connsiteX3" fmla="*/ 52387 w 80962"/>
                <a:gd name="connsiteY3" fmla="*/ 130969 h 130969"/>
                <a:gd name="connsiteX4" fmla="*/ 76200 w 80962"/>
                <a:gd name="connsiteY4" fmla="*/ 107157 h 130969"/>
                <a:gd name="connsiteX5" fmla="*/ 80962 w 80962"/>
                <a:gd name="connsiteY5" fmla="*/ 83344 h 130969"/>
                <a:gd name="connsiteX6" fmla="*/ 76200 w 80962"/>
                <a:gd name="connsiteY6" fmla="*/ 64294 h 130969"/>
                <a:gd name="connsiteX7" fmla="*/ 80962 w 80962"/>
                <a:gd name="connsiteY7" fmla="*/ 45244 h 130969"/>
                <a:gd name="connsiteX8" fmla="*/ 52387 w 80962"/>
                <a:gd name="connsiteY8" fmla="*/ 0 h 130969"/>
                <a:gd name="connsiteX9" fmla="*/ 0 w 80962"/>
                <a:gd name="connsiteY9" fmla="*/ 26194 h 130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962" h="130969">
                  <a:moveTo>
                    <a:pt x="0" y="26194"/>
                  </a:moveTo>
                  <a:lnTo>
                    <a:pt x="35718" y="76200"/>
                  </a:lnTo>
                  <a:lnTo>
                    <a:pt x="33337" y="102394"/>
                  </a:lnTo>
                  <a:lnTo>
                    <a:pt x="52387" y="130969"/>
                  </a:lnTo>
                  <a:lnTo>
                    <a:pt x="76200" y="107157"/>
                  </a:lnTo>
                  <a:lnTo>
                    <a:pt x="80962" y="83344"/>
                  </a:lnTo>
                  <a:lnTo>
                    <a:pt x="76200" y="64294"/>
                  </a:lnTo>
                  <a:lnTo>
                    <a:pt x="80962" y="45244"/>
                  </a:lnTo>
                  <a:lnTo>
                    <a:pt x="52387" y="0"/>
                  </a:lnTo>
                  <a:lnTo>
                    <a:pt x="0" y="26194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46" name="Freeform 45"/>
            <p:cNvSpPr/>
            <p:nvPr/>
          </p:nvSpPr>
          <p:spPr>
            <a:xfrm>
              <a:off x="7735495" y="2206889"/>
              <a:ext cx="249745" cy="219364"/>
            </a:xfrm>
            <a:custGeom>
              <a:avLst/>
              <a:gdLst>
                <a:gd name="connsiteX0" fmla="*/ 0 w 273844"/>
                <a:gd name="connsiteY0" fmla="*/ 85725 h 235743"/>
                <a:gd name="connsiteX1" fmla="*/ 11906 w 273844"/>
                <a:gd name="connsiteY1" fmla="*/ 142875 h 235743"/>
                <a:gd name="connsiteX2" fmla="*/ 64294 w 273844"/>
                <a:gd name="connsiteY2" fmla="*/ 235743 h 235743"/>
                <a:gd name="connsiteX3" fmla="*/ 109538 w 273844"/>
                <a:gd name="connsiteY3" fmla="*/ 214312 h 235743"/>
                <a:gd name="connsiteX4" fmla="*/ 121444 w 273844"/>
                <a:gd name="connsiteY4" fmla="*/ 192881 h 235743"/>
                <a:gd name="connsiteX5" fmla="*/ 145256 w 273844"/>
                <a:gd name="connsiteY5" fmla="*/ 164306 h 235743"/>
                <a:gd name="connsiteX6" fmla="*/ 188119 w 273844"/>
                <a:gd name="connsiteY6" fmla="*/ 161925 h 235743"/>
                <a:gd name="connsiteX7" fmla="*/ 207169 w 273844"/>
                <a:gd name="connsiteY7" fmla="*/ 152400 h 235743"/>
                <a:gd name="connsiteX8" fmla="*/ 216694 w 273844"/>
                <a:gd name="connsiteY8" fmla="*/ 126206 h 235743"/>
                <a:gd name="connsiteX9" fmla="*/ 269081 w 273844"/>
                <a:gd name="connsiteY9" fmla="*/ 111918 h 235743"/>
                <a:gd name="connsiteX10" fmla="*/ 273844 w 273844"/>
                <a:gd name="connsiteY10" fmla="*/ 102393 h 235743"/>
                <a:gd name="connsiteX11" fmla="*/ 259556 w 273844"/>
                <a:gd name="connsiteY11" fmla="*/ 69056 h 235743"/>
                <a:gd name="connsiteX12" fmla="*/ 259556 w 273844"/>
                <a:gd name="connsiteY12" fmla="*/ 30956 h 235743"/>
                <a:gd name="connsiteX13" fmla="*/ 223838 w 273844"/>
                <a:gd name="connsiteY13" fmla="*/ 0 h 235743"/>
                <a:gd name="connsiteX14" fmla="*/ 0 w 273844"/>
                <a:gd name="connsiteY14" fmla="*/ 85725 h 235743"/>
                <a:gd name="connsiteX0" fmla="*/ 0 w 273844"/>
                <a:gd name="connsiteY0" fmla="*/ 92893 h 242911"/>
                <a:gd name="connsiteX1" fmla="*/ 11906 w 273844"/>
                <a:gd name="connsiteY1" fmla="*/ 150043 h 242911"/>
                <a:gd name="connsiteX2" fmla="*/ 64294 w 273844"/>
                <a:gd name="connsiteY2" fmla="*/ 242911 h 242911"/>
                <a:gd name="connsiteX3" fmla="*/ 109538 w 273844"/>
                <a:gd name="connsiteY3" fmla="*/ 221480 h 242911"/>
                <a:gd name="connsiteX4" fmla="*/ 121444 w 273844"/>
                <a:gd name="connsiteY4" fmla="*/ 200049 h 242911"/>
                <a:gd name="connsiteX5" fmla="*/ 145256 w 273844"/>
                <a:gd name="connsiteY5" fmla="*/ 171474 h 242911"/>
                <a:gd name="connsiteX6" fmla="*/ 188119 w 273844"/>
                <a:gd name="connsiteY6" fmla="*/ 169093 h 242911"/>
                <a:gd name="connsiteX7" fmla="*/ 207169 w 273844"/>
                <a:gd name="connsiteY7" fmla="*/ 159568 h 242911"/>
                <a:gd name="connsiteX8" fmla="*/ 216694 w 273844"/>
                <a:gd name="connsiteY8" fmla="*/ 133374 h 242911"/>
                <a:gd name="connsiteX9" fmla="*/ 269081 w 273844"/>
                <a:gd name="connsiteY9" fmla="*/ 119086 h 242911"/>
                <a:gd name="connsiteX10" fmla="*/ 273844 w 273844"/>
                <a:gd name="connsiteY10" fmla="*/ 109561 h 242911"/>
                <a:gd name="connsiteX11" fmla="*/ 259556 w 273844"/>
                <a:gd name="connsiteY11" fmla="*/ 76224 h 242911"/>
                <a:gd name="connsiteX12" fmla="*/ 259556 w 273844"/>
                <a:gd name="connsiteY12" fmla="*/ 38124 h 242911"/>
                <a:gd name="connsiteX13" fmla="*/ 219089 w 273844"/>
                <a:gd name="connsiteY13" fmla="*/ 0 h 242911"/>
                <a:gd name="connsiteX14" fmla="*/ 0 w 273844"/>
                <a:gd name="connsiteY14" fmla="*/ 92893 h 242911"/>
                <a:gd name="connsiteX0" fmla="*/ 0 w 273844"/>
                <a:gd name="connsiteY0" fmla="*/ 92893 h 242911"/>
                <a:gd name="connsiteX1" fmla="*/ 2409 w 273844"/>
                <a:gd name="connsiteY1" fmla="*/ 150043 h 242911"/>
                <a:gd name="connsiteX2" fmla="*/ 64294 w 273844"/>
                <a:gd name="connsiteY2" fmla="*/ 242911 h 242911"/>
                <a:gd name="connsiteX3" fmla="*/ 109538 w 273844"/>
                <a:gd name="connsiteY3" fmla="*/ 221480 h 242911"/>
                <a:gd name="connsiteX4" fmla="*/ 121444 w 273844"/>
                <a:gd name="connsiteY4" fmla="*/ 200049 h 242911"/>
                <a:gd name="connsiteX5" fmla="*/ 145256 w 273844"/>
                <a:gd name="connsiteY5" fmla="*/ 171474 h 242911"/>
                <a:gd name="connsiteX6" fmla="*/ 188119 w 273844"/>
                <a:gd name="connsiteY6" fmla="*/ 169093 h 242911"/>
                <a:gd name="connsiteX7" fmla="*/ 207169 w 273844"/>
                <a:gd name="connsiteY7" fmla="*/ 159568 h 242911"/>
                <a:gd name="connsiteX8" fmla="*/ 216694 w 273844"/>
                <a:gd name="connsiteY8" fmla="*/ 133374 h 242911"/>
                <a:gd name="connsiteX9" fmla="*/ 269081 w 273844"/>
                <a:gd name="connsiteY9" fmla="*/ 119086 h 242911"/>
                <a:gd name="connsiteX10" fmla="*/ 273844 w 273844"/>
                <a:gd name="connsiteY10" fmla="*/ 109561 h 242911"/>
                <a:gd name="connsiteX11" fmla="*/ 259556 w 273844"/>
                <a:gd name="connsiteY11" fmla="*/ 76224 h 242911"/>
                <a:gd name="connsiteX12" fmla="*/ 259556 w 273844"/>
                <a:gd name="connsiteY12" fmla="*/ 38124 h 242911"/>
                <a:gd name="connsiteX13" fmla="*/ 219089 w 273844"/>
                <a:gd name="connsiteY13" fmla="*/ 0 h 242911"/>
                <a:gd name="connsiteX14" fmla="*/ 0 w 273844"/>
                <a:gd name="connsiteY14" fmla="*/ 92893 h 242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3844" h="242911">
                  <a:moveTo>
                    <a:pt x="0" y="92893"/>
                  </a:moveTo>
                  <a:lnTo>
                    <a:pt x="2409" y="150043"/>
                  </a:lnTo>
                  <a:lnTo>
                    <a:pt x="64294" y="242911"/>
                  </a:lnTo>
                  <a:lnTo>
                    <a:pt x="109538" y="221480"/>
                  </a:lnTo>
                  <a:lnTo>
                    <a:pt x="121444" y="200049"/>
                  </a:lnTo>
                  <a:lnTo>
                    <a:pt x="145256" y="171474"/>
                  </a:lnTo>
                  <a:lnTo>
                    <a:pt x="188119" y="169093"/>
                  </a:lnTo>
                  <a:lnTo>
                    <a:pt x="207169" y="159568"/>
                  </a:lnTo>
                  <a:lnTo>
                    <a:pt x="216694" y="133374"/>
                  </a:lnTo>
                  <a:lnTo>
                    <a:pt x="269081" y="119086"/>
                  </a:lnTo>
                  <a:lnTo>
                    <a:pt x="273844" y="109561"/>
                  </a:lnTo>
                  <a:lnTo>
                    <a:pt x="259556" y="76224"/>
                  </a:lnTo>
                  <a:lnTo>
                    <a:pt x="259556" y="38124"/>
                  </a:lnTo>
                  <a:lnTo>
                    <a:pt x="219089" y="0"/>
                  </a:lnTo>
                  <a:lnTo>
                    <a:pt x="0" y="92893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7579585" y="2450786"/>
              <a:ext cx="199218" cy="415637"/>
            </a:xfrm>
            <a:custGeom>
              <a:avLst/>
              <a:gdLst>
                <a:gd name="connsiteX0" fmla="*/ 21431 w 219075"/>
                <a:gd name="connsiteY0" fmla="*/ 0 h 457200"/>
                <a:gd name="connsiteX1" fmla="*/ 7144 w 219075"/>
                <a:gd name="connsiteY1" fmla="*/ 64294 h 457200"/>
                <a:gd name="connsiteX2" fmla="*/ 0 w 219075"/>
                <a:gd name="connsiteY2" fmla="*/ 97631 h 457200"/>
                <a:gd name="connsiteX3" fmla="*/ 14288 w 219075"/>
                <a:gd name="connsiteY3" fmla="*/ 138113 h 457200"/>
                <a:gd name="connsiteX4" fmla="*/ 16669 w 219075"/>
                <a:gd name="connsiteY4" fmla="*/ 176213 h 457200"/>
                <a:gd name="connsiteX5" fmla="*/ 45244 w 219075"/>
                <a:gd name="connsiteY5" fmla="*/ 185738 h 457200"/>
                <a:gd name="connsiteX6" fmla="*/ 88106 w 219075"/>
                <a:gd name="connsiteY6" fmla="*/ 200025 h 457200"/>
                <a:gd name="connsiteX7" fmla="*/ 90488 w 219075"/>
                <a:gd name="connsiteY7" fmla="*/ 242888 h 457200"/>
                <a:gd name="connsiteX8" fmla="*/ 52388 w 219075"/>
                <a:gd name="connsiteY8" fmla="*/ 302419 h 457200"/>
                <a:gd name="connsiteX9" fmla="*/ 30956 w 219075"/>
                <a:gd name="connsiteY9" fmla="*/ 350044 h 457200"/>
                <a:gd name="connsiteX10" fmla="*/ 42863 w 219075"/>
                <a:gd name="connsiteY10" fmla="*/ 383381 h 457200"/>
                <a:gd name="connsiteX11" fmla="*/ 83344 w 219075"/>
                <a:gd name="connsiteY11" fmla="*/ 400050 h 457200"/>
                <a:gd name="connsiteX12" fmla="*/ 126206 w 219075"/>
                <a:gd name="connsiteY12" fmla="*/ 407194 h 457200"/>
                <a:gd name="connsiteX13" fmla="*/ 130969 w 219075"/>
                <a:gd name="connsiteY13" fmla="*/ 435769 h 457200"/>
                <a:gd name="connsiteX14" fmla="*/ 150019 w 219075"/>
                <a:gd name="connsiteY14" fmla="*/ 457200 h 457200"/>
                <a:gd name="connsiteX15" fmla="*/ 161925 w 219075"/>
                <a:gd name="connsiteY15" fmla="*/ 438150 h 457200"/>
                <a:gd name="connsiteX16" fmla="*/ 166688 w 219075"/>
                <a:gd name="connsiteY16" fmla="*/ 397669 h 457200"/>
                <a:gd name="connsiteX17" fmla="*/ 171450 w 219075"/>
                <a:gd name="connsiteY17" fmla="*/ 383381 h 457200"/>
                <a:gd name="connsiteX18" fmla="*/ 183356 w 219075"/>
                <a:gd name="connsiteY18" fmla="*/ 354806 h 457200"/>
                <a:gd name="connsiteX19" fmla="*/ 185738 w 219075"/>
                <a:gd name="connsiteY19" fmla="*/ 311944 h 457200"/>
                <a:gd name="connsiteX20" fmla="*/ 202406 w 219075"/>
                <a:gd name="connsiteY20" fmla="*/ 283369 h 457200"/>
                <a:gd name="connsiteX21" fmla="*/ 200025 w 219075"/>
                <a:gd name="connsiteY21" fmla="*/ 264319 h 457200"/>
                <a:gd name="connsiteX22" fmla="*/ 216694 w 219075"/>
                <a:gd name="connsiteY22" fmla="*/ 207169 h 457200"/>
                <a:gd name="connsiteX23" fmla="*/ 219075 w 219075"/>
                <a:gd name="connsiteY23" fmla="*/ 169069 h 457200"/>
                <a:gd name="connsiteX24" fmla="*/ 192881 w 219075"/>
                <a:gd name="connsiteY24" fmla="*/ 145256 h 457200"/>
                <a:gd name="connsiteX25" fmla="*/ 171450 w 219075"/>
                <a:gd name="connsiteY25" fmla="*/ 147638 h 457200"/>
                <a:gd name="connsiteX26" fmla="*/ 166688 w 219075"/>
                <a:gd name="connsiteY26" fmla="*/ 138113 h 457200"/>
                <a:gd name="connsiteX27" fmla="*/ 159544 w 219075"/>
                <a:gd name="connsiteY27" fmla="*/ 119063 h 457200"/>
                <a:gd name="connsiteX28" fmla="*/ 171450 w 219075"/>
                <a:gd name="connsiteY28" fmla="*/ 73819 h 457200"/>
                <a:gd name="connsiteX29" fmla="*/ 192881 w 219075"/>
                <a:gd name="connsiteY29" fmla="*/ 38100 h 457200"/>
                <a:gd name="connsiteX30" fmla="*/ 164306 w 219075"/>
                <a:gd name="connsiteY30" fmla="*/ 16669 h 457200"/>
                <a:gd name="connsiteX31" fmla="*/ 111919 w 219075"/>
                <a:gd name="connsiteY31" fmla="*/ 21431 h 457200"/>
                <a:gd name="connsiteX32" fmla="*/ 21431 w 219075"/>
                <a:gd name="connsiteY32" fmla="*/ 0 h 457200"/>
                <a:gd name="connsiteX0" fmla="*/ 11906 w 219075"/>
                <a:gd name="connsiteY0" fmla="*/ 0 h 457200"/>
                <a:gd name="connsiteX1" fmla="*/ 7144 w 219075"/>
                <a:gd name="connsiteY1" fmla="*/ 64294 h 457200"/>
                <a:gd name="connsiteX2" fmla="*/ 0 w 219075"/>
                <a:gd name="connsiteY2" fmla="*/ 97631 h 457200"/>
                <a:gd name="connsiteX3" fmla="*/ 14288 w 219075"/>
                <a:gd name="connsiteY3" fmla="*/ 138113 h 457200"/>
                <a:gd name="connsiteX4" fmla="*/ 16669 w 219075"/>
                <a:gd name="connsiteY4" fmla="*/ 176213 h 457200"/>
                <a:gd name="connsiteX5" fmla="*/ 45244 w 219075"/>
                <a:gd name="connsiteY5" fmla="*/ 185738 h 457200"/>
                <a:gd name="connsiteX6" fmla="*/ 88106 w 219075"/>
                <a:gd name="connsiteY6" fmla="*/ 200025 h 457200"/>
                <a:gd name="connsiteX7" fmla="*/ 90488 w 219075"/>
                <a:gd name="connsiteY7" fmla="*/ 242888 h 457200"/>
                <a:gd name="connsiteX8" fmla="*/ 52388 w 219075"/>
                <a:gd name="connsiteY8" fmla="*/ 302419 h 457200"/>
                <a:gd name="connsiteX9" fmla="*/ 30956 w 219075"/>
                <a:gd name="connsiteY9" fmla="*/ 350044 h 457200"/>
                <a:gd name="connsiteX10" fmla="*/ 42863 w 219075"/>
                <a:gd name="connsiteY10" fmla="*/ 383381 h 457200"/>
                <a:gd name="connsiteX11" fmla="*/ 83344 w 219075"/>
                <a:gd name="connsiteY11" fmla="*/ 400050 h 457200"/>
                <a:gd name="connsiteX12" fmla="*/ 126206 w 219075"/>
                <a:gd name="connsiteY12" fmla="*/ 407194 h 457200"/>
                <a:gd name="connsiteX13" fmla="*/ 130969 w 219075"/>
                <a:gd name="connsiteY13" fmla="*/ 435769 h 457200"/>
                <a:gd name="connsiteX14" fmla="*/ 150019 w 219075"/>
                <a:gd name="connsiteY14" fmla="*/ 457200 h 457200"/>
                <a:gd name="connsiteX15" fmla="*/ 161925 w 219075"/>
                <a:gd name="connsiteY15" fmla="*/ 438150 h 457200"/>
                <a:gd name="connsiteX16" fmla="*/ 166688 w 219075"/>
                <a:gd name="connsiteY16" fmla="*/ 397669 h 457200"/>
                <a:gd name="connsiteX17" fmla="*/ 171450 w 219075"/>
                <a:gd name="connsiteY17" fmla="*/ 383381 h 457200"/>
                <a:gd name="connsiteX18" fmla="*/ 183356 w 219075"/>
                <a:gd name="connsiteY18" fmla="*/ 354806 h 457200"/>
                <a:gd name="connsiteX19" fmla="*/ 185738 w 219075"/>
                <a:gd name="connsiteY19" fmla="*/ 311944 h 457200"/>
                <a:gd name="connsiteX20" fmla="*/ 202406 w 219075"/>
                <a:gd name="connsiteY20" fmla="*/ 283369 h 457200"/>
                <a:gd name="connsiteX21" fmla="*/ 200025 w 219075"/>
                <a:gd name="connsiteY21" fmla="*/ 264319 h 457200"/>
                <a:gd name="connsiteX22" fmla="*/ 216694 w 219075"/>
                <a:gd name="connsiteY22" fmla="*/ 207169 h 457200"/>
                <a:gd name="connsiteX23" fmla="*/ 219075 w 219075"/>
                <a:gd name="connsiteY23" fmla="*/ 169069 h 457200"/>
                <a:gd name="connsiteX24" fmla="*/ 192881 w 219075"/>
                <a:gd name="connsiteY24" fmla="*/ 145256 h 457200"/>
                <a:gd name="connsiteX25" fmla="*/ 171450 w 219075"/>
                <a:gd name="connsiteY25" fmla="*/ 147638 h 457200"/>
                <a:gd name="connsiteX26" fmla="*/ 166688 w 219075"/>
                <a:gd name="connsiteY26" fmla="*/ 138113 h 457200"/>
                <a:gd name="connsiteX27" fmla="*/ 159544 w 219075"/>
                <a:gd name="connsiteY27" fmla="*/ 119063 h 457200"/>
                <a:gd name="connsiteX28" fmla="*/ 171450 w 219075"/>
                <a:gd name="connsiteY28" fmla="*/ 73819 h 457200"/>
                <a:gd name="connsiteX29" fmla="*/ 192881 w 219075"/>
                <a:gd name="connsiteY29" fmla="*/ 38100 h 457200"/>
                <a:gd name="connsiteX30" fmla="*/ 164306 w 219075"/>
                <a:gd name="connsiteY30" fmla="*/ 16669 h 457200"/>
                <a:gd name="connsiteX31" fmla="*/ 111919 w 219075"/>
                <a:gd name="connsiteY31" fmla="*/ 21431 h 457200"/>
                <a:gd name="connsiteX32" fmla="*/ 11906 w 219075"/>
                <a:gd name="connsiteY32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19075" h="457200">
                  <a:moveTo>
                    <a:pt x="11906" y="0"/>
                  </a:moveTo>
                  <a:lnTo>
                    <a:pt x="7144" y="64294"/>
                  </a:lnTo>
                  <a:lnTo>
                    <a:pt x="0" y="97631"/>
                  </a:lnTo>
                  <a:lnTo>
                    <a:pt x="14288" y="138113"/>
                  </a:lnTo>
                  <a:lnTo>
                    <a:pt x="16669" y="176213"/>
                  </a:lnTo>
                  <a:lnTo>
                    <a:pt x="45244" y="185738"/>
                  </a:lnTo>
                  <a:lnTo>
                    <a:pt x="88106" y="200025"/>
                  </a:lnTo>
                  <a:lnTo>
                    <a:pt x="90488" y="242888"/>
                  </a:lnTo>
                  <a:lnTo>
                    <a:pt x="52388" y="302419"/>
                  </a:lnTo>
                  <a:lnTo>
                    <a:pt x="30956" y="350044"/>
                  </a:lnTo>
                  <a:lnTo>
                    <a:pt x="42863" y="383381"/>
                  </a:lnTo>
                  <a:lnTo>
                    <a:pt x="83344" y="400050"/>
                  </a:lnTo>
                  <a:lnTo>
                    <a:pt x="126206" y="407194"/>
                  </a:lnTo>
                  <a:lnTo>
                    <a:pt x="130969" y="435769"/>
                  </a:lnTo>
                  <a:lnTo>
                    <a:pt x="150019" y="457200"/>
                  </a:lnTo>
                  <a:lnTo>
                    <a:pt x="161925" y="438150"/>
                  </a:lnTo>
                  <a:lnTo>
                    <a:pt x="166688" y="397669"/>
                  </a:lnTo>
                  <a:lnTo>
                    <a:pt x="171450" y="383381"/>
                  </a:lnTo>
                  <a:lnTo>
                    <a:pt x="183356" y="354806"/>
                  </a:lnTo>
                  <a:lnTo>
                    <a:pt x="185738" y="311944"/>
                  </a:lnTo>
                  <a:lnTo>
                    <a:pt x="202406" y="283369"/>
                  </a:lnTo>
                  <a:lnTo>
                    <a:pt x="200025" y="264319"/>
                  </a:lnTo>
                  <a:lnTo>
                    <a:pt x="216694" y="207169"/>
                  </a:lnTo>
                  <a:lnTo>
                    <a:pt x="219075" y="169069"/>
                  </a:lnTo>
                  <a:lnTo>
                    <a:pt x="192881" y="145256"/>
                  </a:lnTo>
                  <a:lnTo>
                    <a:pt x="171450" y="147638"/>
                  </a:lnTo>
                  <a:lnTo>
                    <a:pt x="166688" y="138113"/>
                  </a:lnTo>
                  <a:lnTo>
                    <a:pt x="159544" y="119063"/>
                  </a:lnTo>
                  <a:lnTo>
                    <a:pt x="171450" y="73819"/>
                  </a:lnTo>
                  <a:lnTo>
                    <a:pt x="192881" y="38100"/>
                  </a:lnTo>
                  <a:lnTo>
                    <a:pt x="164306" y="16669"/>
                  </a:lnTo>
                  <a:lnTo>
                    <a:pt x="111919" y="21431"/>
                  </a:lnTo>
                  <a:lnTo>
                    <a:pt x="11906" y="0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7569480" y="2763957"/>
              <a:ext cx="140030" cy="228023"/>
            </a:xfrm>
            <a:custGeom>
              <a:avLst/>
              <a:gdLst>
                <a:gd name="connsiteX0" fmla="*/ 0 w 154781"/>
                <a:gd name="connsiteY0" fmla="*/ 0 h 235744"/>
                <a:gd name="connsiteX1" fmla="*/ 30956 w 154781"/>
                <a:gd name="connsiteY1" fmla="*/ 66675 h 235744"/>
                <a:gd name="connsiteX2" fmla="*/ 28575 w 154781"/>
                <a:gd name="connsiteY2" fmla="*/ 85725 h 235744"/>
                <a:gd name="connsiteX3" fmla="*/ 52387 w 154781"/>
                <a:gd name="connsiteY3" fmla="*/ 126206 h 235744"/>
                <a:gd name="connsiteX4" fmla="*/ 47625 w 154781"/>
                <a:gd name="connsiteY4" fmla="*/ 142875 h 235744"/>
                <a:gd name="connsiteX5" fmla="*/ 66675 w 154781"/>
                <a:gd name="connsiteY5" fmla="*/ 183356 h 235744"/>
                <a:gd name="connsiteX6" fmla="*/ 69056 w 154781"/>
                <a:gd name="connsiteY6" fmla="*/ 207169 h 235744"/>
                <a:gd name="connsiteX7" fmla="*/ 78581 w 154781"/>
                <a:gd name="connsiteY7" fmla="*/ 235744 h 235744"/>
                <a:gd name="connsiteX8" fmla="*/ 92869 w 154781"/>
                <a:gd name="connsiteY8" fmla="*/ 221456 h 235744"/>
                <a:gd name="connsiteX9" fmla="*/ 114300 w 154781"/>
                <a:gd name="connsiteY9" fmla="*/ 214312 h 235744"/>
                <a:gd name="connsiteX10" fmla="*/ 114300 w 154781"/>
                <a:gd name="connsiteY10" fmla="*/ 214312 h 235744"/>
                <a:gd name="connsiteX11" fmla="*/ 152400 w 154781"/>
                <a:gd name="connsiteY11" fmla="*/ 195262 h 235744"/>
                <a:gd name="connsiteX12" fmla="*/ 154781 w 154781"/>
                <a:gd name="connsiteY12" fmla="*/ 159544 h 235744"/>
                <a:gd name="connsiteX13" fmla="*/ 147637 w 154781"/>
                <a:gd name="connsiteY13" fmla="*/ 135731 h 235744"/>
                <a:gd name="connsiteX14" fmla="*/ 128587 w 154781"/>
                <a:gd name="connsiteY14" fmla="*/ 119062 h 235744"/>
                <a:gd name="connsiteX15" fmla="*/ 121444 w 154781"/>
                <a:gd name="connsiteY15" fmla="*/ 126206 h 235744"/>
                <a:gd name="connsiteX16" fmla="*/ 102394 w 154781"/>
                <a:gd name="connsiteY16" fmla="*/ 116681 h 235744"/>
                <a:gd name="connsiteX17" fmla="*/ 83344 w 154781"/>
                <a:gd name="connsiteY17" fmla="*/ 95250 h 235744"/>
                <a:gd name="connsiteX18" fmla="*/ 71437 w 154781"/>
                <a:gd name="connsiteY18" fmla="*/ 76200 h 235744"/>
                <a:gd name="connsiteX19" fmla="*/ 45244 w 154781"/>
                <a:gd name="connsiteY19" fmla="*/ 33337 h 235744"/>
                <a:gd name="connsiteX20" fmla="*/ 0 w 154781"/>
                <a:gd name="connsiteY20" fmla="*/ 0 h 235744"/>
                <a:gd name="connsiteX0" fmla="*/ 0 w 154781"/>
                <a:gd name="connsiteY0" fmla="*/ 14288 h 250032"/>
                <a:gd name="connsiteX1" fmla="*/ 30956 w 154781"/>
                <a:gd name="connsiteY1" fmla="*/ 80963 h 250032"/>
                <a:gd name="connsiteX2" fmla="*/ 28575 w 154781"/>
                <a:gd name="connsiteY2" fmla="*/ 100013 h 250032"/>
                <a:gd name="connsiteX3" fmla="*/ 52387 w 154781"/>
                <a:gd name="connsiteY3" fmla="*/ 140494 h 250032"/>
                <a:gd name="connsiteX4" fmla="*/ 47625 w 154781"/>
                <a:gd name="connsiteY4" fmla="*/ 157163 h 250032"/>
                <a:gd name="connsiteX5" fmla="*/ 66675 w 154781"/>
                <a:gd name="connsiteY5" fmla="*/ 197644 h 250032"/>
                <a:gd name="connsiteX6" fmla="*/ 69056 w 154781"/>
                <a:gd name="connsiteY6" fmla="*/ 221457 h 250032"/>
                <a:gd name="connsiteX7" fmla="*/ 78581 w 154781"/>
                <a:gd name="connsiteY7" fmla="*/ 250032 h 250032"/>
                <a:gd name="connsiteX8" fmla="*/ 92869 w 154781"/>
                <a:gd name="connsiteY8" fmla="*/ 235744 h 250032"/>
                <a:gd name="connsiteX9" fmla="*/ 114300 w 154781"/>
                <a:gd name="connsiteY9" fmla="*/ 228600 h 250032"/>
                <a:gd name="connsiteX10" fmla="*/ 114300 w 154781"/>
                <a:gd name="connsiteY10" fmla="*/ 228600 h 250032"/>
                <a:gd name="connsiteX11" fmla="*/ 152400 w 154781"/>
                <a:gd name="connsiteY11" fmla="*/ 209550 h 250032"/>
                <a:gd name="connsiteX12" fmla="*/ 154781 w 154781"/>
                <a:gd name="connsiteY12" fmla="*/ 173832 h 250032"/>
                <a:gd name="connsiteX13" fmla="*/ 147637 w 154781"/>
                <a:gd name="connsiteY13" fmla="*/ 150019 h 250032"/>
                <a:gd name="connsiteX14" fmla="*/ 128587 w 154781"/>
                <a:gd name="connsiteY14" fmla="*/ 133350 h 250032"/>
                <a:gd name="connsiteX15" fmla="*/ 121444 w 154781"/>
                <a:gd name="connsiteY15" fmla="*/ 140494 h 250032"/>
                <a:gd name="connsiteX16" fmla="*/ 102394 w 154781"/>
                <a:gd name="connsiteY16" fmla="*/ 130969 h 250032"/>
                <a:gd name="connsiteX17" fmla="*/ 83344 w 154781"/>
                <a:gd name="connsiteY17" fmla="*/ 109538 h 250032"/>
                <a:gd name="connsiteX18" fmla="*/ 71437 w 154781"/>
                <a:gd name="connsiteY18" fmla="*/ 90488 h 250032"/>
                <a:gd name="connsiteX19" fmla="*/ 30957 w 154781"/>
                <a:gd name="connsiteY19" fmla="*/ 0 h 250032"/>
                <a:gd name="connsiteX20" fmla="*/ 0 w 154781"/>
                <a:gd name="connsiteY20" fmla="*/ 14288 h 250032"/>
                <a:gd name="connsiteX0" fmla="*/ 0 w 154793"/>
                <a:gd name="connsiteY0" fmla="*/ 14288 h 250032"/>
                <a:gd name="connsiteX1" fmla="*/ 30956 w 154793"/>
                <a:gd name="connsiteY1" fmla="*/ 80963 h 250032"/>
                <a:gd name="connsiteX2" fmla="*/ 28575 w 154793"/>
                <a:gd name="connsiteY2" fmla="*/ 100013 h 250032"/>
                <a:gd name="connsiteX3" fmla="*/ 52387 w 154793"/>
                <a:gd name="connsiteY3" fmla="*/ 140494 h 250032"/>
                <a:gd name="connsiteX4" fmla="*/ 47625 w 154793"/>
                <a:gd name="connsiteY4" fmla="*/ 157163 h 250032"/>
                <a:gd name="connsiteX5" fmla="*/ 66675 w 154793"/>
                <a:gd name="connsiteY5" fmla="*/ 197644 h 250032"/>
                <a:gd name="connsiteX6" fmla="*/ 69056 w 154793"/>
                <a:gd name="connsiteY6" fmla="*/ 221457 h 250032"/>
                <a:gd name="connsiteX7" fmla="*/ 78581 w 154793"/>
                <a:gd name="connsiteY7" fmla="*/ 250032 h 250032"/>
                <a:gd name="connsiteX8" fmla="*/ 92869 w 154793"/>
                <a:gd name="connsiteY8" fmla="*/ 235744 h 250032"/>
                <a:gd name="connsiteX9" fmla="*/ 114300 w 154793"/>
                <a:gd name="connsiteY9" fmla="*/ 228600 h 250032"/>
                <a:gd name="connsiteX10" fmla="*/ 114300 w 154793"/>
                <a:gd name="connsiteY10" fmla="*/ 228600 h 250032"/>
                <a:gd name="connsiteX11" fmla="*/ 154793 w 154793"/>
                <a:gd name="connsiteY11" fmla="*/ 230914 h 250032"/>
                <a:gd name="connsiteX12" fmla="*/ 154781 w 154793"/>
                <a:gd name="connsiteY12" fmla="*/ 173832 h 250032"/>
                <a:gd name="connsiteX13" fmla="*/ 147637 w 154793"/>
                <a:gd name="connsiteY13" fmla="*/ 150019 h 250032"/>
                <a:gd name="connsiteX14" fmla="*/ 128587 w 154793"/>
                <a:gd name="connsiteY14" fmla="*/ 133350 h 250032"/>
                <a:gd name="connsiteX15" fmla="*/ 121444 w 154793"/>
                <a:gd name="connsiteY15" fmla="*/ 140494 h 250032"/>
                <a:gd name="connsiteX16" fmla="*/ 102394 w 154793"/>
                <a:gd name="connsiteY16" fmla="*/ 130969 h 250032"/>
                <a:gd name="connsiteX17" fmla="*/ 83344 w 154793"/>
                <a:gd name="connsiteY17" fmla="*/ 109538 h 250032"/>
                <a:gd name="connsiteX18" fmla="*/ 71437 w 154793"/>
                <a:gd name="connsiteY18" fmla="*/ 90488 h 250032"/>
                <a:gd name="connsiteX19" fmla="*/ 30957 w 154793"/>
                <a:gd name="connsiteY19" fmla="*/ 0 h 250032"/>
                <a:gd name="connsiteX20" fmla="*/ 0 w 154793"/>
                <a:gd name="connsiteY20" fmla="*/ 14288 h 250032"/>
                <a:gd name="connsiteX0" fmla="*/ 0 w 154793"/>
                <a:gd name="connsiteY0" fmla="*/ 14288 h 250032"/>
                <a:gd name="connsiteX1" fmla="*/ 30956 w 154793"/>
                <a:gd name="connsiteY1" fmla="*/ 80963 h 250032"/>
                <a:gd name="connsiteX2" fmla="*/ 28575 w 154793"/>
                <a:gd name="connsiteY2" fmla="*/ 100013 h 250032"/>
                <a:gd name="connsiteX3" fmla="*/ 52387 w 154793"/>
                <a:gd name="connsiteY3" fmla="*/ 140494 h 250032"/>
                <a:gd name="connsiteX4" fmla="*/ 47625 w 154793"/>
                <a:gd name="connsiteY4" fmla="*/ 157163 h 250032"/>
                <a:gd name="connsiteX5" fmla="*/ 66675 w 154793"/>
                <a:gd name="connsiteY5" fmla="*/ 197644 h 250032"/>
                <a:gd name="connsiteX6" fmla="*/ 69056 w 154793"/>
                <a:gd name="connsiteY6" fmla="*/ 221457 h 250032"/>
                <a:gd name="connsiteX7" fmla="*/ 78581 w 154793"/>
                <a:gd name="connsiteY7" fmla="*/ 250032 h 250032"/>
                <a:gd name="connsiteX8" fmla="*/ 92869 w 154793"/>
                <a:gd name="connsiteY8" fmla="*/ 235744 h 250032"/>
                <a:gd name="connsiteX9" fmla="*/ 114300 w 154793"/>
                <a:gd name="connsiteY9" fmla="*/ 228600 h 250032"/>
                <a:gd name="connsiteX10" fmla="*/ 116694 w 154793"/>
                <a:gd name="connsiteY10" fmla="*/ 242843 h 250032"/>
                <a:gd name="connsiteX11" fmla="*/ 154793 w 154793"/>
                <a:gd name="connsiteY11" fmla="*/ 230914 h 250032"/>
                <a:gd name="connsiteX12" fmla="*/ 154781 w 154793"/>
                <a:gd name="connsiteY12" fmla="*/ 173832 h 250032"/>
                <a:gd name="connsiteX13" fmla="*/ 147637 w 154793"/>
                <a:gd name="connsiteY13" fmla="*/ 150019 h 250032"/>
                <a:gd name="connsiteX14" fmla="*/ 128587 w 154793"/>
                <a:gd name="connsiteY14" fmla="*/ 133350 h 250032"/>
                <a:gd name="connsiteX15" fmla="*/ 121444 w 154793"/>
                <a:gd name="connsiteY15" fmla="*/ 140494 h 250032"/>
                <a:gd name="connsiteX16" fmla="*/ 102394 w 154793"/>
                <a:gd name="connsiteY16" fmla="*/ 130969 h 250032"/>
                <a:gd name="connsiteX17" fmla="*/ 83344 w 154793"/>
                <a:gd name="connsiteY17" fmla="*/ 109538 h 250032"/>
                <a:gd name="connsiteX18" fmla="*/ 71437 w 154793"/>
                <a:gd name="connsiteY18" fmla="*/ 90488 h 250032"/>
                <a:gd name="connsiteX19" fmla="*/ 30957 w 154793"/>
                <a:gd name="connsiteY19" fmla="*/ 0 h 250032"/>
                <a:gd name="connsiteX20" fmla="*/ 0 w 154793"/>
                <a:gd name="connsiteY20" fmla="*/ 14288 h 250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4793" h="250032">
                  <a:moveTo>
                    <a:pt x="0" y="14288"/>
                  </a:moveTo>
                  <a:lnTo>
                    <a:pt x="30956" y="80963"/>
                  </a:lnTo>
                  <a:lnTo>
                    <a:pt x="28575" y="100013"/>
                  </a:lnTo>
                  <a:lnTo>
                    <a:pt x="52387" y="140494"/>
                  </a:lnTo>
                  <a:lnTo>
                    <a:pt x="47625" y="157163"/>
                  </a:lnTo>
                  <a:lnTo>
                    <a:pt x="66675" y="197644"/>
                  </a:lnTo>
                  <a:lnTo>
                    <a:pt x="69056" y="221457"/>
                  </a:lnTo>
                  <a:lnTo>
                    <a:pt x="78581" y="250032"/>
                  </a:lnTo>
                  <a:lnTo>
                    <a:pt x="92869" y="235744"/>
                  </a:lnTo>
                  <a:lnTo>
                    <a:pt x="114300" y="228600"/>
                  </a:lnTo>
                  <a:lnTo>
                    <a:pt x="116694" y="242843"/>
                  </a:lnTo>
                  <a:lnTo>
                    <a:pt x="154793" y="230914"/>
                  </a:lnTo>
                  <a:cubicBezTo>
                    <a:pt x="154789" y="211887"/>
                    <a:pt x="154785" y="192859"/>
                    <a:pt x="154781" y="173832"/>
                  </a:cubicBezTo>
                  <a:lnTo>
                    <a:pt x="147637" y="150019"/>
                  </a:lnTo>
                  <a:lnTo>
                    <a:pt x="128587" y="133350"/>
                  </a:lnTo>
                  <a:lnTo>
                    <a:pt x="121444" y="140494"/>
                  </a:lnTo>
                  <a:lnTo>
                    <a:pt x="102394" y="130969"/>
                  </a:lnTo>
                  <a:lnTo>
                    <a:pt x="83344" y="109538"/>
                  </a:lnTo>
                  <a:lnTo>
                    <a:pt x="71437" y="90488"/>
                  </a:lnTo>
                  <a:lnTo>
                    <a:pt x="30957" y="0"/>
                  </a:lnTo>
                  <a:lnTo>
                    <a:pt x="0" y="14288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 dirty="0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6730742" y="2804367"/>
              <a:ext cx="604873" cy="660978"/>
            </a:xfrm>
            <a:custGeom>
              <a:avLst/>
              <a:gdLst>
                <a:gd name="connsiteX0" fmla="*/ 190500 w 664369"/>
                <a:gd name="connsiteY0" fmla="*/ 0 h 704850"/>
                <a:gd name="connsiteX1" fmla="*/ 195263 w 664369"/>
                <a:gd name="connsiteY1" fmla="*/ 73819 h 704850"/>
                <a:gd name="connsiteX2" fmla="*/ 195263 w 664369"/>
                <a:gd name="connsiteY2" fmla="*/ 178594 h 704850"/>
                <a:gd name="connsiteX3" fmla="*/ 147638 w 664369"/>
                <a:gd name="connsiteY3" fmla="*/ 264319 h 704850"/>
                <a:gd name="connsiteX4" fmla="*/ 111919 w 664369"/>
                <a:gd name="connsiteY4" fmla="*/ 285750 h 704850"/>
                <a:gd name="connsiteX5" fmla="*/ 92869 w 664369"/>
                <a:gd name="connsiteY5" fmla="*/ 297657 h 704850"/>
                <a:gd name="connsiteX6" fmla="*/ 90488 w 664369"/>
                <a:gd name="connsiteY6" fmla="*/ 326232 h 704850"/>
                <a:gd name="connsiteX7" fmla="*/ 102394 w 664369"/>
                <a:gd name="connsiteY7" fmla="*/ 330994 h 704850"/>
                <a:gd name="connsiteX8" fmla="*/ 100013 w 664369"/>
                <a:gd name="connsiteY8" fmla="*/ 354807 h 704850"/>
                <a:gd name="connsiteX9" fmla="*/ 104775 w 664369"/>
                <a:gd name="connsiteY9" fmla="*/ 369094 h 704850"/>
                <a:gd name="connsiteX10" fmla="*/ 83344 w 664369"/>
                <a:gd name="connsiteY10" fmla="*/ 388144 h 704850"/>
                <a:gd name="connsiteX11" fmla="*/ 80963 w 664369"/>
                <a:gd name="connsiteY11" fmla="*/ 392907 h 704850"/>
                <a:gd name="connsiteX12" fmla="*/ 69056 w 664369"/>
                <a:gd name="connsiteY12" fmla="*/ 369094 h 704850"/>
                <a:gd name="connsiteX13" fmla="*/ 45244 w 664369"/>
                <a:gd name="connsiteY13" fmla="*/ 381000 h 704850"/>
                <a:gd name="connsiteX14" fmla="*/ 45244 w 664369"/>
                <a:gd name="connsiteY14" fmla="*/ 421482 h 704850"/>
                <a:gd name="connsiteX15" fmla="*/ 52388 w 664369"/>
                <a:gd name="connsiteY15" fmla="*/ 438150 h 704850"/>
                <a:gd name="connsiteX16" fmla="*/ 0 w 664369"/>
                <a:gd name="connsiteY16" fmla="*/ 502444 h 704850"/>
                <a:gd name="connsiteX17" fmla="*/ 33338 w 664369"/>
                <a:gd name="connsiteY17" fmla="*/ 607219 h 704850"/>
                <a:gd name="connsiteX18" fmla="*/ 88106 w 664369"/>
                <a:gd name="connsiteY18" fmla="*/ 642938 h 704850"/>
                <a:gd name="connsiteX19" fmla="*/ 104775 w 664369"/>
                <a:gd name="connsiteY19" fmla="*/ 638175 h 704850"/>
                <a:gd name="connsiteX20" fmla="*/ 152400 w 664369"/>
                <a:gd name="connsiteY20" fmla="*/ 685800 h 704850"/>
                <a:gd name="connsiteX21" fmla="*/ 169069 w 664369"/>
                <a:gd name="connsiteY21" fmla="*/ 685800 h 704850"/>
                <a:gd name="connsiteX22" fmla="*/ 214313 w 664369"/>
                <a:gd name="connsiteY22" fmla="*/ 704850 h 704850"/>
                <a:gd name="connsiteX23" fmla="*/ 230981 w 664369"/>
                <a:gd name="connsiteY23" fmla="*/ 666750 h 704850"/>
                <a:gd name="connsiteX24" fmla="*/ 264319 w 664369"/>
                <a:gd name="connsiteY24" fmla="*/ 647700 h 704850"/>
                <a:gd name="connsiteX25" fmla="*/ 285750 w 664369"/>
                <a:gd name="connsiteY25" fmla="*/ 645319 h 704850"/>
                <a:gd name="connsiteX26" fmla="*/ 352425 w 664369"/>
                <a:gd name="connsiteY26" fmla="*/ 604838 h 704850"/>
                <a:gd name="connsiteX27" fmla="*/ 369094 w 664369"/>
                <a:gd name="connsiteY27" fmla="*/ 597694 h 704850"/>
                <a:gd name="connsiteX28" fmla="*/ 366713 w 664369"/>
                <a:gd name="connsiteY28" fmla="*/ 559594 h 704850"/>
                <a:gd name="connsiteX29" fmla="*/ 369094 w 664369"/>
                <a:gd name="connsiteY29" fmla="*/ 528638 h 704850"/>
                <a:gd name="connsiteX30" fmla="*/ 373856 w 664369"/>
                <a:gd name="connsiteY30" fmla="*/ 497682 h 704850"/>
                <a:gd name="connsiteX31" fmla="*/ 381000 w 664369"/>
                <a:gd name="connsiteY31" fmla="*/ 473869 h 704850"/>
                <a:gd name="connsiteX32" fmla="*/ 407194 w 664369"/>
                <a:gd name="connsiteY32" fmla="*/ 435769 h 704850"/>
                <a:gd name="connsiteX33" fmla="*/ 428625 w 664369"/>
                <a:gd name="connsiteY33" fmla="*/ 385763 h 704850"/>
                <a:gd name="connsiteX34" fmla="*/ 428625 w 664369"/>
                <a:gd name="connsiteY34" fmla="*/ 385763 h 704850"/>
                <a:gd name="connsiteX35" fmla="*/ 476250 w 664369"/>
                <a:gd name="connsiteY35" fmla="*/ 354807 h 704850"/>
                <a:gd name="connsiteX36" fmla="*/ 502444 w 664369"/>
                <a:gd name="connsiteY36" fmla="*/ 330994 h 704850"/>
                <a:gd name="connsiteX37" fmla="*/ 507206 w 664369"/>
                <a:gd name="connsiteY37" fmla="*/ 292894 h 704850"/>
                <a:gd name="connsiteX38" fmla="*/ 573881 w 664369"/>
                <a:gd name="connsiteY38" fmla="*/ 188119 h 704850"/>
                <a:gd name="connsiteX39" fmla="*/ 571500 w 664369"/>
                <a:gd name="connsiteY39" fmla="*/ 169069 h 704850"/>
                <a:gd name="connsiteX40" fmla="*/ 573881 w 664369"/>
                <a:gd name="connsiteY40" fmla="*/ 159544 h 704850"/>
                <a:gd name="connsiteX41" fmla="*/ 614363 w 664369"/>
                <a:gd name="connsiteY41" fmla="*/ 150019 h 704850"/>
                <a:gd name="connsiteX42" fmla="*/ 628650 w 664369"/>
                <a:gd name="connsiteY42" fmla="*/ 159544 h 704850"/>
                <a:gd name="connsiteX43" fmla="*/ 647700 w 664369"/>
                <a:gd name="connsiteY43" fmla="*/ 161925 h 704850"/>
                <a:gd name="connsiteX44" fmla="*/ 659606 w 664369"/>
                <a:gd name="connsiteY44" fmla="*/ 133350 h 704850"/>
                <a:gd name="connsiteX45" fmla="*/ 664369 w 664369"/>
                <a:gd name="connsiteY45" fmla="*/ 119063 h 704850"/>
                <a:gd name="connsiteX46" fmla="*/ 645319 w 664369"/>
                <a:gd name="connsiteY46" fmla="*/ 104775 h 704850"/>
                <a:gd name="connsiteX47" fmla="*/ 642938 w 664369"/>
                <a:gd name="connsiteY47" fmla="*/ 92869 h 704850"/>
                <a:gd name="connsiteX48" fmla="*/ 621506 w 664369"/>
                <a:gd name="connsiteY48" fmla="*/ 83344 h 704850"/>
                <a:gd name="connsiteX49" fmla="*/ 590550 w 664369"/>
                <a:gd name="connsiteY49" fmla="*/ 88107 h 704850"/>
                <a:gd name="connsiteX50" fmla="*/ 573881 w 664369"/>
                <a:gd name="connsiteY50" fmla="*/ 104775 h 704850"/>
                <a:gd name="connsiteX51" fmla="*/ 564356 w 664369"/>
                <a:gd name="connsiteY51" fmla="*/ 116682 h 704850"/>
                <a:gd name="connsiteX52" fmla="*/ 547688 w 664369"/>
                <a:gd name="connsiteY52" fmla="*/ 126207 h 704850"/>
                <a:gd name="connsiteX53" fmla="*/ 528638 w 664369"/>
                <a:gd name="connsiteY53" fmla="*/ 133350 h 704850"/>
                <a:gd name="connsiteX54" fmla="*/ 516731 w 664369"/>
                <a:gd name="connsiteY54" fmla="*/ 128588 h 704850"/>
                <a:gd name="connsiteX55" fmla="*/ 502444 w 664369"/>
                <a:gd name="connsiteY55" fmla="*/ 128588 h 704850"/>
                <a:gd name="connsiteX56" fmla="*/ 495300 w 664369"/>
                <a:gd name="connsiteY56" fmla="*/ 121444 h 704850"/>
                <a:gd name="connsiteX57" fmla="*/ 478631 w 664369"/>
                <a:gd name="connsiteY57" fmla="*/ 164307 h 704850"/>
                <a:gd name="connsiteX58" fmla="*/ 469106 w 664369"/>
                <a:gd name="connsiteY58" fmla="*/ 173832 h 704850"/>
                <a:gd name="connsiteX59" fmla="*/ 459581 w 664369"/>
                <a:gd name="connsiteY59" fmla="*/ 173832 h 704850"/>
                <a:gd name="connsiteX60" fmla="*/ 459581 w 664369"/>
                <a:gd name="connsiteY60" fmla="*/ 173832 h 704850"/>
                <a:gd name="connsiteX61" fmla="*/ 445294 w 664369"/>
                <a:gd name="connsiteY61" fmla="*/ 188119 h 704850"/>
                <a:gd name="connsiteX62" fmla="*/ 431006 w 664369"/>
                <a:gd name="connsiteY62" fmla="*/ 200025 h 704850"/>
                <a:gd name="connsiteX63" fmla="*/ 421481 w 664369"/>
                <a:gd name="connsiteY63" fmla="*/ 207169 h 704850"/>
                <a:gd name="connsiteX64" fmla="*/ 411956 w 664369"/>
                <a:gd name="connsiteY64" fmla="*/ 185738 h 704850"/>
                <a:gd name="connsiteX65" fmla="*/ 397669 w 664369"/>
                <a:gd name="connsiteY65" fmla="*/ 164307 h 704850"/>
                <a:gd name="connsiteX66" fmla="*/ 385763 w 664369"/>
                <a:gd name="connsiteY66" fmla="*/ 145257 h 704850"/>
                <a:gd name="connsiteX67" fmla="*/ 247650 w 664369"/>
                <a:gd name="connsiteY67" fmla="*/ 180975 h 704850"/>
                <a:gd name="connsiteX68" fmla="*/ 190500 w 664369"/>
                <a:gd name="connsiteY68" fmla="*/ 0 h 704850"/>
                <a:gd name="connsiteX0" fmla="*/ 190500 w 664369"/>
                <a:gd name="connsiteY0" fmla="*/ 0 h 704850"/>
                <a:gd name="connsiteX1" fmla="*/ 195263 w 664369"/>
                <a:gd name="connsiteY1" fmla="*/ 73819 h 704850"/>
                <a:gd name="connsiteX2" fmla="*/ 195263 w 664369"/>
                <a:gd name="connsiteY2" fmla="*/ 178594 h 704850"/>
                <a:gd name="connsiteX3" fmla="*/ 147638 w 664369"/>
                <a:gd name="connsiteY3" fmla="*/ 264319 h 704850"/>
                <a:gd name="connsiteX4" fmla="*/ 111919 w 664369"/>
                <a:gd name="connsiteY4" fmla="*/ 285750 h 704850"/>
                <a:gd name="connsiteX5" fmla="*/ 92869 w 664369"/>
                <a:gd name="connsiteY5" fmla="*/ 297657 h 704850"/>
                <a:gd name="connsiteX6" fmla="*/ 90488 w 664369"/>
                <a:gd name="connsiteY6" fmla="*/ 326232 h 704850"/>
                <a:gd name="connsiteX7" fmla="*/ 102394 w 664369"/>
                <a:gd name="connsiteY7" fmla="*/ 330994 h 704850"/>
                <a:gd name="connsiteX8" fmla="*/ 100013 w 664369"/>
                <a:gd name="connsiteY8" fmla="*/ 354807 h 704850"/>
                <a:gd name="connsiteX9" fmla="*/ 104775 w 664369"/>
                <a:gd name="connsiteY9" fmla="*/ 369094 h 704850"/>
                <a:gd name="connsiteX10" fmla="*/ 83344 w 664369"/>
                <a:gd name="connsiteY10" fmla="*/ 388144 h 704850"/>
                <a:gd name="connsiteX11" fmla="*/ 80963 w 664369"/>
                <a:gd name="connsiteY11" fmla="*/ 392907 h 704850"/>
                <a:gd name="connsiteX12" fmla="*/ 69056 w 664369"/>
                <a:gd name="connsiteY12" fmla="*/ 369094 h 704850"/>
                <a:gd name="connsiteX13" fmla="*/ 45244 w 664369"/>
                <a:gd name="connsiteY13" fmla="*/ 381000 h 704850"/>
                <a:gd name="connsiteX14" fmla="*/ 45244 w 664369"/>
                <a:gd name="connsiteY14" fmla="*/ 421482 h 704850"/>
                <a:gd name="connsiteX15" fmla="*/ 52388 w 664369"/>
                <a:gd name="connsiteY15" fmla="*/ 438150 h 704850"/>
                <a:gd name="connsiteX16" fmla="*/ 0 w 664369"/>
                <a:gd name="connsiteY16" fmla="*/ 502444 h 704850"/>
                <a:gd name="connsiteX17" fmla="*/ 33338 w 664369"/>
                <a:gd name="connsiteY17" fmla="*/ 607219 h 704850"/>
                <a:gd name="connsiteX18" fmla="*/ 88106 w 664369"/>
                <a:gd name="connsiteY18" fmla="*/ 642938 h 704850"/>
                <a:gd name="connsiteX19" fmla="*/ 104775 w 664369"/>
                <a:gd name="connsiteY19" fmla="*/ 638175 h 704850"/>
                <a:gd name="connsiteX20" fmla="*/ 152400 w 664369"/>
                <a:gd name="connsiteY20" fmla="*/ 685800 h 704850"/>
                <a:gd name="connsiteX21" fmla="*/ 169069 w 664369"/>
                <a:gd name="connsiteY21" fmla="*/ 685800 h 704850"/>
                <a:gd name="connsiteX22" fmla="*/ 214313 w 664369"/>
                <a:gd name="connsiteY22" fmla="*/ 704850 h 704850"/>
                <a:gd name="connsiteX23" fmla="*/ 230981 w 664369"/>
                <a:gd name="connsiteY23" fmla="*/ 666750 h 704850"/>
                <a:gd name="connsiteX24" fmla="*/ 264319 w 664369"/>
                <a:gd name="connsiteY24" fmla="*/ 647700 h 704850"/>
                <a:gd name="connsiteX25" fmla="*/ 285750 w 664369"/>
                <a:gd name="connsiteY25" fmla="*/ 645319 h 704850"/>
                <a:gd name="connsiteX26" fmla="*/ 352425 w 664369"/>
                <a:gd name="connsiteY26" fmla="*/ 604838 h 704850"/>
                <a:gd name="connsiteX27" fmla="*/ 369094 w 664369"/>
                <a:gd name="connsiteY27" fmla="*/ 597694 h 704850"/>
                <a:gd name="connsiteX28" fmla="*/ 366713 w 664369"/>
                <a:gd name="connsiteY28" fmla="*/ 559594 h 704850"/>
                <a:gd name="connsiteX29" fmla="*/ 369094 w 664369"/>
                <a:gd name="connsiteY29" fmla="*/ 528638 h 704850"/>
                <a:gd name="connsiteX30" fmla="*/ 373856 w 664369"/>
                <a:gd name="connsiteY30" fmla="*/ 497682 h 704850"/>
                <a:gd name="connsiteX31" fmla="*/ 381000 w 664369"/>
                <a:gd name="connsiteY31" fmla="*/ 473869 h 704850"/>
                <a:gd name="connsiteX32" fmla="*/ 407194 w 664369"/>
                <a:gd name="connsiteY32" fmla="*/ 435769 h 704850"/>
                <a:gd name="connsiteX33" fmla="*/ 428625 w 664369"/>
                <a:gd name="connsiteY33" fmla="*/ 385763 h 704850"/>
                <a:gd name="connsiteX34" fmla="*/ 428625 w 664369"/>
                <a:gd name="connsiteY34" fmla="*/ 385763 h 704850"/>
                <a:gd name="connsiteX35" fmla="*/ 476250 w 664369"/>
                <a:gd name="connsiteY35" fmla="*/ 354807 h 704850"/>
                <a:gd name="connsiteX36" fmla="*/ 502444 w 664369"/>
                <a:gd name="connsiteY36" fmla="*/ 330994 h 704850"/>
                <a:gd name="connsiteX37" fmla="*/ 507206 w 664369"/>
                <a:gd name="connsiteY37" fmla="*/ 292894 h 704850"/>
                <a:gd name="connsiteX38" fmla="*/ 573881 w 664369"/>
                <a:gd name="connsiteY38" fmla="*/ 188119 h 704850"/>
                <a:gd name="connsiteX39" fmla="*/ 571500 w 664369"/>
                <a:gd name="connsiteY39" fmla="*/ 169069 h 704850"/>
                <a:gd name="connsiteX40" fmla="*/ 573881 w 664369"/>
                <a:gd name="connsiteY40" fmla="*/ 159544 h 704850"/>
                <a:gd name="connsiteX41" fmla="*/ 614363 w 664369"/>
                <a:gd name="connsiteY41" fmla="*/ 150019 h 704850"/>
                <a:gd name="connsiteX42" fmla="*/ 628650 w 664369"/>
                <a:gd name="connsiteY42" fmla="*/ 159544 h 704850"/>
                <a:gd name="connsiteX43" fmla="*/ 647700 w 664369"/>
                <a:gd name="connsiteY43" fmla="*/ 161925 h 704850"/>
                <a:gd name="connsiteX44" fmla="*/ 659606 w 664369"/>
                <a:gd name="connsiteY44" fmla="*/ 133350 h 704850"/>
                <a:gd name="connsiteX45" fmla="*/ 664369 w 664369"/>
                <a:gd name="connsiteY45" fmla="*/ 119063 h 704850"/>
                <a:gd name="connsiteX46" fmla="*/ 645319 w 664369"/>
                <a:gd name="connsiteY46" fmla="*/ 104775 h 704850"/>
                <a:gd name="connsiteX47" fmla="*/ 642938 w 664369"/>
                <a:gd name="connsiteY47" fmla="*/ 92869 h 704850"/>
                <a:gd name="connsiteX48" fmla="*/ 621506 w 664369"/>
                <a:gd name="connsiteY48" fmla="*/ 83344 h 704850"/>
                <a:gd name="connsiteX49" fmla="*/ 590550 w 664369"/>
                <a:gd name="connsiteY49" fmla="*/ 88107 h 704850"/>
                <a:gd name="connsiteX50" fmla="*/ 573881 w 664369"/>
                <a:gd name="connsiteY50" fmla="*/ 104775 h 704850"/>
                <a:gd name="connsiteX51" fmla="*/ 564356 w 664369"/>
                <a:gd name="connsiteY51" fmla="*/ 116682 h 704850"/>
                <a:gd name="connsiteX52" fmla="*/ 547688 w 664369"/>
                <a:gd name="connsiteY52" fmla="*/ 126207 h 704850"/>
                <a:gd name="connsiteX53" fmla="*/ 528638 w 664369"/>
                <a:gd name="connsiteY53" fmla="*/ 133350 h 704850"/>
                <a:gd name="connsiteX54" fmla="*/ 516731 w 664369"/>
                <a:gd name="connsiteY54" fmla="*/ 128588 h 704850"/>
                <a:gd name="connsiteX55" fmla="*/ 502444 w 664369"/>
                <a:gd name="connsiteY55" fmla="*/ 128588 h 704850"/>
                <a:gd name="connsiteX56" fmla="*/ 495300 w 664369"/>
                <a:gd name="connsiteY56" fmla="*/ 121444 h 704850"/>
                <a:gd name="connsiteX57" fmla="*/ 478631 w 664369"/>
                <a:gd name="connsiteY57" fmla="*/ 164307 h 704850"/>
                <a:gd name="connsiteX58" fmla="*/ 469106 w 664369"/>
                <a:gd name="connsiteY58" fmla="*/ 173832 h 704850"/>
                <a:gd name="connsiteX59" fmla="*/ 459581 w 664369"/>
                <a:gd name="connsiteY59" fmla="*/ 173832 h 704850"/>
                <a:gd name="connsiteX60" fmla="*/ 459581 w 664369"/>
                <a:gd name="connsiteY60" fmla="*/ 173832 h 704850"/>
                <a:gd name="connsiteX61" fmla="*/ 445294 w 664369"/>
                <a:gd name="connsiteY61" fmla="*/ 188119 h 704850"/>
                <a:gd name="connsiteX62" fmla="*/ 431006 w 664369"/>
                <a:gd name="connsiteY62" fmla="*/ 200025 h 704850"/>
                <a:gd name="connsiteX63" fmla="*/ 421481 w 664369"/>
                <a:gd name="connsiteY63" fmla="*/ 207169 h 704850"/>
                <a:gd name="connsiteX64" fmla="*/ 411956 w 664369"/>
                <a:gd name="connsiteY64" fmla="*/ 185738 h 704850"/>
                <a:gd name="connsiteX65" fmla="*/ 397669 w 664369"/>
                <a:gd name="connsiteY65" fmla="*/ 164307 h 704850"/>
                <a:gd name="connsiteX66" fmla="*/ 385763 w 664369"/>
                <a:gd name="connsiteY66" fmla="*/ 145257 h 704850"/>
                <a:gd name="connsiteX67" fmla="*/ 247650 w 664369"/>
                <a:gd name="connsiteY67" fmla="*/ 180975 h 704850"/>
                <a:gd name="connsiteX68" fmla="*/ 204788 w 664369"/>
                <a:gd name="connsiteY68" fmla="*/ 54769 h 704850"/>
                <a:gd name="connsiteX69" fmla="*/ 190500 w 664369"/>
                <a:gd name="connsiteY69" fmla="*/ 0 h 704850"/>
                <a:gd name="connsiteX0" fmla="*/ 190500 w 664369"/>
                <a:gd name="connsiteY0" fmla="*/ 4762 h 709612"/>
                <a:gd name="connsiteX1" fmla="*/ 195263 w 664369"/>
                <a:gd name="connsiteY1" fmla="*/ 78581 h 709612"/>
                <a:gd name="connsiteX2" fmla="*/ 195263 w 664369"/>
                <a:gd name="connsiteY2" fmla="*/ 183356 h 709612"/>
                <a:gd name="connsiteX3" fmla="*/ 147638 w 664369"/>
                <a:gd name="connsiteY3" fmla="*/ 269081 h 709612"/>
                <a:gd name="connsiteX4" fmla="*/ 111919 w 664369"/>
                <a:gd name="connsiteY4" fmla="*/ 290512 h 709612"/>
                <a:gd name="connsiteX5" fmla="*/ 92869 w 664369"/>
                <a:gd name="connsiteY5" fmla="*/ 302419 h 709612"/>
                <a:gd name="connsiteX6" fmla="*/ 90488 w 664369"/>
                <a:gd name="connsiteY6" fmla="*/ 330994 h 709612"/>
                <a:gd name="connsiteX7" fmla="*/ 102394 w 664369"/>
                <a:gd name="connsiteY7" fmla="*/ 335756 h 709612"/>
                <a:gd name="connsiteX8" fmla="*/ 100013 w 664369"/>
                <a:gd name="connsiteY8" fmla="*/ 359569 h 709612"/>
                <a:gd name="connsiteX9" fmla="*/ 104775 w 664369"/>
                <a:gd name="connsiteY9" fmla="*/ 373856 h 709612"/>
                <a:gd name="connsiteX10" fmla="*/ 83344 w 664369"/>
                <a:gd name="connsiteY10" fmla="*/ 392906 h 709612"/>
                <a:gd name="connsiteX11" fmla="*/ 80963 w 664369"/>
                <a:gd name="connsiteY11" fmla="*/ 397669 h 709612"/>
                <a:gd name="connsiteX12" fmla="*/ 69056 w 664369"/>
                <a:gd name="connsiteY12" fmla="*/ 373856 h 709612"/>
                <a:gd name="connsiteX13" fmla="*/ 45244 w 664369"/>
                <a:gd name="connsiteY13" fmla="*/ 385762 h 709612"/>
                <a:gd name="connsiteX14" fmla="*/ 45244 w 664369"/>
                <a:gd name="connsiteY14" fmla="*/ 426244 h 709612"/>
                <a:gd name="connsiteX15" fmla="*/ 52388 w 664369"/>
                <a:gd name="connsiteY15" fmla="*/ 442912 h 709612"/>
                <a:gd name="connsiteX16" fmla="*/ 0 w 664369"/>
                <a:gd name="connsiteY16" fmla="*/ 507206 h 709612"/>
                <a:gd name="connsiteX17" fmla="*/ 33338 w 664369"/>
                <a:gd name="connsiteY17" fmla="*/ 611981 h 709612"/>
                <a:gd name="connsiteX18" fmla="*/ 88106 w 664369"/>
                <a:gd name="connsiteY18" fmla="*/ 647700 h 709612"/>
                <a:gd name="connsiteX19" fmla="*/ 104775 w 664369"/>
                <a:gd name="connsiteY19" fmla="*/ 642937 h 709612"/>
                <a:gd name="connsiteX20" fmla="*/ 152400 w 664369"/>
                <a:gd name="connsiteY20" fmla="*/ 690562 h 709612"/>
                <a:gd name="connsiteX21" fmla="*/ 169069 w 664369"/>
                <a:gd name="connsiteY21" fmla="*/ 690562 h 709612"/>
                <a:gd name="connsiteX22" fmla="*/ 214313 w 664369"/>
                <a:gd name="connsiteY22" fmla="*/ 709612 h 709612"/>
                <a:gd name="connsiteX23" fmla="*/ 230981 w 664369"/>
                <a:gd name="connsiteY23" fmla="*/ 671512 h 709612"/>
                <a:gd name="connsiteX24" fmla="*/ 264319 w 664369"/>
                <a:gd name="connsiteY24" fmla="*/ 652462 h 709612"/>
                <a:gd name="connsiteX25" fmla="*/ 285750 w 664369"/>
                <a:gd name="connsiteY25" fmla="*/ 650081 h 709612"/>
                <a:gd name="connsiteX26" fmla="*/ 352425 w 664369"/>
                <a:gd name="connsiteY26" fmla="*/ 609600 h 709612"/>
                <a:gd name="connsiteX27" fmla="*/ 369094 w 664369"/>
                <a:gd name="connsiteY27" fmla="*/ 602456 h 709612"/>
                <a:gd name="connsiteX28" fmla="*/ 366713 w 664369"/>
                <a:gd name="connsiteY28" fmla="*/ 564356 h 709612"/>
                <a:gd name="connsiteX29" fmla="*/ 369094 w 664369"/>
                <a:gd name="connsiteY29" fmla="*/ 533400 h 709612"/>
                <a:gd name="connsiteX30" fmla="*/ 373856 w 664369"/>
                <a:gd name="connsiteY30" fmla="*/ 502444 h 709612"/>
                <a:gd name="connsiteX31" fmla="*/ 381000 w 664369"/>
                <a:gd name="connsiteY31" fmla="*/ 478631 h 709612"/>
                <a:gd name="connsiteX32" fmla="*/ 407194 w 664369"/>
                <a:gd name="connsiteY32" fmla="*/ 440531 h 709612"/>
                <a:gd name="connsiteX33" fmla="*/ 428625 w 664369"/>
                <a:gd name="connsiteY33" fmla="*/ 390525 h 709612"/>
                <a:gd name="connsiteX34" fmla="*/ 428625 w 664369"/>
                <a:gd name="connsiteY34" fmla="*/ 390525 h 709612"/>
                <a:gd name="connsiteX35" fmla="*/ 476250 w 664369"/>
                <a:gd name="connsiteY35" fmla="*/ 359569 h 709612"/>
                <a:gd name="connsiteX36" fmla="*/ 502444 w 664369"/>
                <a:gd name="connsiteY36" fmla="*/ 335756 h 709612"/>
                <a:gd name="connsiteX37" fmla="*/ 507206 w 664369"/>
                <a:gd name="connsiteY37" fmla="*/ 297656 h 709612"/>
                <a:gd name="connsiteX38" fmla="*/ 573881 w 664369"/>
                <a:gd name="connsiteY38" fmla="*/ 192881 h 709612"/>
                <a:gd name="connsiteX39" fmla="*/ 571500 w 664369"/>
                <a:gd name="connsiteY39" fmla="*/ 173831 h 709612"/>
                <a:gd name="connsiteX40" fmla="*/ 573881 w 664369"/>
                <a:gd name="connsiteY40" fmla="*/ 164306 h 709612"/>
                <a:gd name="connsiteX41" fmla="*/ 614363 w 664369"/>
                <a:gd name="connsiteY41" fmla="*/ 154781 h 709612"/>
                <a:gd name="connsiteX42" fmla="*/ 628650 w 664369"/>
                <a:gd name="connsiteY42" fmla="*/ 164306 h 709612"/>
                <a:gd name="connsiteX43" fmla="*/ 647700 w 664369"/>
                <a:gd name="connsiteY43" fmla="*/ 166687 h 709612"/>
                <a:gd name="connsiteX44" fmla="*/ 659606 w 664369"/>
                <a:gd name="connsiteY44" fmla="*/ 138112 h 709612"/>
                <a:gd name="connsiteX45" fmla="*/ 664369 w 664369"/>
                <a:gd name="connsiteY45" fmla="*/ 123825 h 709612"/>
                <a:gd name="connsiteX46" fmla="*/ 645319 w 664369"/>
                <a:gd name="connsiteY46" fmla="*/ 109537 h 709612"/>
                <a:gd name="connsiteX47" fmla="*/ 642938 w 664369"/>
                <a:gd name="connsiteY47" fmla="*/ 97631 h 709612"/>
                <a:gd name="connsiteX48" fmla="*/ 621506 w 664369"/>
                <a:gd name="connsiteY48" fmla="*/ 88106 h 709612"/>
                <a:gd name="connsiteX49" fmla="*/ 590550 w 664369"/>
                <a:gd name="connsiteY49" fmla="*/ 92869 h 709612"/>
                <a:gd name="connsiteX50" fmla="*/ 573881 w 664369"/>
                <a:gd name="connsiteY50" fmla="*/ 109537 h 709612"/>
                <a:gd name="connsiteX51" fmla="*/ 564356 w 664369"/>
                <a:gd name="connsiteY51" fmla="*/ 121444 h 709612"/>
                <a:gd name="connsiteX52" fmla="*/ 547688 w 664369"/>
                <a:gd name="connsiteY52" fmla="*/ 130969 h 709612"/>
                <a:gd name="connsiteX53" fmla="*/ 528638 w 664369"/>
                <a:gd name="connsiteY53" fmla="*/ 138112 h 709612"/>
                <a:gd name="connsiteX54" fmla="*/ 516731 w 664369"/>
                <a:gd name="connsiteY54" fmla="*/ 133350 h 709612"/>
                <a:gd name="connsiteX55" fmla="*/ 502444 w 664369"/>
                <a:gd name="connsiteY55" fmla="*/ 133350 h 709612"/>
                <a:gd name="connsiteX56" fmla="*/ 495300 w 664369"/>
                <a:gd name="connsiteY56" fmla="*/ 126206 h 709612"/>
                <a:gd name="connsiteX57" fmla="*/ 478631 w 664369"/>
                <a:gd name="connsiteY57" fmla="*/ 169069 h 709612"/>
                <a:gd name="connsiteX58" fmla="*/ 469106 w 664369"/>
                <a:gd name="connsiteY58" fmla="*/ 178594 h 709612"/>
                <a:gd name="connsiteX59" fmla="*/ 459581 w 664369"/>
                <a:gd name="connsiteY59" fmla="*/ 178594 h 709612"/>
                <a:gd name="connsiteX60" fmla="*/ 459581 w 664369"/>
                <a:gd name="connsiteY60" fmla="*/ 178594 h 709612"/>
                <a:gd name="connsiteX61" fmla="*/ 445294 w 664369"/>
                <a:gd name="connsiteY61" fmla="*/ 192881 h 709612"/>
                <a:gd name="connsiteX62" fmla="*/ 431006 w 664369"/>
                <a:gd name="connsiteY62" fmla="*/ 204787 h 709612"/>
                <a:gd name="connsiteX63" fmla="*/ 421481 w 664369"/>
                <a:gd name="connsiteY63" fmla="*/ 211931 h 709612"/>
                <a:gd name="connsiteX64" fmla="*/ 411956 w 664369"/>
                <a:gd name="connsiteY64" fmla="*/ 190500 h 709612"/>
                <a:gd name="connsiteX65" fmla="*/ 397669 w 664369"/>
                <a:gd name="connsiteY65" fmla="*/ 169069 h 709612"/>
                <a:gd name="connsiteX66" fmla="*/ 385763 w 664369"/>
                <a:gd name="connsiteY66" fmla="*/ 150019 h 709612"/>
                <a:gd name="connsiteX67" fmla="*/ 247650 w 664369"/>
                <a:gd name="connsiteY67" fmla="*/ 185737 h 709612"/>
                <a:gd name="connsiteX68" fmla="*/ 202406 w 664369"/>
                <a:gd name="connsiteY68" fmla="*/ 0 h 709612"/>
                <a:gd name="connsiteX69" fmla="*/ 190500 w 664369"/>
                <a:gd name="connsiteY69" fmla="*/ 4762 h 709612"/>
                <a:gd name="connsiteX0" fmla="*/ 190500 w 664369"/>
                <a:gd name="connsiteY0" fmla="*/ 4762 h 728705"/>
                <a:gd name="connsiteX1" fmla="*/ 195263 w 664369"/>
                <a:gd name="connsiteY1" fmla="*/ 78581 h 728705"/>
                <a:gd name="connsiteX2" fmla="*/ 195263 w 664369"/>
                <a:gd name="connsiteY2" fmla="*/ 183356 h 728705"/>
                <a:gd name="connsiteX3" fmla="*/ 147638 w 664369"/>
                <a:gd name="connsiteY3" fmla="*/ 269081 h 728705"/>
                <a:gd name="connsiteX4" fmla="*/ 111919 w 664369"/>
                <a:gd name="connsiteY4" fmla="*/ 290512 h 728705"/>
                <a:gd name="connsiteX5" fmla="*/ 92869 w 664369"/>
                <a:gd name="connsiteY5" fmla="*/ 302419 h 728705"/>
                <a:gd name="connsiteX6" fmla="*/ 90488 w 664369"/>
                <a:gd name="connsiteY6" fmla="*/ 330994 h 728705"/>
                <a:gd name="connsiteX7" fmla="*/ 102394 w 664369"/>
                <a:gd name="connsiteY7" fmla="*/ 335756 h 728705"/>
                <a:gd name="connsiteX8" fmla="*/ 100013 w 664369"/>
                <a:gd name="connsiteY8" fmla="*/ 359569 h 728705"/>
                <a:gd name="connsiteX9" fmla="*/ 104775 w 664369"/>
                <a:gd name="connsiteY9" fmla="*/ 373856 h 728705"/>
                <a:gd name="connsiteX10" fmla="*/ 83344 w 664369"/>
                <a:gd name="connsiteY10" fmla="*/ 392906 h 728705"/>
                <a:gd name="connsiteX11" fmla="*/ 80963 w 664369"/>
                <a:gd name="connsiteY11" fmla="*/ 397669 h 728705"/>
                <a:gd name="connsiteX12" fmla="*/ 69056 w 664369"/>
                <a:gd name="connsiteY12" fmla="*/ 373856 h 728705"/>
                <a:gd name="connsiteX13" fmla="*/ 45244 w 664369"/>
                <a:gd name="connsiteY13" fmla="*/ 385762 h 728705"/>
                <a:gd name="connsiteX14" fmla="*/ 45244 w 664369"/>
                <a:gd name="connsiteY14" fmla="*/ 426244 h 728705"/>
                <a:gd name="connsiteX15" fmla="*/ 52388 w 664369"/>
                <a:gd name="connsiteY15" fmla="*/ 442912 h 728705"/>
                <a:gd name="connsiteX16" fmla="*/ 0 w 664369"/>
                <a:gd name="connsiteY16" fmla="*/ 507206 h 728705"/>
                <a:gd name="connsiteX17" fmla="*/ 33338 w 664369"/>
                <a:gd name="connsiteY17" fmla="*/ 611981 h 728705"/>
                <a:gd name="connsiteX18" fmla="*/ 88106 w 664369"/>
                <a:gd name="connsiteY18" fmla="*/ 647700 h 728705"/>
                <a:gd name="connsiteX19" fmla="*/ 104775 w 664369"/>
                <a:gd name="connsiteY19" fmla="*/ 642937 h 728705"/>
                <a:gd name="connsiteX20" fmla="*/ 152400 w 664369"/>
                <a:gd name="connsiteY20" fmla="*/ 690562 h 728705"/>
                <a:gd name="connsiteX21" fmla="*/ 169069 w 664369"/>
                <a:gd name="connsiteY21" fmla="*/ 690562 h 728705"/>
                <a:gd name="connsiteX22" fmla="*/ 214313 w 664369"/>
                <a:gd name="connsiteY22" fmla="*/ 728705 h 728705"/>
                <a:gd name="connsiteX23" fmla="*/ 230981 w 664369"/>
                <a:gd name="connsiteY23" fmla="*/ 671512 h 728705"/>
                <a:gd name="connsiteX24" fmla="*/ 264319 w 664369"/>
                <a:gd name="connsiteY24" fmla="*/ 652462 h 728705"/>
                <a:gd name="connsiteX25" fmla="*/ 285750 w 664369"/>
                <a:gd name="connsiteY25" fmla="*/ 650081 h 728705"/>
                <a:gd name="connsiteX26" fmla="*/ 352425 w 664369"/>
                <a:gd name="connsiteY26" fmla="*/ 609600 h 728705"/>
                <a:gd name="connsiteX27" fmla="*/ 369094 w 664369"/>
                <a:gd name="connsiteY27" fmla="*/ 602456 h 728705"/>
                <a:gd name="connsiteX28" fmla="*/ 366713 w 664369"/>
                <a:gd name="connsiteY28" fmla="*/ 564356 h 728705"/>
                <a:gd name="connsiteX29" fmla="*/ 369094 w 664369"/>
                <a:gd name="connsiteY29" fmla="*/ 533400 h 728705"/>
                <a:gd name="connsiteX30" fmla="*/ 373856 w 664369"/>
                <a:gd name="connsiteY30" fmla="*/ 502444 h 728705"/>
                <a:gd name="connsiteX31" fmla="*/ 381000 w 664369"/>
                <a:gd name="connsiteY31" fmla="*/ 478631 h 728705"/>
                <a:gd name="connsiteX32" fmla="*/ 407194 w 664369"/>
                <a:gd name="connsiteY32" fmla="*/ 440531 h 728705"/>
                <a:gd name="connsiteX33" fmla="*/ 428625 w 664369"/>
                <a:gd name="connsiteY33" fmla="*/ 390525 h 728705"/>
                <a:gd name="connsiteX34" fmla="*/ 428625 w 664369"/>
                <a:gd name="connsiteY34" fmla="*/ 390525 h 728705"/>
                <a:gd name="connsiteX35" fmla="*/ 476250 w 664369"/>
                <a:gd name="connsiteY35" fmla="*/ 359569 h 728705"/>
                <a:gd name="connsiteX36" fmla="*/ 502444 w 664369"/>
                <a:gd name="connsiteY36" fmla="*/ 335756 h 728705"/>
                <a:gd name="connsiteX37" fmla="*/ 507206 w 664369"/>
                <a:gd name="connsiteY37" fmla="*/ 297656 h 728705"/>
                <a:gd name="connsiteX38" fmla="*/ 573881 w 664369"/>
                <a:gd name="connsiteY38" fmla="*/ 192881 h 728705"/>
                <a:gd name="connsiteX39" fmla="*/ 571500 w 664369"/>
                <a:gd name="connsiteY39" fmla="*/ 173831 h 728705"/>
                <a:gd name="connsiteX40" fmla="*/ 573881 w 664369"/>
                <a:gd name="connsiteY40" fmla="*/ 164306 h 728705"/>
                <a:gd name="connsiteX41" fmla="*/ 614363 w 664369"/>
                <a:gd name="connsiteY41" fmla="*/ 154781 h 728705"/>
                <a:gd name="connsiteX42" fmla="*/ 628650 w 664369"/>
                <a:gd name="connsiteY42" fmla="*/ 164306 h 728705"/>
                <a:gd name="connsiteX43" fmla="*/ 647700 w 664369"/>
                <a:gd name="connsiteY43" fmla="*/ 166687 h 728705"/>
                <a:gd name="connsiteX44" fmla="*/ 659606 w 664369"/>
                <a:gd name="connsiteY44" fmla="*/ 138112 h 728705"/>
                <a:gd name="connsiteX45" fmla="*/ 664369 w 664369"/>
                <a:gd name="connsiteY45" fmla="*/ 123825 h 728705"/>
                <a:gd name="connsiteX46" fmla="*/ 645319 w 664369"/>
                <a:gd name="connsiteY46" fmla="*/ 109537 h 728705"/>
                <a:gd name="connsiteX47" fmla="*/ 642938 w 664369"/>
                <a:gd name="connsiteY47" fmla="*/ 97631 h 728705"/>
                <a:gd name="connsiteX48" fmla="*/ 621506 w 664369"/>
                <a:gd name="connsiteY48" fmla="*/ 88106 h 728705"/>
                <a:gd name="connsiteX49" fmla="*/ 590550 w 664369"/>
                <a:gd name="connsiteY49" fmla="*/ 92869 h 728705"/>
                <a:gd name="connsiteX50" fmla="*/ 573881 w 664369"/>
                <a:gd name="connsiteY50" fmla="*/ 109537 h 728705"/>
                <a:gd name="connsiteX51" fmla="*/ 564356 w 664369"/>
                <a:gd name="connsiteY51" fmla="*/ 121444 h 728705"/>
                <a:gd name="connsiteX52" fmla="*/ 547688 w 664369"/>
                <a:gd name="connsiteY52" fmla="*/ 130969 h 728705"/>
                <a:gd name="connsiteX53" fmla="*/ 528638 w 664369"/>
                <a:gd name="connsiteY53" fmla="*/ 138112 h 728705"/>
                <a:gd name="connsiteX54" fmla="*/ 516731 w 664369"/>
                <a:gd name="connsiteY54" fmla="*/ 133350 h 728705"/>
                <a:gd name="connsiteX55" fmla="*/ 502444 w 664369"/>
                <a:gd name="connsiteY55" fmla="*/ 133350 h 728705"/>
                <a:gd name="connsiteX56" fmla="*/ 495300 w 664369"/>
                <a:gd name="connsiteY56" fmla="*/ 126206 h 728705"/>
                <a:gd name="connsiteX57" fmla="*/ 478631 w 664369"/>
                <a:gd name="connsiteY57" fmla="*/ 169069 h 728705"/>
                <a:gd name="connsiteX58" fmla="*/ 469106 w 664369"/>
                <a:gd name="connsiteY58" fmla="*/ 178594 h 728705"/>
                <a:gd name="connsiteX59" fmla="*/ 459581 w 664369"/>
                <a:gd name="connsiteY59" fmla="*/ 178594 h 728705"/>
                <a:gd name="connsiteX60" fmla="*/ 459581 w 664369"/>
                <a:gd name="connsiteY60" fmla="*/ 178594 h 728705"/>
                <a:gd name="connsiteX61" fmla="*/ 445294 w 664369"/>
                <a:gd name="connsiteY61" fmla="*/ 192881 h 728705"/>
                <a:gd name="connsiteX62" fmla="*/ 431006 w 664369"/>
                <a:gd name="connsiteY62" fmla="*/ 204787 h 728705"/>
                <a:gd name="connsiteX63" fmla="*/ 421481 w 664369"/>
                <a:gd name="connsiteY63" fmla="*/ 211931 h 728705"/>
                <a:gd name="connsiteX64" fmla="*/ 411956 w 664369"/>
                <a:gd name="connsiteY64" fmla="*/ 190500 h 728705"/>
                <a:gd name="connsiteX65" fmla="*/ 397669 w 664369"/>
                <a:gd name="connsiteY65" fmla="*/ 169069 h 728705"/>
                <a:gd name="connsiteX66" fmla="*/ 385763 w 664369"/>
                <a:gd name="connsiteY66" fmla="*/ 150019 h 728705"/>
                <a:gd name="connsiteX67" fmla="*/ 247650 w 664369"/>
                <a:gd name="connsiteY67" fmla="*/ 185737 h 728705"/>
                <a:gd name="connsiteX68" fmla="*/ 202406 w 664369"/>
                <a:gd name="connsiteY68" fmla="*/ 0 h 728705"/>
                <a:gd name="connsiteX69" fmla="*/ 190500 w 664369"/>
                <a:gd name="connsiteY69" fmla="*/ 4762 h 728705"/>
                <a:gd name="connsiteX0" fmla="*/ 190500 w 664369"/>
                <a:gd name="connsiteY0" fmla="*/ 4762 h 728705"/>
                <a:gd name="connsiteX1" fmla="*/ 195263 w 664369"/>
                <a:gd name="connsiteY1" fmla="*/ 78581 h 728705"/>
                <a:gd name="connsiteX2" fmla="*/ 195263 w 664369"/>
                <a:gd name="connsiteY2" fmla="*/ 183356 h 728705"/>
                <a:gd name="connsiteX3" fmla="*/ 147638 w 664369"/>
                <a:gd name="connsiteY3" fmla="*/ 269081 h 728705"/>
                <a:gd name="connsiteX4" fmla="*/ 111919 w 664369"/>
                <a:gd name="connsiteY4" fmla="*/ 290512 h 728705"/>
                <a:gd name="connsiteX5" fmla="*/ 92869 w 664369"/>
                <a:gd name="connsiteY5" fmla="*/ 302419 h 728705"/>
                <a:gd name="connsiteX6" fmla="*/ 90488 w 664369"/>
                <a:gd name="connsiteY6" fmla="*/ 330994 h 728705"/>
                <a:gd name="connsiteX7" fmla="*/ 102394 w 664369"/>
                <a:gd name="connsiteY7" fmla="*/ 335756 h 728705"/>
                <a:gd name="connsiteX8" fmla="*/ 100013 w 664369"/>
                <a:gd name="connsiteY8" fmla="*/ 359569 h 728705"/>
                <a:gd name="connsiteX9" fmla="*/ 104775 w 664369"/>
                <a:gd name="connsiteY9" fmla="*/ 373856 h 728705"/>
                <a:gd name="connsiteX10" fmla="*/ 83344 w 664369"/>
                <a:gd name="connsiteY10" fmla="*/ 392906 h 728705"/>
                <a:gd name="connsiteX11" fmla="*/ 80963 w 664369"/>
                <a:gd name="connsiteY11" fmla="*/ 397669 h 728705"/>
                <a:gd name="connsiteX12" fmla="*/ 69056 w 664369"/>
                <a:gd name="connsiteY12" fmla="*/ 373856 h 728705"/>
                <a:gd name="connsiteX13" fmla="*/ 45244 w 664369"/>
                <a:gd name="connsiteY13" fmla="*/ 385762 h 728705"/>
                <a:gd name="connsiteX14" fmla="*/ 45244 w 664369"/>
                <a:gd name="connsiteY14" fmla="*/ 426244 h 728705"/>
                <a:gd name="connsiteX15" fmla="*/ 52388 w 664369"/>
                <a:gd name="connsiteY15" fmla="*/ 442912 h 728705"/>
                <a:gd name="connsiteX16" fmla="*/ 0 w 664369"/>
                <a:gd name="connsiteY16" fmla="*/ 507206 h 728705"/>
                <a:gd name="connsiteX17" fmla="*/ 33338 w 664369"/>
                <a:gd name="connsiteY17" fmla="*/ 611981 h 728705"/>
                <a:gd name="connsiteX18" fmla="*/ 88106 w 664369"/>
                <a:gd name="connsiteY18" fmla="*/ 647700 h 728705"/>
                <a:gd name="connsiteX19" fmla="*/ 104775 w 664369"/>
                <a:gd name="connsiteY19" fmla="*/ 642937 h 728705"/>
                <a:gd name="connsiteX20" fmla="*/ 152400 w 664369"/>
                <a:gd name="connsiteY20" fmla="*/ 690562 h 728705"/>
                <a:gd name="connsiteX21" fmla="*/ 169069 w 664369"/>
                <a:gd name="connsiteY21" fmla="*/ 690562 h 728705"/>
                <a:gd name="connsiteX22" fmla="*/ 214313 w 664369"/>
                <a:gd name="connsiteY22" fmla="*/ 728705 h 728705"/>
                <a:gd name="connsiteX23" fmla="*/ 230981 w 664369"/>
                <a:gd name="connsiteY23" fmla="*/ 671512 h 728705"/>
                <a:gd name="connsiteX24" fmla="*/ 264319 w 664369"/>
                <a:gd name="connsiteY24" fmla="*/ 652462 h 728705"/>
                <a:gd name="connsiteX25" fmla="*/ 285750 w 664369"/>
                <a:gd name="connsiteY25" fmla="*/ 650081 h 728705"/>
                <a:gd name="connsiteX26" fmla="*/ 354803 w 664369"/>
                <a:gd name="connsiteY26" fmla="*/ 628692 h 728705"/>
                <a:gd name="connsiteX27" fmla="*/ 369094 w 664369"/>
                <a:gd name="connsiteY27" fmla="*/ 602456 h 728705"/>
                <a:gd name="connsiteX28" fmla="*/ 366713 w 664369"/>
                <a:gd name="connsiteY28" fmla="*/ 564356 h 728705"/>
                <a:gd name="connsiteX29" fmla="*/ 369094 w 664369"/>
                <a:gd name="connsiteY29" fmla="*/ 533400 h 728705"/>
                <a:gd name="connsiteX30" fmla="*/ 373856 w 664369"/>
                <a:gd name="connsiteY30" fmla="*/ 502444 h 728705"/>
                <a:gd name="connsiteX31" fmla="*/ 381000 w 664369"/>
                <a:gd name="connsiteY31" fmla="*/ 478631 h 728705"/>
                <a:gd name="connsiteX32" fmla="*/ 407194 w 664369"/>
                <a:gd name="connsiteY32" fmla="*/ 440531 h 728705"/>
                <a:gd name="connsiteX33" fmla="*/ 428625 w 664369"/>
                <a:gd name="connsiteY33" fmla="*/ 390525 h 728705"/>
                <a:gd name="connsiteX34" fmla="*/ 428625 w 664369"/>
                <a:gd name="connsiteY34" fmla="*/ 390525 h 728705"/>
                <a:gd name="connsiteX35" fmla="*/ 476250 w 664369"/>
                <a:gd name="connsiteY35" fmla="*/ 359569 h 728705"/>
                <a:gd name="connsiteX36" fmla="*/ 502444 w 664369"/>
                <a:gd name="connsiteY36" fmla="*/ 335756 h 728705"/>
                <a:gd name="connsiteX37" fmla="*/ 507206 w 664369"/>
                <a:gd name="connsiteY37" fmla="*/ 297656 h 728705"/>
                <a:gd name="connsiteX38" fmla="*/ 573881 w 664369"/>
                <a:gd name="connsiteY38" fmla="*/ 192881 h 728705"/>
                <a:gd name="connsiteX39" fmla="*/ 571500 w 664369"/>
                <a:gd name="connsiteY39" fmla="*/ 173831 h 728705"/>
                <a:gd name="connsiteX40" fmla="*/ 573881 w 664369"/>
                <a:gd name="connsiteY40" fmla="*/ 164306 h 728705"/>
                <a:gd name="connsiteX41" fmla="*/ 614363 w 664369"/>
                <a:gd name="connsiteY41" fmla="*/ 154781 h 728705"/>
                <a:gd name="connsiteX42" fmla="*/ 628650 w 664369"/>
                <a:gd name="connsiteY42" fmla="*/ 164306 h 728705"/>
                <a:gd name="connsiteX43" fmla="*/ 647700 w 664369"/>
                <a:gd name="connsiteY43" fmla="*/ 166687 h 728705"/>
                <a:gd name="connsiteX44" fmla="*/ 659606 w 664369"/>
                <a:gd name="connsiteY44" fmla="*/ 138112 h 728705"/>
                <a:gd name="connsiteX45" fmla="*/ 664369 w 664369"/>
                <a:gd name="connsiteY45" fmla="*/ 123825 h 728705"/>
                <a:gd name="connsiteX46" fmla="*/ 645319 w 664369"/>
                <a:gd name="connsiteY46" fmla="*/ 109537 h 728705"/>
                <a:gd name="connsiteX47" fmla="*/ 642938 w 664369"/>
                <a:gd name="connsiteY47" fmla="*/ 97631 h 728705"/>
                <a:gd name="connsiteX48" fmla="*/ 621506 w 664369"/>
                <a:gd name="connsiteY48" fmla="*/ 88106 h 728705"/>
                <a:gd name="connsiteX49" fmla="*/ 590550 w 664369"/>
                <a:gd name="connsiteY49" fmla="*/ 92869 h 728705"/>
                <a:gd name="connsiteX50" fmla="*/ 573881 w 664369"/>
                <a:gd name="connsiteY50" fmla="*/ 109537 h 728705"/>
                <a:gd name="connsiteX51" fmla="*/ 564356 w 664369"/>
                <a:gd name="connsiteY51" fmla="*/ 121444 h 728705"/>
                <a:gd name="connsiteX52" fmla="*/ 547688 w 664369"/>
                <a:gd name="connsiteY52" fmla="*/ 130969 h 728705"/>
                <a:gd name="connsiteX53" fmla="*/ 528638 w 664369"/>
                <a:gd name="connsiteY53" fmla="*/ 138112 h 728705"/>
                <a:gd name="connsiteX54" fmla="*/ 516731 w 664369"/>
                <a:gd name="connsiteY54" fmla="*/ 133350 h 728705"/>
                <a:gd name="connsiteX55" fmla="*/ 502444 w 664369"/>
                <a:gd name="connsiteY55" fmla="*/ 133350 h 728705"/>
                <a:gd name="connsiteX56" fmla="*/ 495300 w 664369"/>
                <a:gd name="connsiteY56" fmla="*/ 126206 h 728705"/>
                <a:gd name="connsiteX57" fmla="*/ 478631 w 664369"/>
                <a:gd name="connsiteY57" fmla="*/ 169069 h 728705"/>
                <a:gd name="connsiteX58" fmla="*/ 469106 w 664369"/>
                <a:gd name="connsiteY58" fmla="*/ 178594 h 728705"/>
                <a:gd name="connsiteX59" fmla="*/ 459581 w 664369"/>
                <a:gd name="connsiteY59" fmla="*/ 178594 h 728705"/>
                <a:gd name="connsiteX60" fmla="*/ 459581 w 664369"/>
                <a:gd name="connsiteY60" fmla="*/ 178594 h 728705"/>
                <a:gd name="connsiteX61" fmla="*/ 445294 w 664369"/>
                <a:gd name="connsiteY61" fmla="*/ 192881 h 728705"/>
                <a:gd name="connsiteX62" fmla="*/ 431006 w 664369"/>
                <a:gd name="connsiteY62" fmla="*/ 204787 h 728705"/>
                <a:gd name="connsiteX63" fmla="*/ 421481 w 664369"/>
                <a:gd name="connsiteY63" fmla="*/ 211931 h 728705"/>
                <a:gd name="connsiteX64" fmla="*/ 411956 w 664369"/>
                <a:gd name="connsiteY64" fmla="*/ 190500 h 728705"/>
                <a:gd name="connsiteX65" fmla="*/ 397669 w 664369"/>
                <a:gd name="connsiteY65" fmla="*/ 169069 h 728705"/>
                <a:gd name="connsiteX66" fmla="*/ 385763 w 664369"/>
                <a:gd name="connsiteY66" fmla="*/ 150019 h 728705"/>
                <a:gd name="connsiteX67" fmla="*/ 247650 w 664369"/>
                <a:gd name="connsiteY67" fmla="*/ 185737 h 728705"/>
                <a:gd name="connsiteX68" fmla="*/ 202406 w 664369"/>
                <a:gd name="connsiteY68" fmla="*/ 0 h 728705"/>
                <a:gd name="connsiteX69" fmla="*/ 190500 w 664369"/>
                <a:gd name="connsiteY69" fmla="*/ 4762 h 728705"/>
                <a:gd name="connsiteX0" fmla="*/ 190500 w 664369"/>
                <a:gd name="connsiteY0" fmla="*/ 4762 h 728705"/>
                <a:gd name="connsiteX1" fmla="*/ 195263 w 664369"/>
                <a:gd name="connsiteY1" fmla="*/ 78581 h 728705"/>
                <a:gd name="connsiteX2" fmla="*/ 195263 w 664369"/>
                <a:gd name="connsiteY2" fmla="*/ 183356 h 728705"/>
                <a:gd name="connsiteX3" fmla="*/ 147638 w 664369"/>
                <a:gd name="connsiteY3" fmla="*/ 269081 h 728705"/>
                <a:gd name="connsiteX4" fmla="*/ 111919 w 664369"/>
                <a:gd name="connsiteY4" fmla="*/ 290512 h 728705"/>
                <a:gd name="connsiteX5" fmla="*/ 92869 w 664369"/>
                <a:gd name="connsiteY5" fmla="*/ 302419 h 728705"/>
                <a:gd name="connsiteX6" fmla="*/ 90488 w 664369"/>
                <a:gd name="connsiteY6" fmla="*/ 330994 h 728705"/>
                <a:gd name="connsiteX7" fmla="*/ 102394 w 664369"/>
                <a:gd name="connsiteY7" fmla="*/ 335756 h 728705"/>
                <a:gd name="connsiteX8" fmla="*/ 100013 w 664369"/>
                <a:gd name="connsiteY8" fmla="*/ 359569 h 728705"/>
                <a:gd name="connsiteX9" fmla="*/ 104775 w 664369"/>
                <a:gd name="connsiteY9" fmla="*/ 373856 h 728705"/>
                <a:gd name="connsiteX10" fmla="*/ 83344 w 664369"/>
                <a:gd name="connsiteY10" fmla="*/ 392906 h 728705"/>
                <a:gd name="connsiteX11" fmla="*/ 80963 w 664369"/>
                <a:gd name="connsiteY11" fmla="*/ 397669 h 728705"/>
                <a:gd name="connsiteX12" fmla="*/ 69056 w 664369"/>
                <a:gd name="connsiteY12" fmla="*/ 373856 h 728705"/>
                <a:gd name="connsiteX13" fmla="*/ 45244 w 664369"/>
                <a:gd name="connsiteY13" fmla="*/ 385762 h 728705"/>
                <a:gd name="connsiteX14" fmla="*/ 45244 w 664369"/>
                <a:gd name="connsiteY14" fmla="*/ 426244 h 728705"/>
                <a:gd name="connsiteX15" fmla="*/ 52388 w 664369"/>
                <a:gd name="connsiteY15" fmla="*/ 442912 h 728705"/>
                <a:gd name="connsiteX16" fmla="*/ 0 w 664369"/>
                <a:gd name="connsiteY16" fmla="*/ 507206 h 728705"/>
                <a:gd name="connsiteX17" fmla="*/ 33338 w 664369"/>
                <a:gd name="connsiteY17" fmla="*/ 611981 h 728705"/>
                <a:gd name="connsiteX18" fmla="*/ 88106 w 664369"/>
                <a:gd name="connsiteY18" fmla="*/ 647700 h 728705"/>
                <a:gd name="connsiteX19" fmla="*/ 104775 w 664369"/>
                <a:gd name="connsiteY19" fmla="*/ 642937 h 728705"/>
                <a:gd name="connsiteX20" fmla="*/ 152400 w 664369"/>
                <a:gd name="connsiteY20" fmla="*/ 690562 h 728705"/>
                <a:gd name="connsiteX21" fmla="*/ 169069 w 664369"/>
                <a:gd name="connsiteY21" fmla="*/ 690562 h 728705"/>
                <a:gd name="connsiteX22" fmla="*/ 214313 w 664369"/>
                <a:gd name="connsiteY22" fmla="*/ 728705 h 728705"/>
                <a:gd name="connsiteX23" fmla="*/ 230981 w 664369"/>
                <a:gd name="connsiteY23" fmla="*/ 671512 h 728705"/>
                <a:gd name="connsiteX24" fmla="*/ 285750 w 664369"/>
                <a:gd name="connsiteY24" fmla="*/ 650081 h 728705"/>
                <a:gd name="connsiteX25" fmla="*/ 354803 w 664369"/>
                <a:gd name="connsiteY25" fmla="*/ 628692 h 728705"/>
                <a:gd name="connsiteX26" fmla="*/ 369094 w 664369"/>
                <a:gd name="connsiteY26" fmla="*/ 602456 h 728705"/>
                <a:gd name="connsiteX27" fmla="*/ 366713 w 664369"/>
                <a:gd name="connsiteY27" fmla="*/ 564356 h 728705"/>
                <a:gd name="connsiteX28" fmla="*/ 369094 w 664369"/>
                <a:gd name="connsiteY28" fmla="*/ 533400 h 728705"/>
                <a:gd name="connsiteX29" fmla="*/ 373856 w 664369"/>
                <a:gd name="connsiteY29" fmla="*/ 502444 h 728705"/>
                <a:gd name="connsiteX30" fmla="*/ 381000 w 664369"/>
                <a:gd name="connsiteY30" fmla="*/ 478631 h 728705"/>
                <a:gd name="connsiteX31" fmla="*/ 407194 w 664369"/>
                <a:gd name="connsiteY31" fmla="*/ 440531 h 728705"/>
                <a:gd name="connsiteX32" fmla="*/ 428625 w 664369"/>
                <a:gd name="connsiteY32" fmla="*/ 390525 h 728705"/>
                <a:gd name="connsiteX33" fmla="*/ 428625 w 664369"/>
                <a:gd name="connsiteY33" fmla="*/ 390525 h 728705"/>
                <a:gd name="connsiteX34" fmla="*/ 476250 w 664369"/>
                <a:gd name="connsiteY34" fmla="*/ 359569 h 728705"/>
                <a:gd name="connsiteX35" fmla="*/ 502444 w 664369"/>
                <a:gd name="connsiteY35" fmla="*/ 335756 h 728705"/>
                <a:gd name="connsiteX36" fmla="*/ 507206 w 664369"/>
                <a:gd name="connsiteY36" fmla="*/ 297656 h 728705"/>
                <a:gd name="connsiteX37" fmla="*/ 573881 w 664369"/>
                <a:gd name="connsiteY37" fmla="*/ 192881 h 728705"/>
                <a:gd name="connsiteX38" fmla="*/ 571500 w 664369"/>
                <a:gd name="connsiteY38" fmla="*/ 173831 h 728705"/>
                <a:gd name="connsiteX39" fmla="*/ 573881 w 664369"/>
                <a:gd name="connsiteY39" fmla="*/ 164306 h 728705"/>
                <a:gd name="connsiteX40" fmla="*/ 614363 w 664369"/>
                <a:gd name="connsiteY40" fmla="*/ 154781 h 728705"/>
                <a:gd name="connsiteX41" fmla="*/ 628650 w 664369"/>
                <a:gd name="connsiteY41" fmla="*/ 164306 h 728705"/>
                <a:gd name="connsiteX42" fmla="*/ 647700 w 664369"/>
                <a:gd name="connsiteY42" fmla="*/ 166687 h 728705"/>
                <a:gd name="connsiteX43" fmla="*/ 659606 w 664369"/>
                <a:gd name="connsiteY43" fmla="*/ 138112 h 728705"/>
                <a:gd name="connsiteX44" fmla="*/ 664369 w 664369"/>
                <a:gd name="connsiteY44" fmla="*/ 123825 h 728705"/>
                <a:gd name="connsiteX45" fmla="*/ 645319 w 664369"/>
                <a:gd name="connsiteY45" fmla="*/ 109537 h 728705"/>
                <a:gd name="connsiteX46" fmla="*/ 642938 w 664369"/>
                <a:gd name="connsiteY46" fmla="*/ 97631 h 728705"/>
                <a:gd name="connsiteX47" fmla="*/ 621506 w 664369"/>
                <a:gd name="connsiteY47" fmla="*/ 88106 h 728705"/>
                <a:gd name="connsiteX48" fmla="*/ 590550 w 664369"/>
                <a:gd name="connsiteY48" fmla="*/ 92869 h 728705"/>
                <a:gd name="connsiteX49" fmla="*/ 573881 w 664369"/>
                <a:gd name="connsiteY49" fmla="*/ 109537 h 728705"/>
                <a:gd name="connsiteX50" fmla="*/ 564356 w 664369"/>
                <a:gd name="connsiteY50" fmla="*/ 121444 h 728705"/>
                <a:gd name="connsiteX51" fmla="*/ 547688 w 664369"/>
                <a:gd name="connsiteY51" fmla="*/ 130969 h 728705"/>
                <a:gd name="connsiteX52" fmla="*/ 528638 w 664369"/>
                <a:gd name="connsiteY52" fmla="*/ 138112 h 728705"/>
                <a:gd name="connsiteX53" fmla="*/ 516731 w 664369"/>
                <a:gd name="connsiteY53" fmla="*/ 133350 h 728705"/>
                <a:gd name="connsiteX54" fmla="*/ 502444 w 664369"/>
                <a:gd name="connsiteY54" fmla="*/ 133350 h 728705"/>
                <a:gd name="connsiteX55" fmla="*/ 495300 w 664369"/>
                <a:gd name="connsiteY55" fmla="*/ 126206 h 728705"/>
                <a:gd name="connsiteX56" fmla="*/ 478631 w 664369"/>
                <a:gd name="connsiteY56" fmla="*/ 169069 h 728705"/>
                <a:gd name="connsiteX57" fmla="*/ 469106 w 664369"/>
                <a:gd name="connsiteY57" fmla="*/ 178594 h 728705"/>
                <a:gd name="connsiteX58" fmla="*/ 459581 w 664369"/>
                <a:gd name="connsiteY58" fmla="*/ 178594 h 728705"/>
                <a:gd name="connsiteX59" fmla="*/ 459581 w 664369"/>
                <a:gd name="connsiteY59" fmla="*/ 178594 h 728705"/>
                <a:gd name="connsiteX60" fmla="*/ 445294 w 664369"/>
                <a:gd name="connsiteY60" fmla="*/ 192881 h 728705"/>
                <a:gd name="connsiteX61" fmla="*/ 431006 w 664369"/>
                <a:gd name="connsiteY61" fmla="*/ 204787 h 728705"/>
                <a:gd name="connsiteX62" fmla="*/ 421481 w 664369"/>
                <a:gd name="connsiteY62" fmla="*/ 211931 h 728705"/>
                <a:gd name="connsiteX63" fmla="*/ 411956 w 664369"/>
                <a:gd name="connsiteY63" fmla="*/ 190500 h 728705"/>
                <a:gd name="connsiteX64" fmla="*/ 397669 w 664369"/>
                <a:gd name="connsiteY64" fmla="*/ 169069 h 728705"/>
                <a:gd name="connsiteX65" fmla="*/ 385763 w 664369"/>
                <a:gd name="connsiteY65" fmla="*/ 150019 h 728705"/>
                <a:gd name="connsiteX66" fmla="*/ 247650 w 664369"/>
                <a:gd name="connsiteY66" fmla="*/ 185737 h 728705"/>
                <a:gd name="connsiteX67" fmla="*/ 202406 w 664369"/>
                <a:gd name="connsiteY67" fmla="*/ 0 h 728705"/>
                <a:gd name="connsiteX68" fmla="*/ 190500 w 664369"/>
                <a:gd name="connsiteY68" fmla="*/ 4762 h 728705"/>
                <a:gd name="connsiteX0" fmla="*/ 190500 w 664369"/>
                <a:gd name="connsiteY0" fmla="*/ 4762 h 728705"/>
                <a:gd name="connsiteX1" fmla="*/ 195263 w 664369"/>
                <a:gd name="connsiteY1" fmla="*/ 78581 h 728705"/>
                <a:gd name="connsiteX2" fmla="*/ 195263 w 664369"/>
                <a:gd name="connsiteY2" fmla="*/ 183356 h 728705"/>
                <a:gd name="connsiteX3" fmla="*/ 147638 w 664369"/>
                <a:gd name="connsiteY3" fmla="*/ 269081 h 728705"/>
                <a:gd name="connsiteX4" fmla="*/ 111919 w 664369"/>
                <a:gd name="connsiteY4" fmla="*/ 290512 h 728705"/>
                <a:gd name="connsiteX5" fmla="*/ 92869 w 664369"/>
                <a:gd name="connsiteY5" fmla="*/ 302419 h 728705"/>
                <a:gd name="connsiteX6" fmla="*/ 90488 w 664369"/>
                <a:gd name="connsiteY6" fmla="*/ 330994 h 728705"/>
                <a:gd name="connsiteX7" fmla="*/ 102394 w 664369"/>
                <a:gd name="connsiteY7" fmla="*/ 335756 h 728705"/>
                <a:gd name="connsiteX8" fmla="*/ 100013 w 664369"/>
                <a:gd name="connsiteY8" fmla="*/ 359569 h 728705"/>
                <a:gd name="connsiteX9" fmla="*/ 104775 w 664369"/>
                <a:gd name="connsiteY9" fmla="*/ 373856 h 728705"/>
                <a:gd name="connsiteX10" fmla="*/ 83344 w 664369"/>
                <a:gd name="connsiteY10" fmla="*/ 392906 h 728705"/>
                <a:gd name="connsiteX11" fmla="*/ 80963 w 664369"/>
                <a:gd name="connsiteY11" fmla="*/ 397669 h 728705"/>
                <a:gd name="connsiteX12" fmla="*/ 69056 w 664369"/>
                <a:gd name="connsiteY12" fmla="*/ 373856 h 728705"/>
                <a:gd name="connsiteX13" fmla="*/ 45244 w 664369"/>
                <a:gd name="connsiteY13" fmla="*/ 385762 h 728705"/>
                <a:gd name="connsiteX14" fmla="*/ 45244 w 664369"/>
                <a:gd name="connsiteY14" fmla="*/ 426244 h 728705"/>
                <a:gd name="connsiteX15" fmla="*/ 52388 w 664369"/>
                <a:gd name="connsiteY15" fmla="*/ 442912 h 728705"/>
                <a:gd name="connsiteX16" fmla="*/ 0 w 664369"/>
                <a:gd name="connsiteY16" fmla="*/ 507206 h 728705"/>
                <a:gd name="connsiteX17" fmla="*/ 33338 w 664369"/>
                <a:gd name="connsiteY17" fmla="*/ 611981 h 728705"/>
                <a:gd name="connsiteX18" fmla="*/ 88106 w 664369"/>
                <a:gd name="connsiteY18" fmla="*/ 647700 h 728705"/>
                <a:gd name="connsiteX19" fmla="*/ 104775 w 664369"/>
                <a:gd name="connsiteY19" fmla="*/ 642937 h 728705"/>
                <a:gd name="connsiteX20" fmla="*/ 152400 w 664369"/>
                <a:gd name="connsiteY20" fmla="*/ 690562 h 728705"/>
                <a:gd name="connsiteX21" fmla="*/ 214313 w 664369"/>
                <a:gd name="connsiteY21" fmla="*/ 728705 h 728705"/>
                <a:gd name="connsiteX22" fmla="*/ 230981 w 664369"/>
                <a:gd name="connsiteY22" fmla="*/ 671512 h 728705"/>
                <a:gd name="connsiteX23" fmla="*/ 285750 w 664369"/>
                <a:gd name="connsiteY23" fmla="*/ 650081 h 728705"/>
                <a:gd name="connsiteX24" fmla="*/ 354803 w 664369"/>
                <a:gd name="connsiteY24" fmla="*/ 628692 h 728705"/>
                <a:gd name="connsiteX25" fmla="*/ 369094 w 664369"/>
                <a:gd name="connsiteY25" fmla="*/ 602456 h 728705"/>
                <a:gd name="connsiteX26" fmla="*/ 366713 w 664369"/>
                <a:gd name="connsiteY26" fmla="*/ 564356 h 728705"/>
                <a:gd name="connsiteX27" fmla="*/ 369094 w 664369"/>
                <a:gd name="connsiteY27" fmla="*/ 533400 h 728705"/>
                <a:gd name="connsiteX28" fmla="*/ 373856 w 664369"/>
                <a:gd name="connsiteY28" fmla="*/ 502444 h 728705"/>
                <a:gd name="connsiteX29" fmla="*/ 381000 w 664369"/>
                <a:gd name="connsiteY29" fmla="*/ 478631 h 728705"/>
                <a:gd name="connsiteX30" fmla="*/ 407194 w 664369"/>
                <a:gd name="connsiteY30" fmla="*/ 440531 h 728705"/>
                <a:gd name="connsiteX31" fmla="*/ 428625 w 664369"/>
                <a:gd name="connsiteY31" fmla="*/ 390525 h 728705"/>
                <a:gd name="connsiteX32" fmla="*/ 428625 w 664369"/>
                <a:gd name="connsiteY32" fmla="*/ 390525 h 728705"/>
                <a:gd name="connsiteX33" fmla="*/ 476250 w 664369"/>
                <a:gd name="connsiteY33" fmla="*/ 359569 h 728705"/>
                <a:gd name="connsiteX34" fmla="*/ 502444 w 664369"/>
                <a:gd name="connsiteY34" fmla="*/ 335756 h 728705"/>
                <a:gd name="connsiteX35" fmla="*/ 507206 w 664369"/>
                <a:gd name="connsiteY35" fmla="*/ 297656 h 728705"/>
                <a:gd name="connsiteX36" fmla="*/ 573881 w 664369"/>
                <a:gd name="connsiteY36" fmla="*/ 192881 h 728705"/>
                <a:gd name="connsiteX37" fmla="*/ 571500 w 664369"/>
                <a:gd name="connsiteY37" fmla="*/ 173831 h 728705"/>
                <a:gd name="connsiteX38" fmla="*/ 573881 w 664369"/>
                <a:gd name="connsiteY38" fmla="*/ 164306 h 728705"/>
                <a:gd name="connsiteX39" fmla="*/ 614363 w 664369"/>
                <a:gd name="connsiteY39" fmla="*/ 154781 h 728705"/>
                <a:gd name="connsiteX40" fmla="*/ 628650 w 664369"/>
                <a:gd name="connsiteY40" fmla="*/ 164306 h 728705"/>
                <a:gd name="connsiteX41" fmla="*/ 647700 w 664369"/>
                <a:gd name="connsiteY41" fmla="*/ 166687 h 728705"/>
                <a:gd name="connsiteX42" fmla="*/ 659606 w 664369"/>
                <a:gd name="connsiteY42" fmla="*/ 138112 h 728705"/>
                <a:gd name="connsiteX43" fmla="*/ 664369 w 664369"/>
                <a:gd name="connsiteY43" fmla="*/ 123825 h 728705"/>
                <a:gd name="connsiteX44" fmla="*/ 645319 w 664369"/>
                <a:gd name="connsiteY44" fmla="*/ 109537 h 728705"/>
                <a:gd name="connsiteX45" fmla="*/ 642938 w 664369"/>
                <a:gd name="connsiteY45" fmla="*/ 97631 h 728705"/>
                <a:gd name="connsiteX46" fmla="*/ 621506 w 664369"/>
                <a:gd name="connsiteY46" fmla="*/ 88106 h 728705"/>
                <a:gd name="connsiteX47" fmla="*/ 590550 w 664369"/>
                <a:gd name="connsiteY47" fmla="*/ 92869 h 728705"/>
                <a:gd name="connsiteX48" fmla="*/ 573881 w 664369"/>
                <a:gd name="connsiteY48" fmla="*/ 109537 h 728705"/>
                <a:gd name="connsiteX49" fmla="*/ 564356 w 664369"/>
                <a:gd name="connsiteY49" fmla="*/ 121444 h 728705"/>
                <a:gd name="connsiteX50" fmla="*/ 547688 w 664369"/>
                <a:gd name="connsiteY50" fmla="*/ 130969 h 728705"/>
                <a:gd name="connsiteX51" fmla="*/ 528638 w 664369"/>
                <a:gd name="connsiteY51" fmla="*/ 138112 h 728705"/>
                <a:gd name="connsiteX52" fmla="*/ 516731 w 664369"/>
                <a:gd name="connsiteY52" fmla="*/ 133350 h 728705"/>
                <a:gd name="connsiteX53" fmla="*/ 502444 w 664369"/>
                <a:gd name="connsiteY53" fmla="*/ 133350 h 728705"/>
                <a:gd name="connsiteX54" fmla="*/ 495300 w 664369"/>
                <a:gd name="connsiteY54" fmla="*/ 126206 h 728705"/>
                <a:gd name="connsiteX55" fmla="*/ 478631 w 664369"/>
                <a:gd name="connsiteY55" fmla="*/ 169069 h 728705"/>
                <a:gd name="connsiteX56" fmla="*/ 469106 w 664369"/>
                <a:gd name="connsiteY56" fmla="*/ 178594 h 728705"/>
                <a:gd name="connsiteX57" fmla="*/ 459581 w 664369"/>
                <a:gd name="connsiteY57" fmla="*/ 178594 h 728705"/>
                <a:gd name="connsiteX58" fmla="*/ 459581 w 664369"/>
                <a:gd name="connsiteY58" fmla="*/ 178594 h 728705"/>
                <a:gd name="connsiteX59" fmla="*/ 445294 w 664369"/>
                <a:gd name="connsiteY59" fmla="*/ 192881 h 728705"/>
                <a:gd name="connsiteX60" fmla="*/ 431006 w 664369"/>
                <a:gd name="connsiteY60" fmla="*/ 204787 h 728705"/>
                <a:gd name="connsiteX61" fmla="*/ 421481 w 664369"/>
                <a:gd name="connsiteY61" fmla="*/ 211931 h 728705"/>
                <a:gd name="connsiteX62" fmla="*/ 411956 w 664369"/>
                <a:gd name="connsiteY62" fmla="*/ 190500 h 728705"/>
                <a:gd name="connsiteX63" fmla="*/ 397669 w 664369"/>
                <a:gd name="connsiteY63" fmla="*/ 169069 h 728705"/>
                <a:gd name="connsiteX64" fmla="*/ 385763 w 664369"/>
                <a:gd name="connsiteY64" fmla="*/ 150019 h 728705"/>
                <a:gd name="connsiteX65" fmla="*/ 247650 w 664369"/>
                <a:gd name="connsiteY65" fmla="*/ 185737 h 728705"/>
                <a:gd name="connsiteX66" fmla="*/ 202406 w 664369"/>
                <a:gd name="connsiteY66" fmla="*/ 0 h 728705"/>
                <a:gd name="connsiteX67" fmla="*/ 190500 w 664369"/>
                <a:gd name="connsiteY67" fmla="*/ 4762 h 728705"/>
                <a:gd name="connsiteX0" fmla="*/ 190500 w 664369"/>
                <a:gd name="connsiteY0" fmla="*/ 4762 h 728705"/>
                <a:gd name="connsiteX1" fmla="*/ 195263 w 664369"/>
                <a:gd name="connsiteY1" fmla="*/ 78581 h 728705"/>
                <a:gd name="connsiteX2" fmla="*/ 195263 w 664369"/>
                <a:gd name="connsiteY2" fmla="*/ 183356 h 728705"/>
                <a:gd name="connsiteX3" fmla="*/ 147638 w 664369"/>
                <a:gd name="connsiteY3" fmla="*/ 269081 h 728705"/>
                <a:gd name="connsiteX4" fmla="*/ 111919 w 664369"/>
                <a:gd name="connsiteY4" fmla="*/ 290512 h 728705"/>
                <a:gd name="connsiteX5" fmla="*/ 92869 w 664369"/>
                <a:gd name="connsiteY5" fmla="*/ 302419 h 728705"/>
                <a:gd name="connsiteX6" fmla="*/ 90488 w 664369"/>
                <a:gd name="connsiteY6" fmla="*/ 330994 h 728705"/>
                <a:gd name="connsiteX7" fmla="*/ 102394 w 664369"/>
                <a:gd name="connsiteY7" fmla="*/ 335756 h 728705"/>
                <a:gd name="connsiteX8" fmla="*/ 100013 w 664369"/>
                <a:gd name="connsiteY8" fmla="*/ 359569 h 728705"/>
                <a:gd name="connsiteX9" fmla="*/ 104775 w 664369"/>
                <a:gd name="connsiteY9" fmla="*/ 373856 h 728705"/>
                <a:gd name="connsiteX10" fmla="*/ 83344 w 664369"/>
                <a:gd name="connsiteY10" fmla="*/ 392906 h 728705"/>
                <a:gd name="connsiteX11" fmla="*/ 80963 w 664369"/>
                <a:gd name="connsiteY11" fmla="*/ 397669 h 728705"/>
                <a:gd name="connsiteX12" fmla="*/ 76191 w 664369"/>
                <a:gd name="connsiteY12" fmla="*/ 366696 h 728705"/>
                <a:gd name="connsiteX13" fmla="*/ 45244 w 664369"/>
                <a:gd name="connsiteY13" fmla="*/ 385762 h 728705"/>
                <a:gd name="connsiteX14" fmla="*/ 45244 w 664369"/>
                <a:gd name="connsiteY14" fmla="*/ 426244 h 728705"/>
                <a:gd name="connsiteX15" fmla="*/ 52388 w 664369"/>
                <a:gd name="connsiteY15" fmla="*/ 442912 h 728705"/>
                <a:gd name="connsiteX16" fmla="*/ 0 w 664369"/>
                <a:gd name="connsiteY16" fmla="*/ 507206 h 728705"/>
                <a:gd name="connsiteX17" fmla="*/ 33338 w 664369"/>
                <a:gd name="connsiteY17" fmla="*/ 611981 h 728705"/>
                <a:gd name="connsiteX18" fmla="*/ 88106 w 664369"/>
                <a:gd name="connsiteY18" fmla="*/ 647700 h 728705"/>
                <a:gd name="connsiteX19" fmla="*/ 104775 w 664369"/>
                <a:gd name="connsiteY19" fmla="*/ 642937 h 728705"/>
                <a:gd name="connsiteX20" fmla="*/ 152400 w 664369"/>
                <a:gd name="connsiteY20" fmla="*/ 690562 h 728705"/>
                <a:gd name="connsiteX21" fmla="*/ 214313 w 664369"/>
                <a:gd name="connsiteY21" fmla="*/ 728705 h 728705"/>
                <a:gd name="connsiteX22" fmla="*/ 230981 w 664369"/>
                <a:gd name="connsiteY22" fmla="*/ 671512 h 728705"/>
                <a:gd name="connsiteX23" fmla="*/ 285750 w 664369"/>
                <a:gd name="connsiteY23" fmla="*/ 650081 h 728705"/>
                <a:gd name="connsiteX24" fmla="*/ 354803 w 664369"/>
                <a:gd name="connsiteY24" fmla="*/ 628692 h 728705"/>
                <a:gd name="connsiteX25" fmla="*/ 369094 w 664369"/>
                <a:gd name="connsiteY25" fmla="*/ 602456 h 728705"/>
                <a:gd name="connsiteX26" fmla="*/ 366713 w 664369"/>
                <a:gd name="connsiteY26" fmla="*/ 564356 h 728705"/>
                <a:gd name="connsiteX27" fmla="*/ 369094 w 664369"/>
                <a:gd name="connsiteY27" fmla="*/ 533400 h 728705"/>
                <a:gd name="connsiteX28" fmla="*/ 373856 w 664369"/>
                <a:gd name="connsiteY28" fmla="*/ 502444 h 728705"/>
                <a:gd name="connsiteX29" fmla="*/ 381000 w 664369"/>
                <a:gd name="connsiteY29" fmla="*/ 478631 h 728705"/>
                <a:gd name="connsiteX30" fmla="*/ 407194 w 664369"/>
                <a:gd name="connsiteY30" fmla="*/ 440531 h 728705"/>
                <a:gd name="connsiteX31" fmla="*/ 428625 w 664369"/>
                <a:gd name="connsiteY31" fmla="*/ 390525 h 728705"/>
                <a:gd name="connsiteX32" fmla="*/ 428625 w 664369"/>
                <a:gd name="connsiteY32" fmla="*/ 390525 h 728705"/>
                <a:gd name="connsiteX33" fmla="*/ 476250 w 664369"/>
                <a:gd name="connsiteY33" fmla="*/ 359569 h 728705"/>
                <a:gd name="connsiteX34" fmla="*/ 502444 w 664369"/>
                <a:gd name="connsiteY34" fmla="*/ 335756 h 728705"/>
                <a:gd name="connsiteX35" fmla="*/ 507206 w 664369"/>
                <a:gd name="connsiteY35" fmla="*/ 297656 h 728705"/>
                <a:gd name="connsiteX36" fmla="*/ 573881 w 664369"/>
                <a:gd name="connsiteY36" fmla="*/ 192881 h 728705"/>
                <a:gd name="connsiteX37" fmla="*/ 571500 w 664369"/>
                <a:gd name="connsiteY37" fmla="*/ 173831 h 728705"/>
                <a:gd name="connsiteX38" fmla="*/ 573881 w 664369"/>
                <a:gd name="connsiteY38" fmla="*/ 164306 h 728705"/>
                <a:gd name="connsiteX39" fmla="*/ 614363 w 664369"/>
                <a:gd name="connsiteY39" fmla="*/ 154781 h 728705"/>
                <a:gd name="connsiteX40" fmla="*/ 628650 w 664369"/>
                <a:gd name="connsiteY40" fmla="*/ 164306 h 728705"/>
                <a:gd name="connsiteX41" fmla="*/ 647700 w 664369"/>
                <a:gd name="connsiteY41" fmla="*/ 166687 h 728705"/>
                <a:gd name="connsiteX42" fmla="*/ 659606 w 664369"/>
                <a:gd name="connsiteY42" fmla="*/ 138112 h 728705"/>
                <a:gd name="connsiteX43" fmla="*/ 664369 w 664369"/>
                <a:gd name="connsiteY43" fmla="*/ 123825 h 728705"/>
                <a:gd name="connsiteX44" fmla="*/ 645319 w 664369"/>
                <a:gd name="connsiteY44" fmla="*/ 109537 h 728705"/>
                <a:gd name="connsiteX45" fmla="*/ 642938 w 664369"/>
                <a:gd name="connsiteY45" fmla="*/ 97631 h 728705"/>
                <a:gd name="connsiteX46" fmla="*/ 621506 w 664369"/>
                <a:gd name="connsiteY46" fmla="*/ 88106 h 728705"/>
                <a:gd name="connsiteX47" fmla="*/ 590550 w 664369"/>
                <a:gd name="connsiteY47" fmla="*/ 92869 h 728705"/>
                <a:gd name="connsiteX48" fmla="*/ 573881 w 664369"/>
                <a:gd name="connsiteY48" fmla="*/ 109537 h 728705"/>
                <a:gd name="connsiteX49" fmla="*/ 564356 w 664369"/>
                <a:gd name="connsiteY49" fmla="*/ 121444 h 728705"/>
                <a:gd name="connsiteX50" fmla="*/ 547688 w 664369"/>
                <a:gd name="connsiteY50" fmla="*/ 130969 h 728705"/>
                <a:gd name="connsiteX51" fmla="*/ 528638 w 664369"/>
                <a:gd name="connsiteY51" fmla="*/ 138112 h 728705"/>
                <a:gd name="connsiteX52" fmla="*/ 516731 w 664369"/>
                <a:gd name="connsiteY52" fmla="*/ 133350 h 728705"/>
                <a:gd name="connsiteX53" fmla="*/ 502444 w 664369"/>
                <a:gd name="connsiteY53" fmla="*/ 133350 h 728705"/>
                <a:gd name="connsiteX54" fmla="*/ 495300 w 664369"/>
                <a:gd name="connsiteY54" fmla="*/ 126206 h 728705"/>
                <a:gd name="connsiteX55" fmla="*/ 478631 w 664369"/>
                <a:gd name="connsiteY55" fmla="*/ 169069 h 728705"/>
                <a:gd name="connsiteX56" fmla="*/ 469106 w 664369"/>
                <a:gd name="connsiteY56" fmla="*/ 178594 h 728705"/>
                <a:gd name="connsiteX57" fmla="*/ 459581 w 664369"/>
                <a:gd name="connsiteY57" fmla="*/ 178594 h 728705"/>
                <a:gd name="connsiteX58" fmla="*/ 459581 w 664369"/>
                <a:gd name="connsiteY58" fmla="*/ 178594 h 728705"/>
                <a:gd name="connsiteX59" fmla="*/ 445294 w 664369"/>
                <a:gd name="connsiteY59" fmla="*/ 192881 h 728705"/>
                <a:gd name="connsiteX60" fmla="*/ 431006 w 664369"/>
                <a:gd name="connsiteY60" fmla="*/ 204787 h 728705"/>
                <a:gd name="connsiteX61" fmla="*/ 421481 w 664369"/>
                <a:gd name="connsiteY61" fmla="*/ 211931 h 728705"/>
                <a:gd name="connsiteX62" fmla="*/ 411956 w 664369"/>
                <a:gd name="connsiteY62" fmla="*/ 190500 h 728705"/>
                <a:gd name="connsiteX63" fmla="*/ 397669 w 664369"/>
                <a:gd name="connsiteY63" fmla="*/ 169069 h 728705"/>
                <a:gd name="connsiteX64" fmla="*/ 385763 w 664369"/>
                <a:gd name="connsiteY64" fmla="*/ 150019 h 728705"/>
                <a:gd name="connsiteX65" fmla="*/ 247650 w 664369"/>
                <a:gd name="connsiteY65" fmla="*/ 185737 h 728705"/>
                <a:gd name="connsiteX66" fmla="*/ 202406 w 664369"/>
                <a:gd name="connsiteY66" fmla="*/ 0 h 728705"/>
                <a:gd name="connsiteX67" fmla="*/ 190500 w 664369"/>
                <a:gd name="connsiteY67" fmla="*/ 4762 h 728705"/>
                <a:gd name="connsiteX0" fmla="*/ 190500 w 664369"/>
                <a:gd name="connsiteY0" fmla="*/ 4762 h 728705"/>
                <a:gd name="connsiteX1" fmla="*/ 195263 w 664369"/>
                <a:gd name="connsiteY1" fmla="*/ 78581 h 728705"/>
                <a:gd name="connsiteX2" fmla="*/ 195263 w 664369"/>
                <a:gd name="connsiteY2" fmla="*/ 183356 h 728705"/>
                <a:gd name="connsiteX3" fmla="*/ 147638 w 664369"/>
                <a:gd name="connsiteY3" fmla="*/ 269081 h 728705"/>
                <a:gd name="connsiteX4" fmla="*/ 111919 w 664369"/>
                <a:gd name="connsiteY4" fmla="*/ 290512 h 728705"/>
                <a:gd name="connsiteX5" fmla="*/ 92869 w 664369"/>
                <a:gd name="connsiteY5" fmla="*/ 302419 h 728705"/>
                <a:gd name="connsiteX6" fmla="*/ 90488 w 664369"/>
                <a:gd name="connsiteY6" fmla="*/ 330994 h 728705"/>
                <a:gd name="connsiteX7" fmla="*/ 102394 w 664369"/>
                <a:gd name="connsiteY7" fmla="*/ 335756 h 728705"/>
                <a:gd name="connsiteX8" fmla="*/ 100013 w 664369"/>
                <a:gd name="connsiteY8" fmla="*/ 359569 h 728705"/>
                <a:gd name="connsiteX9" fmla="*/ 104775 w 664369"/>
                <a:gd name="connsiteY9" fmla="*/ 373856 h 728705"/>
                <a:gd name="connsiteX10" fmla="*/ 83344 w 664369"/>
                <a:gd name="connsiteY10" fmla="*/ 392906 h 728705"/>
                <a:gd name="connsiteX11" fmla="*/ 133288 w 664369"/>
                <a:gd name="connsiteY11" fmla="*/ 443014 h 728705"/>
                <a:gd name="connsiteX12" fmla="*/ 76191 w 664369"/>
                <a:gd name="connsiteY12" fmla="*/ 366696 h 728705"/>
                <a:gd name="connsiteX13" fmla="*/ 45244 w 664369"/>
                <a:gd name="connsiteY13" fmla="*/ 385762 h 728705"/>
                <a:gd name="connsiteX14" fmla="*/ 45244 w 664369"/>
                <a:gd name="connsiteY14" fmla="*/ 426244 h 728705"/>
                <a:gd name="connsiteX15" fmla="*/ 52388 w 664369"/>
                <a:gd name="connsiteY15" fmla="*/ 442912 h 728705"/>
                <a:gd name="connsiteX16" fmla="*/ 0 w 664369"/>
                <a:gd name="connsiteY16" fmla="*/ 507206 h 728705"/>
                <a:gd name="connsiteX17" fmla="*/ 33338 w 664369"/>
                <a:gd name="connsiteY17" fmla="*/ 611981 h 728705"/>
                <a:gd name="connsiteX18" fmla="*/ 88106 w 664369"/>
                <a:gd name="connsiteY18" fmla="*/ 647700 h 728705"/>
                <a:gd name="connsiteX19" fmla="*/ 104775 w 664369"/>
                <a:gd name="connsiteY19" fmla="*/ 642937 h 728705"/>
                <a:gd name="connsiteX20" fmla="*/ 152400 w 664369"/>
                <a:gd name="connsiteY20" fmla="*/ 690562 h 728705"/>
                <a:gd name="connsiteX21" fmla="*/ 214313 w 664369"/>
                <a:gd name="connsiteY21" fmla="*/ 728705 h 728705"/>
                <a:gd name="connsiteX22" fmla="*/ 230981 w 664369"/>
                <a:gd name="connsiteY22" fmla="*/ 671512 h 728705"/>
                <a:gd name="connsiteX23" fmla="*/ 285750 w 664369"/>
                <a:gd name="connsiteY23" fmla="*/ 650081 h 728705"/>
                <a:gd name="connsiteX24" fmla="*/ 354803 w 664369"/>
                <a:gd name="connsiteY24" fmla="*/ 628692 h 728705"/>
                <a:gd name="connsiteX25" fmla="*/ 369094 w 664369"/>
                <a:gd name="connsiteY25" fmla="*/ 602456 h 728705"/>
                <a:gd name="connsiteX26" fmla="*/ 366713 w 664369"/>
                <a:gd name="connsiteY26" fmla="*/ 564356 h 728705"/>
                <a:gd name="connsiteX27" fmla="*/ 369094 w 664369"/>
                <a:gd name="connsiteY27" fmla="*/ 533400 h 728705"/>
                <a:gd name="connsiteX28" fmla="*/ 373856 w 664369"/>
                <a:gd name="connsiteY28" fmla="*/ 502444 h 728705"/>
                <a:gd name="connsiteX29" fmla="*/ 381000 w 664369"/>
                <a:gd name="connsiteY29" fmla="*/ 478631 h 728705"/>
                <a:gd name="connsiteX30" fmla="*/ 407194 w 664369"/>
                <a:gd name="connsiteY30" fmla="*/ 440531 h 728705"/>
                <a:gd name="connsiteX31" fmla="*/ 428625 w 664369"/>
                <a:gd name="connsiteY31" fmla="*/ 390525 h 728705"/>
                <a:gd name="connsiteX32" fmla="*/ 428625 w 664369"/>
                <a:gd name="connsiteY32" fmla="*/ 390525 h 728705"/>
                <a:gd name="connsiteX33" fmla="*/ 476250 w 664369"/>
                <a:gd name="connsiteY33" fmla="*/ 359569 h 728705"/>
                <a:gd name="connsiteX34" fmla="*/ 502444 w 664369"/>
                <a:gd name="connsiteY34" fmla="*/ 335756 h 728705"/>
                <a:gd name="connsiteX35" fmla="*/ 507206 w 664369"/>
                <a:gd name="connsiteY35" fmla="*/ 297656 h 728705"/>
                <a:gd name="connsiteX36" fmla="*/ 573881 w 664369"/>
                <a:gd name="connsiteY36" fmla="*/ 192881 h 728705"/>
                <a:gd name="connsiteX37" fmla="*/ 571500 w 664369"/>
                <a:gd name="connsiteY37" fmla="*/ 173831 h 728705"/>
                <a:gd name="connsiteX38" fmla="*/ 573881 w 664369"/>
                <a:gd name="connsiteY38" fmla="*/ 164306 h 728705"/>
                <a:gd name="connsiteX39" fmla="*/ 614363 w 664369"/>
                <a:gd name="connsiteY39" fmla="*/ 154781 h 728705"/>
                <a:gd name="connsiteX40" fmla="*/ 628650 w 664369"/>
                <a:gd name="connsiteY40" fmla="*/ 164306 h 728705"/>
                <a:gd name="connsiteX41" fmla="*/ 647700 w 664369"/>
                <a:gd name="connsiteY41" fmla="*/ 166687 h 728705"/>
                <a:gd name="connsiteX42" fmla="*/ 659606 w 664369"/>
                <a:gd name="connsiteY42" fmla="*/ 138112 h 728705"/>
                <a:gd name="connsiteX43" fmla="*/ 664369 w 664369"/>
                <a:gd name="connsiteY43" fmla="*/ 123825 h 728705"/>
                <a:gd name="connsiteX44" fmla="*/ 645319 w 664369"/>
                <a:gd name="connsiteY44" fmla="*/ 109537 h 728705"/>
                <a:gd name="connsiteX45" fmla="*/ 642938 w 664369"/>
                <a:gd name="connsiteY45" fmla="*/ 97631 h 728705"/>
                <a:gd name="connsiteX46" fmla="*/ 621506 w 664369"/>
                <a:gd name="connsiteY46" fmla="*/ 88106 h 728705"/>
                <a:gd name="connsiteX47" fmla="*/ 590550 w 664369"/>
                <a:gd name="connsiteY47" fmla="*/ 92869 h 728705"/>
                <a:gd name="connsiteX48" fmla="*/ 573881 w 664369"/>
                <a:gd name="connsiteY48" fmla="*/ 109537 h 728705"/>
                <a:gd name="connsiteX49" fmla="*/ 564356 w 664369"/>
                <a:gd name="connsiteY49" fmla="*/ 121444 h 728705"/>
                <a:gd name="connsiteX50" fmla="*/ 547688 w 664369"/>
                <a:gd name="connsiteY50" fmla="*/ 130969 h 728705"/>
                <a:gd name="connsiteX51" fmla="*/ 528638 w 664369"/>
                <a:gd name="connsiteY51" fmla="*/ 138112 h 728705"/>
                <a:gd name="connsiteX52" fmla="*/ 516731 w 664369"/>
                <a:gd name="connsiteY52" fmla="*/ 133350 h 728705"/>
                <a:gd name="connsiteX53" fmla="*/ 502444 w 664369"/>
                <a:gd name="connsiteY53" fmla="*/ 133350 h 728705"/>
                <a:gd name="connsiteX54" fmla="*/ 495300 w 664369"/>
                <a:gd name="connsiteY54" fmla="*/ 126206 h 728705"/>
                <a:gd name="connsiteX55" fmla="*/ 478631 w 664369"/>
                <a:gd name="connsiteY55" fmla="*/ 169069 h 728705"/>
                <a:gd name="connsiteX56" fmla="*/ 469106 w 664369"/>
                <a:gd name="connsiteY56" fmla="*/ 178594 h 728705"/>
                <a:gd name="connsiteX57" fmla="*/ 459581 w 664369"/>
                <a:gd name="connsiteY57" fmla="*/ 178594 h 728705"/>
                <a:gd name="connsiteX58" fmla="*/ 459581 w 664369"/>
                <a:gd name="connsiteY58" fmla="*/ 178594 h 728705"/>
                <a:gd name="connsiteX59" fmla="*/ 445294 w 664369"/>
                <a:gd name="connsiteY59" fmla="*/ 192881 h 728705"/>
                <a:gd name="connsiteX60" fmla="*/ 431006 w 664369"/>
                <a:gd name="connsiteY60" fmla="*/ 204787 h 728705"/>
                <a:gd name="connsiteX61" fmla="*/ 421481 w 664369"/>
                <a:gd name="connsiteY61" fmla="*/ 211931 h 728705"/>
                <a:gd name="connsiteX62" fmla="*/ 411956 w 664369"/>
                <a:gd name="connsiteY62" fmla="*/ 190500 h 728705"/>
                <a:gd name="connsiteX63" fmla="*/ 397669 w 664369"/>
                <a:gd name="connsiteY63" fmla="*/ 169069 h 728705"/>
                <a:gd name="connsiteX64" fmla="*/ 385763 w 664369"/>
                <a:gd name="connsiteY64" fmla="*/ 150019 h 728705"/>
                <a:gd name="connsiteX65" fmla="*/ 247650 w 664369"/>
                <a:gd name="connsiteY65" fmla="*/ 185737 h 728705"/>
                <a:gd name="connsiteX66" fmla="*/ 202406 w 664369"/>
                <a:gd name="connsiteY66" fmla="*/ 0 h 728705"/>
                <a:gd name="connsiteX67" fmla="*/ 190500 w 664369"/>
                <a:gd name="connsiteY67" fmla="*/ 4762 h 728705"/>
                <a:gd name="connsiteX0" fmla="*/ 190500 w 664369"/>
                <a:gd name="connsiteY0" fmla="*/ 4762 h 728705"/>
                <a:gd name="connsiteX1" fmla="*/ 195263 w 664369"/>
                <a:gd name="connsiteY1" fmla="*/ 78581 h 728705"/>
                <a:gd name="connsiteX2" fmla="*/ 195263 w 664369"/>
                <a:gd name="connsiteY2" fmla="*/ 183356 h 728705"/>
                <a:gd name="connsiteX3" fmla="*/ 147638 w 664369"/>
                <a:gd name="connsiteY3" fmla="*/ 269081 h 728705"/>
                <a:gd name="connsiteX4" fmla="*/ 111919 w 664369"/>
                <a:gd name="connsiteY4" fmla="*/ 290512 h 728705"/>
                <a:gd name="connsiteX5" fmla="*/ 92869 w 664369"/>
                <a:gd name="connsiteY5" fmla="*/ 302419 h 728705"/>
                <a:gd name="connsiteX6" fmla="*/ 90488 w 664369"/>
                <a:gd name="connsiteY6" fmla="*/ 330994 h 728705"/>
                <a:gd name="connsiteX7" fmla="*/ 102394 w 664369"/>
                <a:gd name="connsiteY7" fmla="*/ 335756 h 728705"/>
                <a:gd name="connsiteX8" fmla="*/ 100013 w 664369"/>
                <a:gd name="connsiteY8" fmla="*/ 359569 h 728705"/>
                <a:gd name="connsiteX9" fmla="*/ 104775 w 664369"/>
                <a:gd name="connsiteY9" fmla="*/ 373856 h 728705"/>
                <a:gd name="connsiteX10" fmla="*/ 83344 w 664369"/>
                <a:gd name="connsiteY10" fmla="*/ 392906 h 728705"/>
                <a:gd name="connsiteX11" fmla="*/ 76191 w 664369"/>
                <a:gd name="connsiteY11" fmla="*/ 366696 h 728705"/>
                <a:gd name="connsiteX12" fmla="*/ 45244 w 664369"/>
                <a:gd name="connsiteY12" fmla="*/ 385762 h 728705"/>
                <a:gd name="connsiteX13" fmla="*/ 45244 w 664369"/>
                <a:gd name="connsiteY13" fmla="*/ 426244 h 728705"/>
                <a:gd name="connsiteX14" fmla="*/ 52388 w 664369"/>
                <a:gd name="connsiteY14" fmla="*/ 442912 h 728705"/>
                <a:gd name="connsiteX15" fmla="*/ 0 w 664369"/>
                <a:gd name="connsiteY15" fmla="*/ 507206 h 728705"/>
                <a:gd name="connsiteX16" fmla="*/ 33338 w 664369"/>
                <a:gd name="connsiteY16" fmla="*/ 611981 h 728705"/>
                <a:gd name="connsiteX17" fmla="*/ 88106 w 664369"/>
                <a:gd name="connsiteY17" fmla="*/ 647700 h 728705"/>
                <a:gd name="connsiteX18" fmla="*/ 104775 w 664369"/>
                <a:gd name="connsiteY18" fmla="*/ 642937 h 728705"/>
                <a:gd name="connsiteX19" fmla="*/ 152400 w 664369"/>
                <a:gd name="connsiteY19" fmla="*/ 690562 h 728705"/>
                <a:gd name="connsiteX20" fmla="*/ 214313 w 664369"/>
                <a:gd name="connsiteY20" fmla="*/ 728705 h 728705"/>
                <a:gd name="connsiteX21" fmla="*/ 230981 w 664369"/>
                <a:gd name="connsiteY21" fmla="*/ 671512 h 728705"/>
                <a:gd name="connsiteX22" fmla="*/ 285750 w 664369"/>
                <a:gd name="connsiteY22" fmla="*/ 650081 h 728705"/>
                <a:gd name="connsiteX23" fmla="*/ 354803 w 664369"/>
                <a:gd name="connsiteY23" fmla="*/ 628692 h 728705"/>
                <a:gd name="connsiteX24" fmla="*/ 369094 w 664369"/>
                <a:gd name="connsiteY24" fmla="*/ 602456 h 728705"/>
                <a:gd name="connsiteX25" fmla="*/ 366713 w 664369"/>
                <a:gd name="connsiteY25" fmla="*/ 564356 h 728705"/>
                <a:gd name="connsiteX26" fmla="*/ 369094 w 664369"/>
                <a:gd name="connsiteY26" fmla="*/ 533400 h 728705"/>
                <a:gd name="connsiteX27" fmla="*/ 373856 w 664369"/>
                <a:gd name="connsiteY27" fmla="*/ 502444 h 728705"/>
                <a:gd name="connsiteX28" fmla="*/ 381000 w 664369"/>
                <a:gd name="connsiteY28" fmla="*/ 478631 h 728705"/>
                <a:gd name="connsiteX29" fmla="*/ 407194 w 664369"/>
                <a:gd name="connsiteY29" fmla="*/ 440531 h 728705"/>
                <a:gd name="connsiteX30" fmla="*/ 428625 w 664369"/>
                <a:gd name="connsiteY30" fmla="*/ 390525 h 728705"/>
                <a:gd name="connsiteX31" fmla="*/ 428625 w 664369"/>
                <a:gd name="connsiteY31" fmla="*/ 390525 h 728705"/>
                <a:gd name="connsiteX32" fmla="*/ 476250 w 664369"/>
                <a:gd name="connsiteY32" fmla="*/ 359569 h 728705"/>
                <a:gd name="connsiteX33" fmla="*/ 502444 w 664369"/>
                <a:gd name="connsiteY33" fmla="*/ 335756 h 728705"/>
                <a:gd name="connsiteX34" fmla="*/ 507206 w 664369"/>
                <a:gd name="connsiteY34" fmla="*/ 297656 h 728705"/>
                <a:gd name="connsiteX35" fmla="*/ 573881 w 664369"/>
                <a:gd name="connsiteY35" fmla="*/ 192881 h 728705"/>
                <a:gd name="connsiteX36" fmla="*/ 571500 w 664369"/>
                <a:gd name="connsiteY36" fmla="*/ 173831 h 728705"/>
                <a:gd name="connsiteX37" fmla="*/ 573881 w 664369"/>
                <a:gd name="connsiteY37" fmla="*/ 164306 h 728705"/>
                <a:gd name="connsiteX38" fmla="*/ 614363 w 664369"/>
                <a:gd name="connsiteY38" fmla="*/ 154781 h 728705"/>
                <a:gd name="connsiteX39" fmla="*/ 628650 w 664369"/>
                <a:gd name="connsiteY39" fmla="*/ 164306 h 728705"/>
                <a:gd name="connsiteX40" fmla="*/ 647700 w 664369"/>
                <a:gd name="connsiteY40" fmla="*/ 166687 h 728705"/>
                <a:gd name="connsiteX41" fmla="*/ 659606 w 664369"/>
                <a:gd name="connsiteY41" fmla="*/ 138112 h 728705"/>
                <a:gd name="connsiteX42" fmla="*/ 664369 w 664369"/>
                <a:gd name="connsiteY42" fmla="*/ 123825 h 728705"/>
                <a:gd name="connsiteX43" fmla="*/ 645319 w 664369"/>
                <a:gd name="connsiteY43" fmla="*/ 109537 h 728705"/>
                <a:gd name="connsiteX44" fmla="*/ 642938 w 664369"/>
                <a:gd name="connsiteY44" fmla="*/ 97631 h 728705"/>
                <a:gd name="connsiteX45" fmla="*/ 621506 w 664369"/>
                <a:gd name="connsiteY45" fmla="*/ 88106 h 728705"/>
                <a:gd name="connsiteX46" fmla="*/ 590550 w 664369"/>
                <a:gd name="connsiteY46" fmla="*/ 92869 h 728705"/>
                <a:gd name="connsiteX47" fmla="*/ 573881 w 664369"/>
                <a:gd name="connsiteY47" fmla="*/ 109537 h 728705"/>
                <a:gd name="connsiteX48" fmla="*/ 564356 w 664369"/>
                <a:gd name="connsiteY48" fmla="*/ 121444 h 728705"/>
                <a:gd name="connsiteX49" fmla="*/ 547688 w 664369"/>
                <a:gd name="connsiteY49" fmla="*/ 130969 h 728705"/>
                <a:gd name="connsiteX50" fmla="*/ 528638 w 664369"/>
                <a:gd name="connsiteY50" fmla="*/ 138112 h 728705"/>
                <a:gd name="connsiteX51" fmla="*/ 516731 w 664369"/>
                <a:gd name="connsiteY51" fmla="*/ 133350 h 728705"/>
                <a:gd name="connsiteX52" fmla="*/ 502444 w 664369"/>
                <a:gd name="connsiteY52" fmla="*/ 133350 h 728705"/>
                <a:gd name="connsiteX53" fmla="*/ 495300 w 664369"/>
                <a:gd name="connsiteY53" fmla="*/ 126206 h 728705"/>
                <a:gd name="connsiteX54" fmla="*/ 478631 w 664369"/>
                <a:gd name="connsiteY54" fmla="*/ 169069 h 728705"/>
                <a:gd name="connsiteX55" fmla="*/ 469106 w 664369"/>
                <a:gd name="connsiteY55" fmla="*/ 178594 h 728705"/>
                <a:gd name="connsiteX56" fmla="*/ 459581 w 664369"/>
                <a:gd name="connsiteY56" fmla="*/ 178594 h 728705"/>
                <a:gd name="connsiteX57" fmla="*/ 459581 w 664369"/>
                <a:gd name="connsiteY57" fmla="*/ 178594 h 728705"/>
                <a:gd name="connsiteX58" fmla="*/ 445294 w 664369"/>
                <a:gd name="connsiteY58" fmla="*/ 192881 h 728705"/>
                <a:gd name="connsiteX59" fmla="*/ 431006 w 664369"/>
                <a:gd name="connsiteY59" fmla="*/ 204787 h 728705"/>
                <a:gd name="connsiteX60" fmla="*/ 421481 w 664369"/>
                <a:gd name="connsiteY60" fmla="*/ 211931 h 728705"/>
                <a:gd name="connsiteX61" fmla="*/ 411956 w 664369"/>
                <a:gd name="connsiteY61" fmla="*/ 190500 h 728705"/>
                <a:gd name="connsiteX62" fmla="*/ 397669 w 664369"/>
                <a:gd name="connsiteY62" fmla="*/ 169069 h 728705"/>
                <a:gd name="connsiteX63" fmla="*/ 385763 w 664369"/>
                <a:gd name="connsiteY63" fmla="*/ 150019 h 728705"/>
                <a:gd name="connsiteX64" fmla="*/ 247650 w 664369"/>
                <a:gd name="connsiteY64" fmla="*/ 185737 h 728705"/>
                <a:gd name="connsiteX65" fmla="*/ 202406 w 664369"/>
                <a:gd name="connsiteY65" fmla="*/ 0 h 728705"/>
                <a:gd name="connsiteX66" fmla="*/ 190500 w 664369"/>
                <a:gd name="connsiteY66" fmla="*/ 4762 h 728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664369" h="728705">
                  <a:moveTo>
                    <a:pt x="190500" y="4762"/>
                  </a:moveTo>
                  <a:lnTo>
                    <a:pt x="195263" y="78581"/>
                  </a:lnTo>
                  <a:lnTo>
                    <a:pt x="195263" y="183356"/>
                  </a:lnTo>
                  <a:lnTo>
                    <a:pt x="147638" y="269081"/>
                  </a:lnTo>
                  <a:lnTo>
                    <a:pt x="111919" y="290512"/>
                  </a:lnTo>
                  <a:lnTo>
                    <a:pt x="92869" y="302419"/>
                  </a:lnTo>
                  <a:lnTo>
                    <a:pt x="90488" y="330994"/>
                  </a:lnTo>
                  <a:lnTo>
                    <a:pt x="102394" y="335756"/>
                  </a:lnTo>
                  <a:lnTo>
                    <a:pt x="100013" y="359569"/>
                  </a:lnTo>
                  <a:lnTo>
                    <a:pt x="104775" y="373856"/>
                  </a:lnTo>
                  <a:lnTo>
                    <a:pt x="83344" y="392906"/>
                  </a:lnTo>
                  <a:lnTo>
                    <a:pt x="76191" y="366696"/>
                  </a:lnTo>
                  <a:lnTo>
                    <a:pt x="45244" y="385762"/>
                  </a:lnTo>
                  <a:lnTo>
                    <a:pt x="45244" y="426244"/>
                  </a:lnTo>
                  <a:lnTo>
                    <a:pt x="52388" y="442912"/>
                  </a:lnTo>
                  <a:lnTo>
                    <a:pt x="0" y="507206"/>
                  </a:lnTo>
                  <a:lnTo>
                    <a:pt x="33338" y="611981"/>
                  </a:lnTo>
                  <a:lnTo>
                    <a:pt x="88106" y="647700"/>
                  </a:lnTo>
                  <a:lnTo>
                    <a:pt x="104775" y="642937"/>
                  </a:lnTo>
                  <a:lnTo>
                    <a:pt x="152400" y="690562"/>
                  </a:lnTo>
                  <a:lnTo>
                    <a:pt x="214313" y="728705"/>
                  </a:lnTo>
                  <a:lnTo>
                    <a:pt x="230981" y="671512"/>
                  </a:lnTo>
                  <a:lnTo>
                    <a:pt x="285750" y="650081"/>
                  </a:lnTo>
                  <a:lnTo>
                    <a:pt x="354803" y="628692"/>
                  </a:lnTo>
                  <a:lnTo>
                    <a:pt x="369094" y="602456"/>
                  </a:lnTo>
                  <a:lnTo>
                    <a:pt x="366713" y="564356"/>
                  </a:lnTo>
                  <a:lnTo>
                    <a:pt x="369094" y="533400"/>
                  </a:lnTo>
                  <a:lnTo>
                    <a:pt x="373856" y="502444"/>
                  </a:lnTo>
                  <a:lnTo>
                    <a:pt x="381000" y="478631"/>
                  </a:lnTo>
                  <a:lnTo>
                    <a:pt x="407194" y="440531"/>
                  </a:lnTo>
                  <a:lnTo>
                    <a:pt x="428625" y="390525"/>
                  </a:lnTo>
                  <a:lnTo>
                    <a:pt x="428625" y="390525"/>
                  </a:lnTo>
                  <a:lnTo>
                    <a:pt x="476250" y="359569"/>
                  </a:lnTo>
                  <a:lnTo>
                    <a:pt x="502444" y="335756"/>
                  </a:lnTo>
                  <a:lnTo>
                    <a:pt x="507206" y="297656"/>
                  </a:lnTo>
                  <a:lnTo>
                    <a:pt x="573881" y="192881"/>
                  </a:lnTo>
                  <a:lnTo>
                    <a:pt x="571500" y="173831"/>
                  </a:lnTo>
                  <a:lnTo>
                    <a:pt x="573881" y="164306"/>
                  </a:lnTo>
                  <a:lnTo>
                    <a:pt x="614363" y="154781"/>
                  </a:lnTo>
                  <a:lnTo>
                    <a:pt x="628650" y="164306"/>
                  </a:lnTo>
                  <a:lnTo>
                    <a:pt x="647700" y="166687"/>
                  </a:lnTo>
                  <a:lnTo>
                    <a:pt x="659606" y="138112"/>
                  </a:lnTo>
                  <a:lnTo>
                    <a:pt x="664369" y="123825"/>
                  </a:lnTo>
                  <a:lnTo>
                    <a:pt x="645319" y="109537"/>
                  </a:lnTo>
                  <a:lnTo>
                    <a:pt x="642938" y="97631"/>
                  </a:lnTo>
                  <a:lnTo>
                    <a:pt x="621506" y="88106"/>
                  </a:lnTo>
                  <a:lnTo>
                    <a:pt x="590550" y="92869"/>
                  </a:lnTo>
                  <a:lnTo>
                    <a:pt x="573881" y="109537"/>
                  </a:lnTo>
                  <a:lnTo>
                    <a:pt x="564356" y="121444"/>
                  </a:lnTo>
                  <a:lnTo>
                    <a:pt x="547688" y="130969"/>
                  </a:lnTo>
                  <a:lnTo>
                    <a:pt x="528638" y="138112"/>
                  </a:lnTo>
                  <a:lnTo>
                    <a:pt x="516731" y="133350"/>
                  </a:lnTo>
                  <a:lnTo>
                    <a:pt x="502444" y="133350"/>
                  </a:lnTo>
                  <a:lnTo>
                    <a:pt x="495300" y="126206"/>
                  </a:lnTo>
                  <a:lnTo>
                    <a:pt x="478631" y="169069"/>
                  </a:lnTo>
                  <a:lnTo>
                    <a:pt x="469106" y="178594"/>
                  </a:lnTo>
                  <a:lnTo>
                    <a:pt x="459581" y="178594"/>
                  </a:lnTo>
                  <a:lnTo>
                    <a:pt x="459581" y="178594"/>
                  </a:lnTo>
                  <a:lnTo>
                    <a:pt x="445294" y="192881"/>
                  </a:lnTo>
                  <a:lnTo>
                    <a:pt x="431006" y="204787"/>
                  </a:lnTo>
                  <a:lnTo>
                    <a:pt x="421481" y="211931"/>
                  </a:lnTo>
                  <a:lnTo>
                    <a:pt x="411956" y="190500"/>
                  </a:lnTo>
                  <a:lnTo>
                    <a:pt x="397669" y="169069"/>
                  </a:lnTo>
                  <a:lnTo>
                    <a:pt x="385763" y="150019"/>
                  </a:lnTo>
                  <a:lnTo>
                    <a:pt x="247650" y="185737"/>
                  </a:lnTo>
                  <a:lnTo>
                    <a:pt x="202406" y="0"/>
                  </a:lnTo>
                  <a:lnTo>
                    <a:pt x="190500" y="4762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>
              <a:off x="7081539" y="2778389"/>
              <a:ext cx="627970" cy="301625"/>
            </a:xfrm>
            <a:custGeom>
              <a:avLst/>
              <a:gdLst>
                <a:gd name="connsiteX0" fmla="*/ 0 w 690562"/>
                <a:gd name="connsiteY0" fmla="*/ 180975 h 319087"/>
                <a:gd name="connsiteX1" fmla="*/ 40481 w 690562"/>
                <a:gd name="connsiteY1" fmla="*/ 238125 h 319087"/>
                <a:gd name="connsiteX2" fmla="*/ 76200 w 690562"/>
                <a:gd name="connsiteY2" fmla="*/ 207169 h 319087"/>
                <a:gd name="connsiteX3" fmla="*/ 92868 w 690562"/>
                <a:gd name="connsiteY3" fmla="*/ 209550 h 319087"/>
                <a:gd name="connsiteX4" fmla="*/ 104775 w 690562"/>
                <a:gd name="connsiteY4" fmla="*/ 161925 h 319087"/>
                <a:gd name="connsiteX5" fmla="*/ 145256 w 690562"/>
                <a:gd name="connsiteY5" fmla="*/ 169069 h 319087"/>
                <a:gd name="connsiteX6" fmla="*/ 171450 w 690562"/>
                <a:gd name="connsiteY6" fmla="*/ 161925 h 319087"/>
                <a:gd name="connsiteX7" fmla="*/ 192881 w 690562"/>
                <a:gd name="connsiteY7" fmla="*/ 140494 h 319087"/>
                <a:gd name="connsiteX8" fmla="*/ 216693 w 690562"/>
                <a:gd name="connsiteY8" fmla="*/ 119062 h 319087"/>
                <a:gd name="connsiteX9" fmla="*/ 238125 w 690562"/>
                <a:gd name="connsiteY9" fmla="*/ 119062 h 319087"/>
                <a:gd name="connsiteX10" fmla="*/ 259556 w 690562"/>
                <a:gd name="connsiteY10" fmla="*/ 130969 h 319087"/>
                <a:gd name="connsiteX11" fmla="*/ 264318 w 690562"/>
                <a:gd name="connsiteY11" fmla="*/ 145256 h 319087"/>
                <a:gd name="connsiteX12" fmla="*/ 283368 w 690562"/>
                <a:gd name="connsiteY12" fmla="*/ 157162 h 319087"/>
                <a:gd name="connsiteX13" fmla="*/ 302418 w 690562"/>
                <a:gd name="connsiteY13" fmla="*/ 147637 h 319087"/>
                <a:gd name="connsiteX14" fmla="*/ 328612 w 690562"/>
                <a:gd name="connsiteY14" fmla="*/ 159544 h 319087"/>
                <a:gd name="connsiteX15" fmla="*/ 350043 w 690562"/>
                <a:gd name="connsiteY15" fmla="*/ 171450 h 319087"/>
                <a:gd name="connsiteX16" fmla="*/ 369093 w 690562"/>
                <a:gd name="connsiteY16" fmla="*/ 188119 h 319087"/>
                <a:gd name="connsiteX17" fmla="*/ 397668 w 690562"/>
                <a:gd name="connsiteY17" fmla="*/ 214312 h 319087"/>
                <a:gd name="connsiteX18" fmla="*/ 402431 w 690562"/>
                <a:gd name="connsiteY18" fmla="*/ 235744 h 319087"/>
                <a:gd name="connsiteX19" fmla="*/ 400050 w 690562"/>
                <a:gd name="connsiteY19" fmla="*/ 264319 h 319087"/>
                <a:gd name="connsiteX20" fmla="*/ 388143 w 690562"/>
                <a:gd name="connsiteY20" fmla="*/ 290512 h 319087"/>
                <a:gd name="connsiteX21" fmla="*/ 409575 w 690562"/>
                <a:gd name="connsiteY21" fmla="*/ 302419 h 319087"/>
                <a:gd name="connsiteX22" fmla="*/ 419100 w 690562"/>
                <a:gd name="connsiteY22" fmla="*/ 302419 h 319087"/>
                <a:gd name="connsiteX23" fmla="*/ 438150 w 690562"/>
                <a:gd name="connsiteY23" fmla="*/ 290512 h 319087"/>
                <a:gd name="connsiteX24" fmla="*/ 454818 w 690562"/>
                <a:gd name="connsiteY24" fmla="*/ 295275 h 319087"/>
                <a:gd name="connsiteX25" fmla="*/ 473868 w 690562"/>
                <a:gd name="connsiteY25" fmla="*/ 309562 h 319087"/>
                <a:gd name="connsiteX26" fmla="*/ 507206 w 690562"/>
                <a:gd name="connsiteY26" fmla="*/ 314325 h 319087"/>
                <a:gd name="connsiteX27" fmla="*/ 523875 w 690562"/>
                <a:gd name="connsiteY27" fmla="*/ 319087 h 319087"/>
                <a:gd name="connsiteX28" fmla="*/ 526256 w 690562"/>
                <a:gd name="connsiteY28" fmla="*/ 302419 h 319087"/>
                <a:gd name="connsiteX29" fmla="*/ 535781 w 690562"/>
                <a:gd name="connsiteY29" fmla="*/ 290512 h 319087"/>
                <a:gd name="connsiteX30" fmla="*/ 528637 w 690562"/>
                <a:gd name="connsiteY30" fmla="*/ 261937 h 319087"/>
                <a:gd name="connsiteX31" fmla="*/ 509587 w 690562"/>
                <a:gd name="connsiteY31" fmla="*/ 257175 h 319087"/>
                <a:gd name="connsiteX32" fmla="*/ 490537 w 690562"/>
                <a:gd name="connsiteY32" fmla="*/ 235744 h 319087"/>
                <a:gd name="connsiteX33" fmla="*/ 481012 w 690562"/>
                <a:gd name="connsiteY33" fmla="*/ 202406 h 319087"/>
                <a:gd name="connsiteX34" fmla="*/ 461962 w 690562"/>
                <a:gd name="connsiteY34" fmla="*/ 154781 h 319087"/>
                <a:gd name="connsiteX35" fmla="*/ 457200 w 690562"/>
                <a:gd name="connsiteY35" fmla="*/ 126206 h 319087"/>
                <a:gd name="connsiteX36" fmla="*/ 457200 w 690562"/>
                <a:gd name="connsiteY36" fmla="*/ 111919 h 319087"/>
                <a:gd name="connsiteX37" fmla="*/ 469106 w 690562"/>
                <a:gd name="connsiteY37" fmla="*/ 100012 h 319087"/>
                <a:gd name="connsiteX38" fmla="*/ 476250 w 690562"/>
                <a:gd name="connsiteY38" fmla="*/ 78581 h 319087"/>
                <a:gd name="connsiteX39" fmla="*/ 497681 w 690562"/>
                <a:gd name="connsiteY39" fmla="*/ 73819 h 319087"/>
                <a:gd name="connsiteX40" fmla="*/ 500062 w 690562"/>
                <a:gd name="connsiteY40" fmla="*/ 92869 h 319087"/>
                <a:gd name="connsiteX41" fmla="*/ 495300 w 690562"/>
                <a:gd name="connsiteY41" fmla="*/ 107156 h 319087"/>
                <a:gd name="connsiteX42" fmla="*/ 509587 w 690562"/>
                <a:gd name="connsiteY42" fmla="*/ 116681 h 319087"/>
                <a:gd name="connsiteX43" fmla="*/ 509587 w 690562"/>
                <a:gd name="connsiteY43" fmla="*/ 126206 h 319087"/>
                <a:gd name="connsiteX44" fmla="*/ 504825 w 690562"/>
                <a:gd name="connsiteY44" fmla="*/ 147637 h 319087"/>
                <a:gd name="connsiteX45" fmla="*/ 502443 w 690562"/>
                <a:gd name="connsiteY45" fmla="*/ 154781 h 319087"/>
                <a:gd name="connsiteX46" fmla="*/ 523875 w 690562"/>
                <a:gd name="connsiteY46" fmla="*/ 171450 h 319087"/>
                <a:gd name="connsiteX47" fmla="*/ 531018 w 690562"/>
                <a:gd name="connsiteY47" fmla="*/ 185737 h 319087"/>
                <a:gd name="connsiteX48" fmla="*/ 545306 w 690562"/>
                <a:gd name="connsiteY48" fmla="*/ 190500 h 319087"/>
                <a:gd name="connsiteX49" fmla="*/ 531018 w 690562"/>
                <a:gd name="connsiteY49" fmla="*/ 204787 h 319087"/>
                <a:gd name="connsiteX50" fmla="*/ 528637 w 690562"/>
                <a:gd name="connsiteY50" fmla="*/ 216694 h 319087"/>
                <a:gd name="connsiteX51" fmla="*/ 547687 w 690562"/>
                <a:gd name="connsiteY51" fmla="*/ 235744 h 319087"/>
                <a:gd name="connsiteX52" fmla="*/ 547687 w 690562"/>
                <a:gd name="connsiteY52" fmla="*/ 235744 h 319087"/>
                <a:gd name="connsiteX53" fmla="*/ 581025 w 690562"/>
                <a:gd name="connsiteY53" fmla="*/ 247650 h 319087"/>
                <a:gd name="connsiteX54" fmla="*/ 595312 w 690562"/>
                <a:gd name="connsiteY54" fmla="*/ 242887 h 319087"/>
                <a:gd name="connsiteX55" fmla="*/ 602456 w 690562"/>
                <a:gd name="connsiteY55" fmla="*/ 264319 h 319087"/>
                <a:gd name="connsiteX56" fmla="*/ 602456 w 690562"/>
                <a:gd name="connsiteY56" fmla="*/ 292894 h 319087"/>
                <a:gd name="connsiteX57" fmla="*/ 611981 w 690562"/>
                <a:gd name="connsiteY57" fmla="*/ 297656 h 319087"/>
                <a:gd name="connsiteX58" fmla="*/ 631031 w 690562"/>
                <a:gd name="connsiteY58" fmla="*/ 297656 h 319087"/>
                <a:gd name="connsiteX59" fmla="*/ 650081 w 690562"/>
                <a:gd name="connsiteY59" fmla="*/ 285750 h 319087"/>
                <a:gd name="connsiteX60" fmla="*/ 669131 w 690562"/>
                <a:gd name="connsiteY60" fmla="*/ 278606 h 319087"/>
                <a:gd name="connsiteX61" fmla="*/ 681037 w 690562"/>
                <a:gd name="connsiteY61" fmla="*/ 278606 h 319087"/>
                <a:gd name="connsiteX62" fmla="*/ 690562 w 690562"/>
                <a:gd name="connsiteY62" fmla="*/ 204787 h 319087"/>
                <a:gd name="connsiteX63" fmla="*/ 614362 w 690562"/>
                <a:gd name="connsiteY63" fmla="*/ 228600 h 319087"/>
                <a:gd name="connsiteX64" fmla="*/ 600075 w 690562"/>
                <a:gd name="connsiteY64" fmla="*/ 173831 h 319087"/>
                <a:gd name="connsiteX65" fmla="*/ 583406 w 690562"/>
                <a:gd name="connsiteY65" fmla="*/ 145256 h 319087"/>
                <a:gd name="connsiteX66" fmla="*/ 585787 w 690562"/>
                <a:gd name="connsiteY66" fmla="*/ 121444 h 319087"/>
                <a:gd name="connsiteX67" fmla="*/ 566737 w 690562"/>
                <a:gd name="connsiteY67" fmla="*/ 83344 h 319087"/>
                <a:gd name="connsiteX68" fmla="*/ 561975 w 690562"/>
                <a:gd name="connsiteY68" fmla="*/ 50006 h 319087"/>
                <a:gd name="connsiteX69" fmla="*/ 533400 w 690562"/>
                <a:gd name="connsiteY69" fmla="*/ 0 h 319087"/>
                <a:gd name="connsiteX70" fmla="*/ 411956 w 690562"/>
                <a:gd name="connsiteY70" fmla="*/ 42862 h 319087"/>
                <a:gd name="connsiteX71" fmla="*/ 319087 w 690562"/>
                <a:gd name="connsiteY71" fmla="*/ 71437 h 319087"/>
                <a:gd name="connsiteX72" fmla="*/ 257175 w 690562"/>
                <a:gd name="connsiteY72" fmla="*/ 92869 h 319087"/>
                <a:gd name="connsiteX73" fmla="*/ 147637 w 690562"/>
                <a:gd name="connsiteY73" fmla="*/ 126206 h 319087"/>
                <a:gd name="connsiteX74" fmla="*/ 64293 w 690562"/>
                <a:gd name="connsiteY74" fmla="*/ 157162 h 319087"/>
                <a:gd name="connsiteX75" fmla="*/ 0 w 690562"/>
                <a:gd name="connsiteY75" fmla="*/ 180975 h 319087"/>
                <a:gd name="connsiteX0" fmla="*/ 0 w 690562"/>
                <a:gd name="connsiteY0" fmla="*/ 180975 h 319087"/>
                <a:gd name="connsiteX1" fmla="*/ 40481 w 690562"/>
                <a:gd name="connsiteY1" fmla="*/ 238125 h 319087"/>
                <a:gd name="connsiteX2" fmla="*/ 76200 w 690562"/>
                <a:gd name="connsiteY2" fmla="*/ 207169 h 319087"/>
                <a:gd name="connsiteX3" fmla="*/ 92868 w 690562"/>
                <a:gd name="connsiteY3" fmla="*/ 209550 h 319087"/>
                <a:gd name="connsiteX4" fmla="*/ 104775 w 690562"/>
                <a:gd name="connsiteY4" fmla="*/ 161925 h 319087"/>
                <a:gd name="connsiteX5" fmla="*/ 145256 w 690562"/>
                <a:gd name="connsiteY5" fmla="*/ 169069 h 319087"/>
                <a:gd name="connsiteX6" fmla="*/ 171450 w 690562"/>
                <a:gd name="connsiteY6" fmla="*/ 161925 h 319087"/>
                <a:gd name="connsiteX7" fmla="*/ 192881 w 690562"/>
                <a:gd name="connsiteY7" fmla="*/ 140494 h 319087"/>
                <a:gd name="connsiteX8" fmla="*/ 216693 w 690562"/>
                <a:gd name="connsiteY8" fmla="*/ 119062 h 319087"/>
                <a:gd name="connsiteX9" fmla="*/ 238125 w 690562"/>
                <a:gd name="connsiteY9" fmla="*/ 119062 h 319087"/>
                <a:gd name="connsiteX10" fmla="*/ 259556 w 690562"/>
                <a:gd name="connsiteY10" fmla="*/ 130969 h 319087"/>
                <a:gd name="connsiteX11" fmla="*/ 264318 w 690562"/>
                <a:gd name="connsiteY11" fmla="*/ 145256 h 319087"/>
                <a:gd name="connsiteX12" fmla="*/ 283368 w 690562"/>
                <a:gd name="connsiteY12" fmla="*/ 157162 h 319087"/>
                <a:gd name="connsiteX13" fmla="*/ 302418 w 690562"/>
                <a:gd name="connsiteY13" fmla="*/ 147637 h 319087"/>
                <a:gd name="connsiteX14" fmla="*/ 328612 w 690562"/>
                <a:gd name="connsiteY14" fmla="*/ 159544 h 319087"/>
                <a:gd name="connsiteX15" fmla="*/ 369093 w 690562"/>
                <a:gd name="connsiteY15" fmla="*/ 188119 h 319087"/>
                <a:gd name="connsiteX16" fmla="*/ 397668 w 690562"/>
                <a:gd name="connsiteY16" fmla="*/ 214312 h 319087"/>
                <a:gd name="connsiteX17" fmla="*/ 402431 w 690562"/>
                <a:gd name="connsiteY17" fmla="*/ 235744 h 319087"/>
                <a:gd name="connsiteX18" fmla="*/ 400050 w 690562"/>
                <a:gd name="connsiteY18" fmla="*/ 264319 h 319087"/>
                <a:gd name="connsiteX19" fmla="*/ 388143 w 690562"/>
                <a:gd name="connsiteY19" fmla="*/ 290512 h 319087"/>
                <a:gd name="connsiteX20" fmla="*/ 409575 w 690562"/>
                <a:gd name="connsiteY20" fmla="*/ 302419 h 319087"/>
                <a:gd name="connsiteX21" fmla="*/ 419100 w 690562"/>
                <a:gd name="connsiteY21" fmla="*/ 302419 h 319087"/>
                <a:gd name="connsiteX22" fmla="*/ 438150 w 690562"/>
                <a:gd name="connsiteY22" fmla="*/ 290512 h 319087"/>
                <a:gd name="connsiteX23" fmla="*/ 454818 w 690562"/>
                <a:gd name="connsiteY23" fmla="*/ 295275 h 319087"/>
                <a:gd name="connsiteX24" fmla="*/ 473868 w 690562"/>
                <a:gd name="connsiteY24" fmla="*/ 309562 h 319087"/>
                <a:gd name="connsiteX25" fmla="*/ 507206 w 690562"/>
                <a:gd name="connsiteY25" fmla="*/ 314325 h 319087"/>
                <a:gd name="connsiteX26" fmla="*/ 523875 w 690562"/>
                <a:gd name="connsiteY26" fmla="*/ 319087 h 319087"/>
                <a:gd name="connsiteX27" fmla="*/ 526256 w 690562"/>
                <a:gd name="connsiteY27" fmla="*/ 302419 h 319087"/>
                <a:gd name="connsiteX28" fmla="*/ 535781 w 690562"/>
                <a:gd name="connsiteY28" fmla="*/ 290512 h 319087"/>
                <a:gd name="connsiteX29" fmla="*/ 528637 w 690562"/>
                <a:gd name="connsiteY29" fmla="*/ 261937 h 319087"/>
                <a:gd name="connsiteX30" fmla="*/ 509587 w 690562"/>
                <a:gd name="connsiteY30" fmla="*/ 257175 h 319087"/>
                <a:gd name="connsiteX31" fmla="*/ 490537 w 690562"/>
                <a:gd name="connsiteY31" fmla="*/ 235744 h 319087"/>
                <a:gd name="connsiteX32" fmla="*/ 481012 w 690562"/>
                <a:gd name="connsiteY32" fmla="*/ 202406 h 319087"/>
                <a:gd name="connsiteX33" fmla="*/ 461962 w 690562"/>
                <a:gd name="connsiteY33" fmla="*/ 154781 h 319087"/>
                <a:gd name="connsiteX34" fmla="*/ 457200 w 690562"/>
                <a:gd name="connsiteY34" fmla="*/ 126206 h 319087"/>
                <a:gd name="connsiteX35" fmla="*/ 457200 w 690562"/>
                <a:gd name="connsiteY35" fmla="*/ 111919 h 319087"/>
                <a:gd name="connsiteX36" fmla="*/ 469106 w 690562"/>
                <a:gd name="connsiteY36" fmla="*/ 100012 h 319087"/>
                <a:gd name="connsiteX37" fmla="*/ 476250 w 690562"/>
                <a:gd name="connsiteY37" fmla="*/ 78581 h 319087"/>
                <a:gd name="connsiteX38" fmla="*/ 497681 w 690562"/>
                <a:gd name="connsiteY38" fmla="*/ 73819 h 319087"/>
                <a:gd name="connsiteX39" fmla="*/ 500062 w 690562"/>
                <a:gd name="connsiteY39" fmla="*/ 92869 h 319087"/>
                <a:gd name="connsiteX40" fmla="*/ 495300 w 690562"/>
                <a:gd name="connsiteY40" fmla="*/ 107156 h 319087"/>
                <a:gd name="connsiteX41" fmla="*/ 509587 w 690562"/>
                <a:gd name="connsiteY41" fmla="*/ 116681 h 319087"/>
                <a:gd name="connsiteX42" fmla="*/ 509587 w 690562"/>
                <a:gd name="connsiteY42" fmla="*/ 126206 h 319087"/>
                <a:gd name="connsiteX43" fmla="*/ 504825 w 690562"/>
                <a:gd name="connsiteY43" fmla="*/ 147637 h 319087"/>
                <a:gd name="connsiteX44" fmla="*/ 502443 w 690562"/>
                <a:gd name="connsiteY44" fmla="*/ 154781 h 319087"/>
                <a:gd name="connsiteX45" fmla="*/ 523875 w 690562"/>
                <a:gd name="connsiteY45" fmla="*/ 171450 h 319087"/>
                <a:gd name="connsiteX46" fmla="*/ 531018 w 690562"/>
                <a:gd name="connsiteY46" fmla="*/ 185737 h 319087"/>
                <a:gd name="connsiteX47" fmla="*/ 545306 w 690562"/>
                <a:gd name="connsiteY47" fmla="*/ 190500 h 319087"/>
                <a:gd name="connsiteX48" fmla="*/ 531018 w 690562"/>
                <a:gd name="connsiteY48" fmla="*/ 204787 h 319087"/>
                <a:gd name="connsiteX49" fmla="*/ 528637 w 690562"/>
                <a:gd name="connsiteY49" fmla="*/ 216694 h 319087"/>
                <a:gd name="connsiteX50" fmla="*/ 547687 w 690562"/>
                <a:gd name="connsiteY50" fmla="*/ 235744 h 319087"/>
                <a:gd name="connsiteX51" fmla="*/ 547687 w 690562"/>
                <a:gd name="connsiteY51" fmla="*/ 235744 h 319087"/>
                <a:gd name="connsiteX52" fmla="*/ 581025 w 690562"/>
                <a:gd name="connsiteY52" fmla="*/ 247650 h 319087"/>
                <a:gd name="connsiteX53" fmla="*/ 595312 w 690562"/>
                <a:gd name="connsiteY53" fmla="*/ 242887 h 319087"/>
                <a:gd name="connsiteX54" fmla="*/ 602456 w 690562"/>
                <a:gd name="connsiteY54" fmla="*/ 264319 h 319087"/>
                <a:gd name="connsiteX55" fmla="*/ 602456 w 690562"/>
                <a:gd name="connsiteY55" fmla="*/ 292894 h 319087"/>
                <a:gd name="connsiteX56" fmla="*/ 611981 w 690562"/>
                <a:gd name="connsiteY56" fmla="*/ 297656 h 319087"/>
                <a:gd name="connsiteX57" fmla="*/ 631031 w 690562"/>
                <a:gd name="connsiteY57" fmla="*/ 297656 h 319087"/>
                <a:gd name="connsiteX58" fmla="*/ 650081 w 690562"/>
                <a:gd name="connsiteY58" fmla="*/ 285750 h 319087"/>
                <a:gd name="connsiteX59" fmla="*/ 669131 w 690562"/>
                <a:gd name="connsiteY59" fmla="*/ 278606 h 319087"/>
                <a:gd name="connsiteX60" fmla="*/ 681037 w 690562"/>
                <a:gd name="connsiteY60" fmla="*/ 278606 h 319087"/>
                <a:gd name="connsiteX61" fmla="*/ 690562 w 690562"/>
                <a:gd name="connsiteY61" fmla="*/ 204787 h 319087"/>
                <a:gd name="connsiteX62" fmla="*/ 614362 w 690562"/>
                <a:gd name="connsiteY62" fmla="*/ 228600 h 319087"/>
                <a:gd name="connsiteX63" fmla="*/ 600075 w 690562"/>
                <a:gd name="connsiteY63" fmla="*/ 173831 h 319087"/>
                <a:gd name="connsiteX64" fmla="*/ 583406 w 690562"/>
                <a:gd name="connsiteY64" fmla="*/ 145256 h 319087"/>
                <a:gd name="connsiteX65" fmla="*/ 585787 w 690562"/>
                <a:gd name="connsiteY65" fmla="*/ 121444 h 319087"/>
                <a:gd name="connsiteX66" fmla="*/ 566737 w 690562"/>
                <a:gd name="connsiteY66" fmla="*/ 83344 h 319087"/>
                <a:gd name="connsiteX67" fmla="*/ 561975 w 690562"/>
                <a:gd name="connsiteY67" fmla="*/ 50006 h 319087"/>
                <a:gd name="connsiteX68" fmla="*/ 533400 w 690562"/>
                <a:gd name="connsiteY68" fmla="*/ 0 h 319087"/>
                <a:gd name="connsiteX69" fmla="*/ 411956 w 690562"/>
                <a:gd name="connsiteY69" fmla="*/ 42862 h 319087"/>
                <a:gd name="connsiteX70" fmla="*/ 319087 w 690562"/>
                <a:gd name="connsiteY70" fmla="*/ 71437 h 319087"/>
                <a:gd name="connsiteX71" fmla="*/ 257175 w 690562"/>
                <a:gd name="connsiteY71" fmla="*/ 92869 h 319087"/>
                <a:gd name="connsiteX72" fmla="*/ 147637 w 690562"/>
                <a:gd name="connsiteY72" fmla="*/ 126206 h 319087"/>
                <a:gd name="connsiteX73" fmla="*/ 64293 w 690562"/>
                <a:gd name="connsiteY73" fmla="*/ 157162 h 319087"/>
                <a:gd name="connsiteX74" fmla="*/ 0 w 690562"/>
                <a:gd name="connsiteY74" fmla="*/ 180975 h 319087"/>
                <a:gd name="connsiteX0" fmla="*/ 0 w 690562"/>
                <a:gd name="connsiteY0" fmla="*/ 180975 h 319087"/>
                <a:gd name="connsiteX1" fmla="*/ 40481 w 690562"/>
                <a:gd name="connsiteY1" fmla="*/ 238125 h 319087"/>
                <a:gd name="connsiteX2" fmla="*/ 76200 w 690562"/>
                <a:gd name="connsiteY2" fmla="*/ 207169 h 319087"/>
                <a:gd name="connsiteX3" fmla="*/ 92868 w 690562"/>
                <a:gd name="connsiteY3" fmla="*/ 209550 h 319087"/>
                <a:gd name="connsiteX4" fmla="*/ 104775 w 690562"/>
                <a:gd name="connsiteY4" fmla="*/ 161925 h 319087"/>
                <a:gd name="connsiteX5" fmla="*/ 145256 w 690562"/>
                <a:gd name="connsiteY5" fmla="*/ 169069 h 319087"/>
                <a:gd name="connsiteX6" fmla="*/ 171450 w 690562"/>
                <a:gd name="connsiteY6" fmla="*/ 161925 h 319087"/>
                <a:gd name="connsiteX7" fmla="*/ 192881 w 690562"/>
                <a:gd name="connsiteY7" fmla="*/ 140494 h 319087"/>
                <a:gd name="connsiteX8" fmla="*/ 216693 w 690562"/>
                <a:gd name="connsiteY8" fmla="*/ 119062 h 319087"/>
                <a:gd name="connsiteX9" fmla="*/ 238125 w 690562"/>
                <a:gd name="connsiteY9" fmla="*/ 119062 h 319087"/>
                <a:gd name="connsiteX10" fmla="*/ 259556 w 690562"/>
                <a:gd name="connsiteY10" fmla="*/ 130969 h 319087"/>
                <a:gd name="connsiteX11" fmla="*/ 264318 w 690562"/>
                <a:gd name="connsiteY11" fmla="*/ 145256 h 319087"/>
                <a:gd name="connsiteX12" fmla="*/ 283368 w 690562"/>
                <a:gd name="connsiteY12" fmla="*/ 157162 h 319087"/>
                <a:gd name="connsiteX13" fmla="*/ 302418 w 690562"/>
                <a:gd name="connsiteY13" fmla="*/ 147637 h 319087"/>
                <a:gd name="connsiteX14" fmla="*/ 369093 w 690562"/>
                <a:gd name="connsiteY14" fmla="*/ 188119 h 319087"/>
                <a:gd name="connsiteX15" fmla="*/ 397668 w 690562"/>
                <a:gd name="connsiteY15" fmla="*/ 214312 h 319087"/>
                <a:gd name="connsiteX16" fmla="*/ 402431 w 690562"/>
                <a:gd name="connsiteY16" fmla="*/ 235744 h 319087"/>
                <a:gd name="connsiteX17" fmla="*/ 400050 w 690562"/>
                <a:gd name="connsiteY17" fmla="*/ 264319 h 319087"/>
                <a:gd name="connsiteX18" fmla="*/ 388143 w 690562"/>
                <a:gd name="connsiteY18" fmla="*/ 290512 h 319087"/>
                <a:gd name="connsiteX19" fmla="*/ 409575 w 690562"/>
                <a:gd name="connsiteY19" fmla="*/ 302419 h 319087"/>
                <a:gd name="connsiteX20" fmla="*/ 419100 w 690562"/>
                <a:gd name="connsiteY20" fmla="*/ 302419 h 319087"/>
                <a:gd name="connsiteX21" fmla="*/ 438150 w 690562"/>
                <a:gd name="connsiteY21" fmla="*/ 290512 h 319087"/>
                <a:gd name="connsiteX22" fmla="*/ 454818 w 690562"/>
                <a:gd name="connsiteY22" fmla="*/ 295275 h 319087"/>
                <a:gd name="connsiteX23" fmla="*/ 473868 w 690562"/>
                <a:gd name="connsiteY23" fmla="*/ 309562 h 319087"/>
                <a:gd name="connsiteX24" fmla="*/ 507206 w 690562"/>
                <a:gd name="connsiteY24" fmla="*/ 314325 h 319087"/>
                <a:gd name="connsiteX25" fmla="*/ 523875 w 690562"/>
                <a:gd name="connsiteY25" fmla="*/ 319087 h 319087"/>
                <a:gd name="connsiteX26" fmla="*/ 526256 w 690562"/>
                <a:gd name="connsiteY26" fmla="*/ 302419 h 319087"/>
                <a:gd name="connsiteX27" fmla="*/ 535781 w 690562"/>
                <a:gd name="connsiteY27" fmla="*/ 290512 h 319087"/>
                <a:gd name="connsiteX28" fmla="*/ 528637 w 690562"/>
                <a:gd name="connsiteY28" fmla="*/ 261937 h 319087"/>
                <a:gd name="connsiteX29" fmla="*/ 509587 w 690562"/>
                <a:gd name="connsiteY29" fmla="*/ 257175 h 319087"/>
                <a:gd name="connsiteX30" fmla="*/ 490537 w 690562"/>
                <a:gd name="connsiteY30" fmla="*/ 235744 h 319087"/>
                <a:gd name="connsiteX31" fmla="*/ 481012 w 690562"/>
                <a:gd name="connsiteY31" fmla="*/ 202406 h 319087"/>
                <a:gd name="connsiteX32" fmla="*/ 461962 w 690562"/>
                <a:gd name="connsiteY32" fmla="*/ 154781 h 319087"/>
                <a:gd name="connsiteX33" fmla="*/ 457200 w 690562"/>
                <a:gd name="connsiteY33" fmla="*/ 126206 h 319087"/>
                <a:gd name="connsiteX34" fmla="*/ 457200 w 690562"/>
                <a:gd name="connsiteY34" fmla="*/ 111919 h 319087"/>
                <a:gd name="connsiteX35" fmla="*/ 469106 w 690562"/>
                <a:gd name="connsiteY35" fmla="*/ 100012 h 319087"/>
                <a:gd name="connsiteX36" fmla="*/ 476250 w 690562"/>
                <a:gd name="connsiteY36" fmla="*/ 78581 h 319087"/>
                <a:gd name="connsiteX37" fmla="*/ 497681 w 690562"/>
                <a:gd name="connsiteY37" fmla="*/ 73819 h 319087"/>
                <a:gd name="connsiteX38" fmla="*/ 500062 w 690562"/>
                <a:gd name="connsiteY38" fmla="*/ 92869 h 319087"/>
                <a:gd name="connsiteX39" fmla="*/ 495300 w 690562"/>
                <a:gd name="connsiteY39" fmla="*/ 107156 h 319087"/>
                <a:gd name="connsiteX40" fmla="*/ 509587 w 690562"/>
                <a:gd name="connsiteY40" fmla="*/ 116681 h 319087"/>
                <a:gd name="connsiteX41" fmla="*/ 509587 w 690562"/>
                <a:gd name="connsiteY41" fmla="*/ 126206 h 319087"/>
                <a:gd name="connsiteX42" fmla="*/ 504825 w 690562"/>
                <a:gd name="connsiteY42" fmla="*/ 147637 h 319087"/>
                <a:gd name="connsiteX43" fmla="*/ 502443 w 690562"/>
                <a:gd name="connsiteY43" fmla="*/ 154781 h 319087"/>
                <a:gd name="connsiteX44" fmla="*/ 523875 w 690562"/>
                <a:gd name="connsiteY44" fmla="*/ 171450 h 319087"/>
                <a:gd name="connsiteX45" fmla="*/ 531018 w 690562"/>
                <a:gd name="connsiteY45" fmla="*/ 185737 h 319087"/>
                <a:gd name="connsiteX46" fmla="*/ 545306 w 690562"/>
                <a:gd name="connsiteY46" fmla="*/ 190500 h 319087"/>
                <a:gd name="connsiteX47" fmla="*/ 531018 w 690562"/>
                <a:gd name="connsiteY47" fmla="*/ 204787 h 319087"/>
                <a:gd name="connsiteX48" fmla="*/ 528637 w 690562"/>
                <a:gd name="connsiteY48" fmla="*/ 216694 h 319087"/>
                <a:gd name="connsiteX49" fmla="*/ 547687 w 690562"/>
                <a:gd name="connsiteY49" fmla="*/ 235744 h 319087"/>
                <a:gd name="connsiteX50" fmla="*/ 547687 w 690562"/>
                <a:gd name="connsiteY50" fmla="*/ 235744 h 319087"/>
                <a:gd name="connsiteX51" fmla="*/ 581025 w 690562"/>
                <a:gd name="connsiteY51" fmla="*/ 247650 h 319087"/>
                <a:gd name="connsiteX52" fmla="*/ 595312 w 690562"/>
                <a:gd name="connsiteY52" fmla="*/ 242887 h 319087"/>
                <a:gd name="connsiteX53" fmla="*/ 602456 w 690562"/>
                <a:gd name="connsiteY53" fmla="*/ 264319 h 319087"/>
                <a:gd name="connsiteX54" fmla="*/ 602456 w 690562"/>
                <a:gd name="connsiteY54" fmla="*/ 292894 h 319087"/>
                <a:gd name="connsiteX55" fmla="*/ 611981 w 690562"/>
                <a:gd name="connsiteY55" fmla="*/ 297656 h 319087"/>
                <a:gd name="connsiteX56" fmla="*/ 631031 w 690562"/>
                <a:gd name="connsiteY56" fmla="*/ 297656 h 319087"/>
                <a:gd name="connsiteX57" fmla="*/ 650081 w 690562"/>
                <a:gd name="connsiteY57" fmla="*/ 285750 h 319087"/>
                <a:gd name="connsiteX58" fmla="*/ 669131 w 690562"/>
                <a:gd name="connsiteY58" fmla="*/ 278606 h 319087"/>
                <a:gd name="connsiteX59" fmla="*/ 681037 w 690562"/>
                <a:gd name="connsiteY59" fmla="*/ 278606 h 319087"/>
                <a:gd name="connsiteX60" fmla="*/ 690562 w 690562"/>
                <a:gd name="connsiteY60" fmla="*/ 204787 h 319087"/>
                <a:gd name="connsiteX61" fmla="*/ 614362 w 690562"/>
                <a:gd name="connsiteY61" fmla="*/ 228600 h 319087"/>
                <a:gd name="connsiteX62" fmla="*/ 600075 w 690562"/>
                <a:gd name="connsiteY62" fmla="*/ 173831 h 319087"/>
                <a:gd name="connsiteX63" fmla="*/ 583406 w 690562"/>
                <a:gd name="connsiteY63" fmla="*/ 145256 h 319087"/>
                <a:gd name="connsiteX64" fmla="*/ 585787 w 690562"/>
                <a:gd name="connsiteY64" fmla="*/ 121444 h 319087"/>
                <a:gd name="connsiteX65" fmla="*/ 566737 w 690562"/>
                <a:gd name="connsiteY65" fmla="*/ 83344 h 319087"/>
                <a:gd name="connsiteX66" fmla="*/ 561975 w 690562"/>
                <a:gd name="connsiteY66" fmla="*/ 50006 h 319087"/>
                <a:gd name="connsiteX67" fmla="*/ 533400 w 690562"/>
                <a:gd name="connsiteY67" fmla="*/ 0 h 319087"/>
                <a:gd name="connsiteX68" fmla="*/ 411956 w 690562"/>
                <a:gd name="connsiteY68" fmla="*/ 42862 h 319087"/>
                <a:gd name="connsiteX69" fmla="*/ 319087 w 690562"/>
                <a:gd name="connsiteY69" fmla="*/ 71437 h 319087"/>
                <a:gd name="connsiteX70" fmla="*/ 257175 w 690562"/>
                <a:gd name="connsiteY70" fmla="*/ 92869 h 319087"/>
                <a:gd name="connsiteX71" fmla="*/ 147637 w 690562"/>
                <a:gd name="connsiteY71" fmla="*/ 126206 h 319087"/>
                <a:gd name="connsiteX72" fmla="*/ 64293 w 690562"/>
                <a:gd name="connsiteY72" fmla="*/ 157162 h 319087"/>
                <a:gd name="connsiteX73" fmla="*/ 0 w 690562"/>
                <a:gd name="connsiteY73" fmla="*/ 180975 h 319087"/>
                <a:gd name="connsiteX0" fmla="*/ 0 w 690562"/>
                <a:gd name="connsiteY0" fmla="*/ 180975 h 319087"/>
                <a:gd name="connsiteX1" fmla="*/ 40481 w 690562"/>
                <a:gd name="connsiteY1" fmla="*/ 238125 h 319087"/>
                <a:gd name="connsiteX2" fmla="*/ 76200 w 690562"/>
                <a:gd name="connsiteY2" fmla="*/ 207169 h 319087"/>
                <a:gd name="connsiteX3" fmla="*/ 92868 w 690562"/>
                <a:gd name="connsiteY3" fmla="*/ 209550 h 319087"/>
                <a:gd name="connsiteX4" fmla="*/ 104775 w 690562"/>
                <a:gd name="connsiteY4" fmla="*/ 161925 h 319087"/>
                <a:gd name="connsiteX5" fmla="*/ 145256 w 690562"/>
                <a:gd name="connsiteY5" fmla="*/ 169069 h 319087"/>
                <a:gd name="connsiteX6" fmla="*/ 171450 w 690562"/>
                <a:gd name="connsiteY6" fmla="*/ 161925 h 319087"/>
                <a:gd name="connsiteX7" fmla="*/ 192881 w 690562"/>
                <a:gd name="connsiteY7" fmla="*/ 140494 h 319087"/>
                <a:gd name="connsiteX8" fmla="*/ 216693 w 690562"/>
                <a:gd name="connsiteY8" fmla="*/ 119062 h 319087"/>
                <a:gd name="connsiteX9" fmla="*/ 238125 w 690562"/>
                <a:gd name="connsiteY9" fmla="*/ 119062 h 319087"/>
                <a:gd name="connsiteX10" fmla="*/ 259556 w 690562"/>
                <a:gd name="connsiteY10" fmla="*/ 130969 h 319087"/>
                <a:gd name="connsiteX11" fmla="*/ 264318 w 690562"/>
                <a:gd name="connsiteY11" fmla="*/ 145256 h 319087"/>
                <a:gd name="connsiteX12" fmla="*/ 283368 w 690562"/>
                <a:gd name="connsiteY12" fmla="*/ 157162 h 319087"/>
                <a:gd name="connsiteX13" fmla="*/ 302418 w 690562"/>
                <a:gd name="connsiteY13" fmla="*/ 147637 h 319087"/>
                <a:gd name="connsiteX14" fmla="*/ 361950 w 690562"/>
                <a:gd name="connsiteY14" fmla="*/ 195297 h 319087"/>
                <a:gd name="connsiteX15" fmla="*/ 397668 w 690562"/>
                <a:gd name="connsiteY15" fmla="*/ 214312 h 319087"/>
                <a:gd name="connsiteX16" fmla="*/ 402431 w 690562"/>
                <a:gd name="connsiteY16" fmla="*/ 235744 h 319087"/>
                <a:gd name="connsiteX17" fmla="*/ 400050 w 690562"/>
                <a:gd name="connsiteY17" fmla="*/ 264319 h 319087"/>
                <a:gd name="connsiteX18" fmla="*/ 388143 w 690562"/>
                <a:gd name="connsiteY18" fmla="*/ 290512 h 319087"/>
                <a:gd name="connsiteX19" fmla="*/ 409575 w 690562"/>
                <a:gd name="connsiteY19" fmla="*/ 302419 h 319087"/>
                <a:gd name="connsiteX20" fmla="*/ 419100 w 690562"/>
                <a:gd name="connsiteY20" fmla="*/ 302419 h 319087"/>
                <a:gd name="connsiteX21" fmla="*/ 438150 w 690562"/>
                <a:gd name="connsiteY21" fmla="*/ 290512 h 319087"/>
                <a:gd name="connsiteX22" fmla="*/ 454818 w 690562"/>
                <a:gd name="connsiteY22" fmla="*/ 295275 h 319087"/>
                <a:gd name="connsiteX23" fmla="*/ 473868 w 690562"/>
                <a:gd name="connsiteY23" fmla="*/ 309562 h 319087"/>
                <a:gd name="connsiteX24" fmla="*/ 507206 w 690562"/>
                <a:gd name="connsiteY24" fmla="*/ 314325 h 319087"/>
                <a:gd name="connsiteX25" fmla="*/ 523875 w 690562"/>
                <a:gd name="connsiteY25" fmla="*/ 319087 h 319087"/>
                <a:gd name="connsiteX26" fmla="*/ 526256 w 690562"/>
                <a:gd name="connsiteY26" fmla="*/ 302419 h 319087"/>
                <a:gd name="connsiteX27" fmla="*/ 535781 w 690562"/>
                <a:gd name="connsiteY27" fmla="*/ 290512 h 319087"/>
                <a:gd name="connsiteX28" fmla="*/ 528637 w 690562"/>
                <a:gd name="connsiteY28" fmla="*/ 261937 h 319087"/>
                <a:gd name="connsiteX29" fmla="*/ 509587 w 690562"/>
                <a:gd name="connsiteY29" fmla="*/ 257175 h 319087"/>
                <a:gd name="connsiteX30" fmla="*/ 490537 w 690562"/>
                <a:gd name="connsiteY30" fmla="*/ 235744 h 319087"/>
                <a:gd name="connsiteX31" fmla="*/ 481012 w 690562"/>
                <a:gd name="connsiteY31" fmla="*/ 202406 h 319087"/>
                <a:gd name="connsiteX32" fmla="*/ 461962 w 690562"/>
                <a:gd name="connsiteY32" fmla="*/ 154781 h 319087"/>
                <a:gd name="connsiteX33" fmla="*/ 457200 w 690562"/>
                <a:gd name="connsiteY33" fmla="*/ 126206 h 319087"/>
                <a:gd name="connsiteX34" fmla="*/ 457200 w 690562"/>
                <a:gd name="connsiteY34" fmla="*/ 111919 h 319087"/>
                <a:gd name="connsiteX35" fmla="*/ 469106 w 690562"/>
                <a:gd name="connsiteY35" fmla="*/ 100012 h 319087"/>
                <a:gd name="connsiteX36" fmla="*/ 476250 w 690562"/>
                <a:gd name="connsiteY36" fmla="*/ 78581 h 319087"/>
                <a:gd name="connsiteX37" fmla="*/ 497681 w 690562"/>
                <a:gd name="connsiteY37" fmla="*/ 73819 h 319087"/>
                <a:gd name="connsiteX38" fmla="*/ 500062 w 690562"/>
                <a:gd name="connsiteY38" fmla="*/ 92869 h 319087"/>
                <a:gd name="connsiteX39" fmla="*/ 495300 w 690562"/>
                <a:gd name="connsiteY39" fmla="*/ 107156 h 319087"/>
                <a:gd name="connsiteX40" fmla="*/ 509587 w 690562"/>
                <a:gd name="connsiteY40" fmla="*/ 116681 h 319087"/>
                <a:gd name="connsiteX41" fmla="*/ 509587 w 690562"/>
                <a:gd name="connsiteY41" fmla="*/ 126206 h 319087"/>
                <a:gd name="connsiteX42" fmla="*/ 504825 w 690562"/>
                <a:gd name="connsiteY42" fmla="*/ 147637 h 319087"/>
                <a:gd name="connsiteX43" fmla="*/ 502443 w 690562"/>
                <a:gd name="connsiteY43" fmla="*/ 154781 h 319087"/>
                <a:gd name="connsiteX44" fmla="*/ 523875 w 690562"/>
                <a:gd name="connsiteY44" fmla="*/ 171450 h 319087"/>
                <a:gd name="connsiteX45" fmla="*/ 531018 w 690562"/>
                <a:gd name="connsiteY45" fmla="*/ 185737 h 319087"/>
                <a:gd name="connsiteX46" fmla="*/ 545306 w 690562"/>
                <a:gd name="connsiteY46" fmla="*/ 190500 h 319087"/>
                <a:gd name="connsiteX47" fmla="*/ 531018 w 690562"/>
                <a:gd name="connsiteY47" fmla="*/ 204787 h 319087"/>
                <a:gd name="connsiteX48" fmla="*/ 528637 w 690562"/>
                <a:gd name="connsiteY48" fmla="*/ 216694 h 319087"/>
                <a:gd name="connsiteX49" fmla="*/ 547687 w 690562"/>
                <a:gd name="connsiteY49" fmla="*/ 235744 h 319087"/>
                <a:gd name="connsiteX50" fmla="*/ 547687 w 690562"/>
                <a:gd name="connsiteY50" fmla="*/ 235744 h 319087"/>
                <a:gd name="connsiteX51" fmla="*/ 581025 w 690562"/>
                <a:gd name="connsiteY51" fmla="*/ 247650 h 319087"/>
                <a:gd name="connsiteX52" fmla="*/ 595312 w 690562"/>
                <a:gd name="connsiteY52" fmla="*/ 242887 h 319087"/>
                <a:gd name="connsiteX53" fmla="*/ 602456 w 690562"/>
                <a:gd name="connsiteY53" fmla="*/ 264319 h 319087"/>
                <a:gd name="connsiteX54" fmla="*/ 602456 w 690562"/>
                <a:gd name="connsiteY54" fmla="*/ 292894 h 319087"/>
                <a:gd name="connsiteX55" fmla="*/ 611981 w 690562"/>
                <a:gd name="connsiteY55" fmla="*/ 297656 h 319087"/>
                <a:gd name="connsiteX56" fmla="*/ 631031 w 690562"/>
                <a:gd name="connsiteY56" fmla="*/ 297656 h 319087"/>
                <a:gd name="connsiteX57" fmla="*/ 650081 w 690562"/>
                <a:gd name="connsiteY57" fmla="*/ 285750 h 319087"/>
                <a:gd name="connsiteX58" fmla="*/ 669131 w 690562"/>
                <a:gd name="connsiteY58" fmla="*/ 278606 h 319087"/>
                <a:gd name="connsiteX59" fmla="*/ 681037 w 690562"/>
                <a:gd name="connsiteY59" fmla="*/ 278606 h 319087"/>
                <a:gd name="connsiteX60" fmla="*/ 690562 w 690562"/>
                <a:gd name="connsiteY60" fmla="*/ 204787 h 319087"/>
                <a:gd name="connsiteX61" fmla="*/ 614362 w 690562"/>
                <a:gd name="connsiteY61" fmla="*/ 228600 h 319087"/>
                <a:gd name="connsiteX62" fmla="*/ 600075 w 690562"/>
                <a:gd name="connsiteY62" fmla="*/ 173831 h 319087"/>
                <a:gd name="connsiteX63" fmla="*/ 583406 w 690562"/>
                <a:gd name="connsiteY63" fmla="*/ 145256 h 319087"/>
                <a:gd name="connsiteX64" fmla="*/ 585787 w 690562"/>
                <a:gd name="connsiteY64" fmla="*/ 121444 h 319087"/>
                <a:gd name="connsiteX65" fmla="*/ 566737 w 690562"/>
                <a:gd name="connsiteY65" fmla="*/ 83344 h 319087"/>
                <a:gd name="connsiteX66" fmla="*/ 561975 w 690562"/>
                <a:gd name="connsiteY66" fmla="*/ 50006 h 319087"/>
                <a:gd name="connsiteX67" fmla="*/ 533400 w 690562"/>
                <a:gd name="connsiteY67" fmla="*/ 0 h 319087"/>
                <a:gd name="connsiteX68" fmla="*/ 411956 w 690562"/>
                <a:gd name="connsiteY68" fmla="*/ 42862 h 319087"/>
                <a:gd name="connsiteX69" fmla="*/ 319087 w 690562"/>
                <a:gd name="connsiteY69" fmla="*/ 71437 h 319087"/>
                <a:gd name="connsiteX70" fmla="*/ 257175 w 690562"/>
                <a:gd name="connsiteY70" fmla="*/ 92869 h 319087"/>
                <a:gd name="connsiteX71" fmla="*/ 147637 w 690562"/>
                <a:gd name="connsiteY71" fmla="*/ 126206 h 319087"/>
                <a:gd name="connsiteX72" fmla="*/ 64293 w 690562"/>
                <a:gd name="connsiteY72" fmla="*/ 157162 h 319087"/>
                <a:gd name="connsiteX73" fmla="*/ 0 w 690562"/>
                <a:gd name="connsiteY73" fmla="*/ 180975 h 319087"/>
                <a:gd name="connsiteX0" fmla="*/ 0 w 690562"/>
                <a:gd name="connsiteY0" fmla="*/ 180975 h 319087"/>
                <a:gd name="connsiteX1" fmla="*/ 40481 w 690562"/>
                <a:gd name="connsiteY1" fmla="*/ 238125 h 319087"/>
                <a:gd name="connsiteX2" fmla="*/ 76200 w 690562"/>
                <a:gd name="connsiteY2" fmla="*/ 207169 h 319087"/>
                <a:gd name="connsiteX3" fmla="*/ 92868 w 690562"/>
                <a:gd name="connsiteY3" fmla="*/ 209550 h 319087"/>
                <a:gd name="connsiteX4" fmla="*/ 104775 w 690562"/>
                <a:gd name="connsiteY4" fmla="*/ 161925 h 319087"/>
                <a:gd name="connsiteX5" fmla="*/ 145256 w 690562"/>
                <a:gd name="connsiteY5" fmla="*/ 169069 h 319087"/>
                <a:gd name="connsiteX6" fmla="*/ 171450 w 690562"/>
                <a:gd name="connsiteY6" fmla="*/ 161925 h 319087"/>
                <a:gd name="connsiteX7" fmla="*/ 192881 w 690562"/>
                <a:gd name="connsiteY7" fmla="*/ 140494 h 319087"/>
                <a:gd name="connsiteX8" fmla="*/ 216693 w 690562"/>
                <a:gd name="connsiteY8" fmla="*/ 119062 h 319087"/>
                <a:gd name="connsiteX9" fmla="*/ 238125 w 690562"/>
                <a:gd name="connsiteY9" fmla="*/ 119062 h 319087"/>
                <a:gd name="connsiteX10" fmla="*/ 259556 w 690562"/>
                <a:gd name="connsiteY10" fmla="*/ 130969 h 319087"/>
                <a:gd name="connsiteX11" fmla="*/ 264318 w 690562"/>
                <a:gd name="connsiteY11" fmla="*/ 145256 h 319087"/>
                <a:gd name="connsiteX12" fmla="*/ 283368 w 690562"/>
                <a:gd name="connsiteY12" fmla="*/ 157162 h 319087"/>
                <a:gd name="connsiteX13" fmla="*/ 304800 w 690562"/>
                <a:gd name="connsiteY13" fmla="*/ 154817 h 319087"/>
                <a:gd name="connsiteX14" fmla="*/ 361950 w 690562"/>
                <a:gd name="connsiteY14" fmla="*/ 195297 h 319087"/>
                <a:gd name="connsiteX15" fmla="*/ 397668 w 690562"/>
                <a:gd name="connsiteY15" fmla="*/ 214312 h 319087"/>
                <a:gd name="connsiteX16" fmla="*/ 402431 w 690562"/>
                <a:gd name="connsiteY16" fmla="*/ 235744 h 319087"/>
                <a:gd name="connsiteX17" fmla="*/ 400050 w 690562"/>
                <a:gd name="connsiteY17" fmla="*/ 264319 h 319087"/>
                <a:gd name="connsiteX18" fmla="*/ 388143 w 690562"/>
                <a:gd name="connsiteY18" fmla="*/ 290512 h 319087"/>
                <a:gd name="connsiteX19" fmla="*/ 409575 w 690562"/>
                <a:gd name="connsiteY19" fmla="*/ 302419 h 319087"/>
                <a:gd name="connsiteX20" fmla="*/ 419100 w 690562"/>
                <a:gd name="connsiteY20" fmla="*/ 302419 h 319087"/>
                <a:gd name="connsiteX21" fmla="*/ 438150 w 690562"/>
                <a:gd name="connsiteY21" fmla="*/ 290512 h 319087"/>
                <a:gd name="connsiteX22" fmla="*/ 454818 w 690562"/>
                <a:gd name="connsiteY22" fmla="*/ 295275 h 319087"/>
                <a:gd name="connsiteX23" fmla="*/ 473868 w 690562"/>
                <a:gd name="connsiteY23" fmla="*/ 309562 h 319087"/>
                <a:gd name="connsiteX24" fmla="*/ 507206 w 690562"/>
                <a:gd name="connsiteY24" fmla="*/ 314325 h 319087"/>
                <a:gd name="connsiteX25" fmla="*/ 523875 w 690562"/>
                <a:gd name="connsiteY25" fmla="*/ 319087 h 319087"/>
                <a:gd name="connsiteX26" fmla="*/ 526256 w 690562"/>
                <a:gd name="connsiteY26" fmla="*/ 302419 h 319087"/>
                <a:gd name="connsiteX27" fmla="*/ 535781 w 690562"/>
                <a:gd name="connsiteY27" fmla="*/ 290512 h 319087"/>
                <a:gd name="connsiteX28" fmla="*/ 528637 w 690562"/>
                <a:gd name="connsiteY28" fmla="*/ 261937 h 319087"/>
                <a:gd name="connsiteX29" fmla="*/ 509587 w 690562"/>
                <a:gd name="connsiteY29" fmla="*/ 257175 h 319087"/>
                <a:gd name="connsiteX30" fmla="*/ 490537 w 690562"/>
                <a:gd name="connsiteY30" fmla="*/ 235744 h 319087"/>
                <a:gd name="connsiteX31" fmla="*/ 481012 w 690562"/>
                <a:gd name="connsiteY31" fmla="*/ 202406 h 319087"/>
                <a:gd name="connsiteX32" fmla="*/ 461962 w 690562"/>
                <a:gd name="connsiteY32" fmla="*/ 154781 h 319087"/>
                <a:gd name="connsiteX33" fmla="*/ 457200 w 690562"/>
                <a:gd name="connsiteY33" fmla="*/ 126206 h 319087"/>
                <a:gd name="connsiteX34" fmla="*/ 457200 w 690562"/>
                <a:gd name="connsiteY34" fmla="*/ 111919 h 319087"/>
                <a:gd name="connsiteX35" fmla="*/ 469106 w 690562"/>
                <a:gd name="connsiteY35" fmla="*/ 100012 h 319087"/>
                <a:gd name="connsiteX36" fmla="*/ 476250 w 690562"/>
                <a:gd name="connsiteY36" fmla="*/ 78581 h 319087"/>
                <a:gd name="connsiteX37" fmla="*/ 497681 w 690562"/>
                <a:gd name="connsiteY37" fmla="*/ 73819 h 319087"/>
                <a:gd name="connsiteX38" fmla="*/ 500062 w 690562"/>
                <a:gd name="connsiteY38" fmla="*/ 92869 h 319087"/>
                <a:gd name="connsiteX39" fmla="*/ 495300 w 690562"/>
                <a:gd name="connsiteY39" fmla="*/ 107156 h 319087"/>
                <a:gd name="connsiteX40" fmla="*/ 509587 w 690562"/>
                <a:gd name="connsiteY40" fmla="*/ 116681 h 319087"/>
                <a:gd name="connsiteX41" fmla="*/ 509587 w 690562"/>
                <a:gd name="connsiteY41" fmla="*/ 126206 h 319087"/>
                <a:gd name="connsiteX42" fmla="*/ 504825 w 690562"/>
                <a:gd name="connsiteY42" fmla="*/ 147637 h 319087"/>
                <a:gd name="connsiteX43" fmla="*/ 502443 w 690562"/>
                <a:gd name="connsiteY43" fmla="*/ 154781 h 319087"/>
                <a:gd name="connsiteX44" fmla="*/ 523875 w 690562"/>
                <a:gd name="connsiteY44" fmla="*/ 171450 h 319087"/>
                <a:gd name="connsiteX45" fmla="*/ 531018 w 690562"/>
                <a:gd name="connsiteY45" fmla="*/ 185737 h 319087"/>
                <a:gd name="connsiteX46" fmla="*/ 545306 w 690562"/>
                <a:gd name="connsiteY46" fmla="*/ 190500 h 319087"/>
                <a:gd name="connsiteX47" fmla="*/ 531018 w 690562"/>
                <a:gd name="connsiteY47" fmla="*/ 204787 h 319087"/>
                <a:gd name="connsiteX48" fmla="*/ 528637 w 690562"/>
                <a:gd name="connsiteY48" fmla="*/ 216694 h 319087"/>
                <a:gd name="connsiteX49" fmla="*/ 547687 w 690562"/>
                <a:gd name="connsiteY49" fmla="*/ 235744 h 319087"/>
                <a:gd name="connsiteX50" fmla="*/ 547687 w 690562"/>
                <a:gd name="connsiteY50" fmla="*/ 235744 h 319087"/>
                <a:gd name="connsiteX51" fmla="*/ 581025 w 690562"/>
                <a:gd name="connsiteY51" fmla="*/ 247650 h 319087"/>
                <a:gd name="connsiteX52" fmla="*/ 595312 w 690562"/>
                <a:gd name="connsiteY52" fmla="*/ 242887 h 319087"/>
                <a:gd name="connsiteX53" fmla="*/ 602456 w 690562"/>
                <a:gd name="connsiteY53" fmla="*/ 264319 h 319087"/>
                <a:gd name="connsiteX54" fmla="*/ 602456 w 690562"/>
                <a:gd name="connsiteY54" fmla="*/ 292894 h 319087"/>
                <a:gd name="connsiteX55" fmla="*/ 611981 w 690562"/>
                <a:gd name="connsiteY55" fmla="*/ 297656 h 319087"/>
                <a:gd name="connsiteX56" fmla="*/ 631031 w 690562"/>
                <a:gd name="connsiteY56" fmla="*/ 297656 h 319087"/>
                <a:gd name="connsiteX57" fmla="*/ 650081 w 690562"/>
                <a:gd name="connsiteY57" fmla="*/ 285750 h 319087"/>
                <a:gd name="connsiteX58" fmla="*/ 669131 w 690562"/>
                <a:gd name="connsiteY58" fmla="*/ 278606 h 319087"/>
                <a:gd name="connsiteX59" fmla="*/ 681037 w 690562"/>
                <a:gd name="connsiteY59" fmla="*/ 278606 h 319087"/>
                <a:gd name="connsiteX60" fmla="*/ 690562 w 690562"/>
                <a:gd name="connsiteY60" fmla="*/ 204787 h 319087"/>
                <a:gd name="connsiteX61" fmla="*/ 614362 w 690562"/>
                <a:gd name="connsiteY61" fmla="*/ 228600 h 319087"/>
                <a:gd name="connsiteX62" fmla="*/ 600075 w 690562"/>
                <a:gd name="connsiteY62" fmla="*/ 173831 h 319087"/>
                <a:gd name="connsiteX63" fmla="*/ 583406 w 690562"/>
                <a:gd name="connsiteY63" fmla="*/ 145256 h 319087"/>
                <a:gd name="connsiteX64" fmla="*/ 585787 w 690562"/>
                <a:gd name="connsiteY64" fmla="*/ 121444 h 319087"/>
                <a:gd name="connsiteX65" fmla="*/ 566737 w 690562"/>
                <a:gd name="connsiteY65" fmla="*/ 83344 h 319087"/>
                <a:gd name="connsiteX66" fmla="*/ 561975 w 690562"/>
                <a:gd name="connsiteY66" fmla="*/ 50006 h 319087"/>
                <a:gd name="connsiteX67" fmla="*/ 533400 w 690562"/>
                <a:gd name="connsiteY67" fmla="*/ 0 h 319087"/>
                <a:gd name="connsiteX68" fmla="*/ 411956 w 690562"/>
                <a:gd name="connsiteY68" fmla="*/ 42862 h 319087"/>
                <a:gd name="connsiteX69" fmla="*/ 319087 w 690562"/>
                <a:gd name="connsiteY69" fmla="*/ 71437 h 319087"/>
                <a:gd name="connsiteX70" fmla="*/ 257175 w 690562"/>
                <a:gd name="connsiteY70" fmla="*/ 92869 h 319087"/>
                <a:gd name="connsiteX71" fmla="*/ 147637 w 690562"/>
                <a:gd name="connsiteY71" fmla="*/ 126206 h 319087"/>
                <a:gd name="connsiteX72" fmla="*/ 64293 w 690562"/>
                <a:gd name="connsiteY72" fmla="*/ 157162 h 319087"/>
                <a:gd name="connsiteX73" fmla="*/ 0 w 690562"/>
                <a:gd name="connsiteY73" fmla="*/ 180975 h 319087"/>
                <a:gd name="connsiteX0" fmla="*/ 0 w 690562"/>
                <a:gd name="connsiteY0" fmla="*/ 180975 h 319087"/>
                <a:gd name="connsiteX1" fmla="*/ 40481 w 690562"/>
                <a:gd name="connsiteY1" fmla="*/ 238125 h 319087"/>
                <a:gd name="connsiteX2" fmla="*/ 76200 w 690562"/>
                <a:gd name="connsiteY2" fmla="*/ 207169 h 319087"/>
                <a:gd name="connsiteX3" fmla="*/ 92868 w 690562"/>
                <a:gd name="connsiteY3" fmla="*/ 209550 h 319087"/>
                <a:gd name="connsiteX4" fmla="*/ 104775 w 690562"/>
                <a:gd name="connsiteY4" fmla="*/ 161925 h 319087"/>
                <a:gd name="connsiteX5" fmla="*/ 145256 w 690562"/>
                <a:gd name="connsiteY5" fmla="*/ 169069 h 319087"/>
                <a:gd name="connsiteX6" fmla="*/ 171450 w 690562"/>
                <a:gd name="connsiteY6" fmla="*/ 161925 h 319087"/>
                <a:gd name="connsiteX7" fmla="*/ 192881 w 690562"/>
                <a:gd name="connsiteY7" fmla="*/ 140494 h 319087"/>
                <a:gd name="connsiteX8" fmla="*/ 216693 w 690562"/>
                <a:gd name="connsiteY8" fmla="*/ 119062 h 319087"/>
                <a:gd name="connsiteX9" fmla="*/ 238125 w 690562"/>
                <a:gd name="connsiteY9" fmla="*/ 119062 h 319087"/>
                <a:gd name="connsiteX10" fmla="*/ 259556 w 690562"/>
                <a:gd name="connsiteY10" fmla="*/ 130969 h 319087"/>
                <a:gd name="connsiteX11" fmla="*/ 264318 w 690562"/>
                <a:gd name="connsiteY11" fmla="*/ 145256 h 319087"/>
                <a:gd name="connsiteX12" fmla="*/ 283368 w 690562"/>
                <a:gd name="connsiteY12" fmla="*/ 157162 h 319087"/>
                <a:gd name="connsiteX13" fmla="*/ 304800 w 690562"/>
                <a:gd name="connsiteY13" fmla="*/ 154817 h 319087"/>
                <a:gd name="connsiteX14" fmla="*/ 361950 w 690562"/>
                <a:gd name="connsiteY14" fmla="*/ 195297 h 319087"/>
                <a:gd name="connsiteX15" fmla="*/ 397668 w 690562"/>
                <a:gd name="connsiteY15" fmla="*/ 214312 h 319087"/>
                <a:gd name="connsiteX16" fmla="*/ 402431 w 690562"/>
                <a:gd name="connsiteY16" fmla="*/ 235744 h 319087"/>
                <a:gd name="connsiteX17" fmla="*/ 400050 w 690562"/>
                <a:gd name="connsiteY17" fmla="*/ 264319 h 319087"/>
                <a:gd name="connsiteX18" fmla="*/ 388143 w 690562"/>
                <a:gd name="connsiteY18" fmla="*/ 290512 h 319087"/>
                <a:gd name="connsiteX19" fmla="*/ 409575 w 690562"/>
                <a:gd name="connsiteY19" fmla="*/ 302419 h 319087"/>
                <a:gd name="connsiteX20" fmla="*/ 419100 w 690562"/>
                <a:gd name="connsiteY20" fmla="*/ 302419 h 319087"/>
                <a:gd name="connsiteX21" fmla="*/ 438150 w 690562"/>
                <a:gd name="connsiteY21" fmla="*/ 290512 h 319087"/>
                <a:gd name="connsiteX22" fmla="*/ 473868 w 690562"/>
                <a:gd name="connsiteY22" fmla="*/ 309562 h 319087"/>
                <a:gd name="connsiteX23" fmla="*/ 507206 w 690562"/>
                <a:gd name="connsiteY23" fmla="*/ 314325 h 319087"/>
                <a:gd name="connsiteX24" fmla="*/ 523875 w 690562"/>
                <a:gd name="connsiteY24" fmla="*/ 319087 h 319087"/>
                <a:gd name="connsiteX25" fmla="*/ 526256 w 690562"/>
                <a:gd name="connsiteY25" fmla="*/ 302419 h 319087"/>
                <a:gd name="connsiteX26" fmla="*/ 535781 w 690562"/>
                <a:gd name="connsiteY26" fmla="*/ 290512 h 319087"/>
                <a:gd name="connsiteX27" fmla="*/ 528637 w 690562"/>
                <a:gd name="connsiteY27" fmla="*/ 261937 h 319087"/>
                <a:gd name="connsiteX28" fmla="*/ 509587 w 690562"/>
                <a:gd name="connsiteY28" fmla="*/ 257175 h 319087"/>
                <a:gd name="connsiteX29" fmla="*/ 490537 w 690562"/>
                <a:gd name="connsiteY29" fmla="*/ 235744 h 319087"/>
                <a:gd name="connsiteX30" fmla="*/ 481012 w 690562"/>
                <a:gd name="connsiteY30" fmla="*/ 202406 h 319087"/>
                <a:gd name="connsiteX31" fmla="*/ 461962 w 690562"/>
                <a:gd name="connsiteY31" fmla="*/ 154781 h 319087"/>
                <a:gd name="connsiteX32" fmla="*/ 457200 w 690562"/>
                <a:gd name="connsiteY32" fmla="*/ 126206 h 319087"/>
                <a:gd name="connsiteX33" fmla="*/ 457200 w 690562"/>
                <a:gd name="connsiteY33" fmla="*/ 111919 h 319087"/>
                <a:gd name="connsiteX34" fmla="*/ 469106 w 690562"/>
                <a:gd name="connsiteY34" fmla="*/ 100012 h 319087"/>
                <a:gd name="connsiteX35" fmla="*/ 476250 w 690562"/>
                <a:gd name="connsiteY35" fmla="*/ 78581 h 319087"/>
                <a:gd name="connsiteX36" fmla="*/ 497681 w 690562"/>
                <a:gd name="connsiteY36" fmla="*/ 73819 h 319087"/>
                <a:gd name="connsiteX37" fmla="*/ 500062 w 690562"/>
                <a:gd name="connsiteY37" fmla="*/ 92869 h 319087"/>
                <a:gd name="connsiteX38" fmla="*/ 495300 w 690562"/>
                <a:gd name="connsiteY38" fmla="*/ 107156 h 319087"/>
                <a:gd name="connsiteX39" fmla="*/ 509587 w 690562"/>
                <a:gd name="connsiteY39" fmla="*/ 116681 h 319087"/>
                <a:gd name="connsiteX40" fmla="*/ 509587 w 690562"/>
                <a:gd name="connsiteY40" fmla="*/ 126206 h 319087"/>
                <a:gd name="connsiteX41" fmla="*/ 504825 w 690562"/>
                <a:gd name="connsiteY41" fmla="*/ 147637 h 319087"/>
                <a:gd name="connsiteX42" fmla="*/ 502443 w 690562"/>
                <a:gd name="connsiteY42" fmla="*/ 154781 h 319087"/>
                <a:gd name="connsiteX43" fmla="*/ 523875 w 690562"/>
                <a:gd name="connsiteY43" fmla="*/ 171450 h 319087"/>
                <a:gd name="connsiteX44" fmla="*/ 531018 w 690562"/>
                <a:gd name="connsiteY44" fmla="*/ 185737 h 319087"/>
                <a:gd name="connsiteX45" fmla="*/ 545306 w 690562"/>
                <a:gd name="connsiteY45" fmla="*/ 190500 h 319087"/>
                <a:gd name="connsiteX46" fmla="*/ 531018 w 690562"/>
                <a:gd name="connsiteY46" fmla="*/ 204787 h 319087"/>
                <a:gd name="connsiteX47" fmla="*/ 528637 w 690562"/>
                <a:gd name="connsiteY47" fmla="*/ 216694 h 319087"/>
                <a:gd name="connsiteX48" fmla="*/ 547687 w 690562"/>
                <a:gd name="connsiteY48" fmla="*/ 235744 h 319087"/>
                <a:gd name="connsiteX49" fmla="*/ 547687 w 690562"/>
                <a:gd name="connsiteY49" fmla="*/ 235744 h 319087"/>
                <a:gd name="connsiteX50" fmla="*/ 581025 w 690562"/>
                <a:gd name="connsiteY50" fmla="*/ 247650 h 319087"/>
                <a:gd name="connsiteX51" fmla="*/ 595312 w 690562"/>
                <a:gd name="connsiteY51" fmla="*/ 242887 h 319087"/>
                <a:gd name="connsiteX52" fmla="*/ 602456 w 690562"/>
                <a:gd name="connsiteY52" fmla="*/ 264319 h 319087"/>
                <a:gd name="connsiteX53" fmla="*/ 602456 w 690562"/>
                <a:gd name="connsiteY53" fmla="*/ 292894 h 319087"/>
                <a:gd name="connsiteX54" fmla="*/ 611981 w 690562"/>
                <a:gd name="connsiteY54" fmla="*/ 297656 h 319087"/>
                <a:gd name="connsiteX55" fmla="*/ 631031 w 690562"/>
                <a:gd name="connsiteY55" fmla="*/ 297656 h 319087"/>
                <a:gd name="connsiteX56" fmla="*/ 650081 w 690562"/>
                <a:gd name="connsiteY56" fmla="*/ 285750 h 319087"/>
                <a:gd name="connsiteX57" fmla="*/ 669131 w 690562"/>
                <a:gd name="connsiteY57" fmla="*/ 278606 h 319087"/>
                <a:gd name="connsiteX58" fmla="*/ 681037 w 690562"/>
                <a:gd name="connsiteY58" fmla="*/ 278606 h 319087"/>
                <a:gd name="connsiteX59" fmla="*/ 690562 w 690562"/>
                <a:gd name="connsiteY59" fmla="*/ 204787 h 319087"/>
                <a:gd name="connsiteX60" fmla="*/ 614362 w 690562"/>
                <a:gd name="connsiteY60" fmla="*/ 228600 h 319087"/>
                <a:gd name="connsiteX61" fmla="*/ 600075 w 690562"/>
                <a:gd name="connsiteY61" fmla="*/ 173831 h 319087"/>
                <a:gd name="connsiteX62" fmla="*/ 583406 w 690562"/>
                <a:gd name="connsiteY62" fmla="*/ 145256 h 319087"/>
                <a:gd name="connsiteX63" fmla="*/ 585787 w 690562"/>
                <a:gd name="connsiteY63" fmla="*/ 121444 h 319087"/>
                <a:gd name="connsiteX64" fmla="*/ 566737 w 690562"/>
                <a:gd name="connsiteY64" fmla="*/ 83344 h 319087"/>
                <a:gd name="connsiteX65" fmla="*/ 561975 w 690562"/>
                <a:gd name="connsiteY65" fmla="*/ 50006 h 319087"/>
                <a:gd name="connsiteX66" fmla="*/ 533400 w 690562"/>
                <a:gd name="connsiteY66" fmla="*/ 0 h 319087"/>
                <a:gd name="connsiteX67" fmla="*/ 411956 w 690562"/>
                <a:gd name="connsiteY67" fmla="*/ 42862 h 319087"/>
                <a:gd name="connsiteX68" fmla="*/ 319087 w 690562"/>
                <a:gd name="connsiteY68" fmla="*/ 71437 h 319087"/>
                <a:gd name="connsiteX69" fmla="*/ 257175 w 690562"/>
                <a:gd name="connsiteY69" fmla="*/ 92869 h 319087"/>
                <a:gd name="connsiteX70" fmla="*/ 147637 w 690562"/>
                <a:gd name="connsiteY70" fmla="*/ 126206 h 319087"/>
                <a:gd name="connsiteX71" fmla="*/ 64293 w 690562"/>
                <a:gd name="connsiteY71" fmla="*/ 157162 h 319087"/>
                <a:gd name="connsiteX72" fmla="*/ 0 w 690562"/>
                <a:gd name="connsiteY72" fmla="*/ 180975 h 319087"/>
                <a:gd name="connsiteX0" fmla="*/ 0 w 690562"/>
                <a:gd name="connsiteY0" fmla="*/ 180975 h 319087"/>
                <a:gd name="connsiteX1" fmla="*/ 40481 w 690562"/>
                <a:gd name="connsiteY1" fmla="*/ 238125 h 319087"/>
                <a:gd name="connsiteX2" fmla="*/ 76200 w 690562"/>
                <a:gd name="connsiteY2" fmla="*/ 207169 h 319087"/>
                <a:gd name="connsiteX3" fmla="*/ 92868 w 690562"/>
                <a:gd name="connsiteY3" fmla="*/ 209550 h 319087"/>
                <a:gd name="connsiteX4" fmla="*/ 104775 w 690562"/>
                <a:gd name="connsiteY4" fmla="*/ 161925 h 319087"/>
                <a:gd name="connsiteX5" fmla="*/ 145256 w 690562"/>
                <a:gd name="connsiteY5" fmla="*/ 169069 h 319087"/>
                <a:gd name="connsiteX6" fmla="*/ 171450 w 690562"/>
                <a:gd name="connsiteY6" fmla="*/ 161925 h 319087"/>
                <a:gd name="connsiteX7" fmla="*/ 192881 w 690562"/>
                <a:gd name="connsiteY7" fmla="*/ 140494 h 319087"/>
                <a:gd name="connsiteX8" fmla="*/ 216693 w 690562"/>
                <a:gd name="connsiteY8" fmla="*/ 119062 h 319087"/>
                <a:gd name="connsiteX9" fmla="*/ 238125 w 690562"/>
                <a:gd name="connsiteY9" fmla="*/ 119062 h 319087"/>
                <a:gd name="connsiteX10" fmla="*/ 259556 w 690562"/>
                <a:gd name="connsiteY10" fmla="*/ 130969 h 319087"/>
                <a:gd name="connsiteX11" fmla="*/ 264318 w 690562"/>
                <a:gd name="connsiteY11" fmla="*/ 145256 h 319087"/>
                <a:gd name="connsiteX12" fmla="*/ 283368 w 690562"/>
                <a:gd name="connsiteY12" fmla="*/ 157162 h 319087"/>
                <a:gd name="connsiteX13" fmla="*/ 304800 w 690562"/>
                <a:gd name="connsiteY13" fmla="*/ 154817 h 319087"/>
                <a:gd name="connsiteX14" fmla="*/ 361950 w 690562"/>
                <a:gd name="connsiteY14" fmla="*/ 195297 h 319087"/>
                <a:gd name="connsiteX15" fmla="*/ 397668 w 690562"/>
                <a:gd name="connsiteY15" fmla="*/ 214312 h 319087"/>
                <a:gd name="connsiteX16" fmla="*/ 402431 w 690562"/>
                <a:gd name="connsiteY16" fmla="*/ 235744 h 319087"/>
                <a:gd name="connsiteX17" fmla="*/ 400050 w 690562"/>
                <a:gd name="connsiteY17" fmla="*/ 264319 h 319087"/>
                <a:gd name="connsiteX18" fmla="*/ 388143 w 690562"/>
                <a:gd name="connsiteY18" fmla="*/ 290512 h 319087"/>
                <a:gd name="connsiteX19" fmla="*/ 409575 w 690562"/>
                <a:gd name="connsiteY19" fmla="*/ 302419 h 319087"/>
                <a:gd name="connsiteX20" fmla="*/ 419100 w 690562"/>
                <a:gd name="connsiteY20" fmla="*/ 302419 h 319087"/>
                <a:gd name="connsiteX21" fmla="*/ 438150 w 690562"/>
                <a:gd name="connsiteY21" fmla="*/ 290512 h 319087"/>
                <a:gd name="connsiteX22" fmla="*/ 473868 w 690562"/>
                <a:gd name="connsiteY22" fmla="*/ 309562 h 319087"/>
                <a:gd name="connsiteX23" fmla="*/ 523875 w 690562"/>
                <a:gd name="connsiteY23" fmla="*/ 319087 h 319087"/>
                <a:gd name="connsiteX24" fmla="*/ 526256 w 690562"/>
                <a:gd name="connsiteY24" fmla="*/ 302419 h 319087"/>
                <a:gd name="connsiteX25" fmla="*/ 535781 w 690562"/>
                <a:gd name="connsiteY25" fmla="*/ 290512 h 319087"/>
                <a:gd name="connsiteX26" fmla="*/ 528637 w 690562"/>
                <a:gd name="connsiteY26" fmla="*/ 261937 h 319087"/>
                <a:gd name="connsiteX27" fmla="*/ 509587 w 690562"/>
                <a:gd name="connsiteY27" fmla="*/ 257175 h 319087"/>
                <a:gd name="connsiteX28" fmla="*/ 490537 w 690562"/>
                <a:gd name="connsiteY28" fmla="*/ 235744 h 319087"/>
                <a:gd name="connsiteX29" fmla="*/ 481012 w 690562"/>
                <a:gd name="connsiteY29" fmla="*/ 202406 h 319087"/>
                <a:gd name="connsiteX30" fmla="*/ 461962 w 690562"/>
                <a:gd name="connsiteY30" fmla="*/ 154781 h 319087"/>
                <a:gd name="connsiteX31" fmla="*/ 457200 w 690562"/>
                <a:gd name="connsiteY31" fmla="*/ 126206 h 319087"/>
                <a:gd name="connsiteX32" fmla="*/ 457200 w 690562"/>
                <a:gd name="connsiteY32" fmla="*/ 111919 h 319087"/>
                <a:gd name="connsiteX33" fmla="*/ 469106 w 690562"/>
                <a:gd name="connsiteY33" fmla="*/ 100012 h 319087"/>
                <a:gd name="connsiteX34" fmla="*/ 476250 w 690562"/>
                <a:gd name="connsiteY34" fmla="*/ 78581 h 319087"/>
                <a:gd name="connsiteX35" fmla="*/ 497681 w 690562"/>
                <a:gd name="connsiteY35" fmla="*/ 73819 h 319087"/>
                <a:gd name="connsiteX36" fmla="*/ 500062 w 690562"/>
                <a:gd name="connsiteY36" fmla="*/ 92869 h 319087"/>
                <a:gd name="connsiteX37" fmla="*/ 495300 w 690562"/>
                <a:gd name="connsiteY37" fmla="*/ 107156 h 319087"/>
                <a:gd name="connsiteX38" fmla="*/ 509587 w 690562"/>
                <a:gd name="connsiteY38" fmla="*/ 116681 h 319087"/>
                <a:gd name="connsiteX39" fmla="*/ 509587 w 690562"/>
                <a:gd name="connsiteY39" fmla="*/ 126206 h 319087"/>
                <a:gd name="connsiteX40" fmla="*/ 504825 w 690562"/>
                <a:gd name="connsiteY40" fmla="*/ 147637 h 319087"/>
                <a:gd name="connsiteX41" fmla="*/ 502443 w 690562"/>
                <a:gd name="connsiteY41" fmla="*/ 154781 h 319087"/>
                <a:gd name="connsiteX42" fmla="*/ 523875 w 690562"/>
                <a:gd name="connsiteY42" fmla="*/ 171450 h 319087"/>
                <a:gd name="connsiteX43" fmla="*/ 531018 w 690562"/>
                <a:gd name="connsiteY43" fmla="*/ 185737 h 319087"/>
                <a:gd name="connsiteX44" fmla="*/ 545306 w 690562"/>
                <a:gd name="connsiteY44" fmla="*/ 190500 h 319087"/>
                <a:gd name="connsiteX45" fmla="*/ 531018 w 690562"/>
                <a:gd name="connsiteY45" fmla="*/ 204787 h 319087"/>
                <a:gd name="connsiteX46" fmla="*/ 528637 w 690562"/>
                <a:gd name="connsiteY46" fmla="*/ 216694 h 319087"/>
                <a:gd name="connsiteX47" fmla="*/ 547687 w 690562"/>
                <a:gd name="connsiteY47" fmla="*/ 235744 h 319087"/>
                <a:gd name="connsiteX48" fmla="*/ 547687 w 690562"/>
                <a:gd name="connsiteY48" fmla="*/ 235744 h 319087"/>
                <a:gd name="connsiteX49" fmla="*/ 581025 w 690562"/>
                <a:gd name="connsiteY49" fmla="*/ 247650 h 319087"/>
                <a:gd name="connsiteX50" fmla="*/ 595312 w 690562"/>
                <a:gd name="connsiteY50" fmla="*/ 242887 h 319087"/>
                <a:gd name="connsiteX51" fmla="*/ 602456 w 690562"/>
                <a:gd name="connsiteY51" fmla="*/ 264319 h 319087"/>
                <a:gd name="connsiteX52" fmla="*/ 602456 w 690562"/>
                <a:gd name="connsiteY52" fmla="*/ 292894 h 319087"/>
                <a:gd name="connsiteX53" fmla="*/ 611981 w 690562"/>
                <a:gd name="connsiteY53" fmla="*/ 297656 h 319087"/>
                <a:gd name="connsiteX54" fmla="*/ 631031 w 690562"/>
                <a:gd name="connsiteY54" fmla="*/ 297656 h 319087"/>
                <a:gd name="connsiteX55" fmla="*/ 650081 w 690562"/>
                <a:gd name="connsiteY55" fmla="*/ 285750 h 319087"/>
                <a:gd name="connsiteX56" fmla="*/ 669131 w 690562"/>
                <a:gd name="connsiteY56" fmla="*/ 278606 h 319087"/>
                <a:gd name="connsiteX57" fmla="*/ 681037 w 690562"/>
                <a:gd name="connsiteY57" fmla="*/ 278606 h 319087"/>
                <a:gd name="connsiteX58" fmla="*/ 690562 w 690562"/>
                <a:gd name="connsiteY58" fmla="*/ 204787 h 319087"/>
                <a:gd name="connsiteX59" fmla="*/ 614362 w 690562"/>
                <a:gd name="connsiteY59" fmla="*/ 228600 h 319087"/>
                <a:gd name="connsiteX60" fmla="*/ 600075 w 690562"/>
                <a:gd name="connsiteY60" fmla="*/ 173831 h 319087"/>
                <a:gd name="connsiteX61" fmla="*/ 583406 w 690562"/>
                <a:gd name="connsiteY61" fmla="*/ 145256 h 319087"/>
                <a:gd name="connsiteX62" fmla="*/ 585787 w 690562"/>
                <a:gd name="connsiteY62" fmla="*/ 121444 h 319087"/>
                <a:gd name="connsiteX63" fmla="*/ 566737 w 690562"/>
                <a:gd name="connsiteY63" fmla="*/ 83344 h 319087"/>
                <a:gd name="connsiteX64" fmla="*/ 561975 w 690562"/>
                <a:gd name="connsiteY64" fmla="*/ 50006 h 319087"/>
                <a:gd name="connsiteX65" fmla="*/ 533400 w 690562"/>
                <a:gd name="connsiteY65" fmla="*/ 0 h 319087"/>
                <a:gd name="connsiteX66" fmla="*/ 411956 w 690562"/>
                <a:gd name="connsiteY66" fmla="*/ 42862 h 319087"/>
                <a:gd name="connsiteX67" fmla="*/ 319087 w 690562"/>
                <a:gd name="connsiteY67" fmla="*/ 71437 h 319087"/>
                <a:gd name="connsiteX68" fmla="*/ 257175 w 690562"/>
                <a:gd name="connsiteY68" fmla="*/ 92869 h 319087"/>
                <a:gd name="connsiteX69" fmla="*/ 147637 w 690562"/>
                <a:gd name="connsiteY69" fmla="*/ 126206 h 319087"/>
                <a:gd name="connsiteX70" fmla="*/ 64293 w 690562"/>
                <a:gd name="connsiteY70" fmla="*/ 157162 h 319087"/>
                <a:gd name="connsiteX71" fmla="*/ 0 w 690562"/>
                <a:gd name="connsiteY71" fmla="*/ 180975 h 319087"/>
                <a:gd name="connsiteX0" fmla="*/ 0 w 690562"/>
                <a:gd name="connsiteY0" fmla="*/ 180975 h 333493"/>
                <a:gd name="connsiteX1" fmla="*/ 40481 w 690562"/>
                <a:gd name="connsiteY1" fmla="*/ 238125 h 333493"/>
                <a:gd name="connsiteX2" fmla="*/ 76200 w 690562"/>
                <a:gd name="connsiteY2" fmla="*/ 207169 h 333493"/>
                <a:gd name="connsiteX3" fmla="*/ 92868 w 690562"/>
                <a:gd name="connsiteY3" fmla="*/ 209550 h 333493"/>
                <a:gd name="connsiteX4" fmla="*/ 104775 w 690562"/>
                <a:gd name="connsiteY4" fmla="*/ 161925 h 333493"/>
                <a:gd name="connsiteX5" fmla="*/ 145256 w 690562"/>
                <a:gd name="connsiteY5" fmla="*/ 169069 h 333493"/>
                <a:gd name="connsiteX6" fmla="*/ 171450 w 690562"/>
                <a:gd name="connsiteY6" fmla="*/ 161925 h 333493"/>
                <a:gd name="connsiteX7" fmla="*/ 192881 w 690562"/>
                <a:gd name="connsiteY7" fmla="*/ 140494 h 333493"/>
                <a:gd name="connsiteX8" fmla="*/ 216693 w 690562"/>
                <a:gd name="connsiteY8" fmla="*/ 119062 h 333493"/>
                <a:gd name="connsiteX9" fmla="*/ 238125 w 690562"/>
                <a:gd name="connsiteY9" fmla="*/ 119062 h 333493"/>
                <a:gd name="connsiteX10" fmla="*/ 259556 w 690562"/>
                <a:gd name="connsiteY10" fmla="*/ 130969 h 333493"/>
                <a:gd name="connsiteX11" fmla="*/ 264318 w 690562"/>
                <a:gd name="connsiteY11" fmla="*/ 145256 h 333493"/>
                <a:gd name="connsiteX12" fmla="*/ 283368 w 690562"/>
                <a:gd name="connsiteY12" fmla="*/ 157162 h 333493"/>
                <a:gd name="connsiteX13" fmla="*/ 304800 w 690562"/>
                <a:gd name="connsiteY13" fmla="*/ 154817 h 333493"/>
                <a:gd name="connsiteX14" fmla="*/ 361950 w 690562"/>
                <a:gd name="connsiteY14" fmla="*/ 195297 h 333493"/>
                <a:gd name="connsiteX15" fmla="*/ 397668 w 690562"/>
                <a:gd name="connsiteY15" fmla="*/ 214312 h 333493"/>
                <a:gd name="connsiteX16" fmla="*/ 402431 w 690562"/>
                <a:gd name="connsiteY16" fmla="*/ 235744 h 333493"/>
                <a:gd name="connsiteX17" fmla="*/ 400050 w 690562"/>
                <a:gd name="connsiteY17" fmla="*/ 264319 h 333493"/>
                <a:gd name="connsiteX18" fmla="*/ 388143 w 690562"/>
                <a:gd name="connsiteY18" fmla="*/ 290512 h 333493"/>
                <a:gd name="connsiteX19" fmla="*/ 409575 w 690562"/>
                <a:gd name="connsiteY19" fmla="*/ 302419 h 333493"/>
                <a:gd name="connsiteX20" fmla="*/ 419100 w 690562"/>
                <a:gd name="connsiteY20" fmla="*/ 302419 h 333493"/>
                <a:gd name="connsiteX21" fmla="*/ 438150 w 690562"/>
                <a:gd name="connsiteY21" fmla="*/ 290512 h 333493"/>
                <a:gd name="connsiteX22" fmla="*/ 473868 w 690562"/>
                <a:gd name="connsiteY22" fmla="*/ 333493 h 333493"/>
                <a:gd name="connsiteX23" fmla="*/ 523875 w 690562"/>
                <a:gd name="connsiteY23" fmla="*/ 319087 h 333493"/>
                <a:gd name="connsiteX24" fmla="*/ 526256 w 690562"/>
                <a:gd name="connsiteY24" fmla="*/ 302419 h 333493"/>
                <a:gd name="connsiteX25" fmla="*/ 535781 w 690562"/>
                <a:gd name="connsiteY25" fmla="*/ 290512 h 333493"/>
                <a:gd name="connsiteX26" fmla="*/ 528637 w 690562"/>
                <a:gd name="connsiteY26" fmla="*/ 261937 h 333493"/>
                <a:gd name="connsiteX27" fmla="*/ 509587 w 690562"/>
                <a:gd name="connsiteY27" fmla="*/ 257175 h 333493"/>
                <a:gd name="connsiteX28" fmla="*/ 490537 w 690562"/>
                <a:gd name="connsiteY28" fmla="*/ 235744 h 333493"/>
                <a:gd name="connsiteX29" fmla="*/ 481012 w 690562"/>
                <a:gd name="connsiteY29" fmla="*/ 202406 h 333493"/>
                <a:gd name="connsiteX30" fmla="*/ 461962 w 690562"/>
                <a:gd name="connsiteY30" fmla="*/ 154781 h 333493"/>
                <a:gd name="connsiteX31" fmla="*/ 457200 w 690562"/>
                <a:gd name="connsiteY31" fmla="*/ 126206 h 333493"/>
                <a:gd name="connsiteX32" fmla="*/ 457200 w 690562"/>
                <a:gd name="connsiteY32" fmla="*/ 111919 h 333493"/>
                <a:gd name="connsiteX33" fmla="*/ 469106 w 690562"/>
                <a:gd name="connsiteY33" fmla="*/ 100012 h 333493"/>
                <a:gd name="connsiteX34" fmla="*/ 476250 w 690562"/>
                <a:gd name="connsiteY34" fmla="*/ 78581 h 333493"/>
                <a:gd name="connsiteX35" fmla="*/ 497681 w 690562"/>
                <a:gd name="connsiteY35" fmla="*/ 73819 h 333493"/>
                <a:gd name="connsiteX36" fmla="*/ 500062 w 690562"/>
                <a:gd name="connsiteY36" fmla="*/ 92869 h 333493"/>
                <a:gd name="connsiteX37" fmla="*/ 495300 w 690562"/>
                <a:gd name="connsiteY37" fmla="*/ 107156 h 333493"/>
                <a:gd name="connsiteX38" fmla="*/ 509587 w 690562"/>
                <a:gd name="connsiteY38" fmla="*/ 116681 h 333493"/>
                <a:gd name="connsiteX39" fmla="*/ 509587 w 690562"/>
                <a:gd name="connsiteY39" fmla="*/ 126206 h 333493"/>
                <a:gd name="connsiteX40" fmla="*/ 504825 w 690562"/>
                <a:gd name="connsiteY40" fmla="*/ 147637 h 333493"/>
                <a:gd name="connsiteX41" fmla="*/ 502443 w 690562"/>
                <a:gd name="connsiteY41" fmla="*/ 154781 h 333493"/>
                <a:gd name="connsiteX42" fmla="*/ 523875 w 690562"/>
                <a:gd name="connsiteY42" fmla="*/ 171450 h 333493"/>
                <a:gd name="connsiteX43" fmla="*/ 531018 w 690562"/>
                <a:gd name="connsiteY43" fmla="*/ 185737 h 333493"/>
                <a:gd name="connsiteX44" fmla="*/ 545306 w 690562"/>
                <a:gd name="connsiteY44" fmla="*/ 190500 h 333493"/>
                <a:gd name="connsiteX45" fmla="*/ 531018 w 690562"/>
                <a:gd name="connsiteY45" fmla="*/ 204787 h 333493"/>
                <a:gd name="connsiteX46" fmla="*/ 528637 w 690562"/>
                <a:gd name="connsiteY46" fmla="*/ 216694 h 333493"/>
                <a:gd name="connsiteX47" fmla="*/ 547687 w 690562"/>
                <a:gd name="connsiteY47" fmla="*/ 235744 h 333493"/>
                <a:gd name="connsiteX48" fmla="*/ 547687 w 690562"/>
                <a:gd name="connsiteY48" fmla="*/ 235744 h 333493"/>
                <a:gd name="connsiteX49" fmla="*/ 581025 w 690562"/>
                <a:gd name="connsiteY49" fmla="*/ 247650 h 333493"/>
                <a:gd name="connsiteX50" fmla="*/ 595312 w 690562"/>
                <a:gd name="connsiteY50" fmla="*/ 242887 h 333493"/>
                <a:gd name="connsiteX51" fmla="*/ 602456 w 690562"/>
                <a:gd name="connsiteY51" fmla="*/ 264319 h 333493"/>
                <a:gd name="connsiteX52" fmla="*/ 602456 w 690562"/>
                <a:gd name="connsiteY52" fmla="*/ 292894 h 333493"/>
                <a:gd name="connsiteX53" fmla="*/ 611981 w 690562"/>
                <a:gd name="connsiteY53" fmla="*/ 297656 h 333493"/>
                <a:gd name="connsiteX54" fmla="*/ 631031 w 690562"/>
                <a:gd name="connsiteY54" fmla="*/ 297656 h 333493"/>
                <a:gd name="connsiteX55" fmla="*/ 650081 w 690562"/>
                <a:gd name="connsiteY55" fmla="*/ 285750 h 333493"/>
                <a:gd name="connsiteX56" fmla="*/ 669131 w 690562"/>
                <a:gd name="connsiteY56" fmla="*/ 278606 h 333493"/>
                <a:gd name="connsiteX57" fmla="*/ 681037 w 690562"/>
                <a:gd name="connsiteY57" fmla="*/ 278606 h 333493"/>
                <a:gd name="connsiteX58" fmla="*/ 690562 w 690562"/>
                <a:gd name="connsiteY58" fmla="*/ 204787 h 333493"/>
                <a:gd name="connsiteX59" fmla="*/ 614362 w 690562"/>
                <a:gd name="connsiteY59" fmla="*/ 228600 h 333493"/>
                <a:gd name="connsiteX60" fmla="*/ 600075 w 690562"/>
                <a:gd name="connsiteY60" fmla="*/ 173831 h 333493"/>
                <a:gd name="connsiteX61" fmla="*/ 583406 w 690562"/>
                <a:gd name="connsiteY61" fmla="*/ 145256 h 333493"/>
                <a:gd name="connsiteX62" fmla="*/ 585787 w 690562"/>
                <a:gd name="connsiteY62" fmla="*/ 121444 h 333493"/>
                <a:gd name="connsiteX63" fmla="*/ 566737 w 690562"/>
                <a:gd name="connsiteY63" fmla="*/ 83344 h 333493"/>
                <a:gd name="connsiteX64" fmla="*/ 561975 w 690562"/>
                <a:gd name="connsiteY64" fmla="*/ 50006 h 333493"/>
                <a:gd name="connsiteX65" fmla="*/ 533400 w 690562"/>
                <a:gd name="connsiteY65" fmla="*/ 0 h 333493"/>
                <a:gd name="connsiteX66" fmla="*/ 411956 w 690562"/>
                <a:gd name="connsiteY66" fmla="*/ 42862 h 333493"/>
                <a:gd name="connsiteX67" fmla="*/ 319087 w 690562"/>
                <a:gd name="connsiteY67" fmla="*/ 71437 h 333493"/>
                <a:gd name="connsiteX68" fmla="*/ 257175 w 690562"/>
                <a:gd name="connsiteY68" fmla="*/ 92869 h 333493"/>
                <a:gd name="connsiteX69" fmla="*/ 147637 w 690562"/>
                <a:gd name="connsiteY69" fmla="*/ 126206 h 333493"/>
                <a:gd name="connsiteX70" fmla="*/ 64293 w 690562"/>
                <a:gd name="connsiteY70" fmla="*/ 157162 h 333493"/>
                <a:gd name="connsiteX71" fmla="*/ 0 w 690562"/>
                <a:gd name="connsiteY71" fmla="*/ 180975 h 333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690562" h="333493">
                  <a:moveTo>
                    <a:pt x="0" y="180975"/>
                  </a:moveTo>
                  <a:lnTo>
                    <a:pt x="40481" y="238125"/>
                  </a:lnTo>
                  <a:lnTo>
                    <a:pt x="76200" y="207169"/>
                  </a:lnTo>
                  <a:lnTo>
                    <a:pt x="92868" y="209550"/>
                  </a:lnTo>
                  <a:lnTo>
                    <a:pt x="104775" y="161925"/>
                  </a:lnTo>
                  <a:lnTo>
                    <a:pt x="145256" y="169069"/>
                  </a:lnTo>
                  <a:lnTo>
                    <a:pt x="171450" y="161925"/>
                  </a:lnTo>
                  <a:lnTo>
                    <a:pt x="192881" y="140494"/>
                  </a:lnTo>
                  <a:lnTo>
                    <a:pt x="216693" y="119062"/>
                  </a:lnTo>
                  <a:lnTo>
                    <a:pt x="238125" y="119062"/>
                  </a:lnTo>
                  <a:lnTo>
                    <a:pt x="259556" y="130969"/>
                  </a:lnTo>
                  <a:lnTo>
                    <a:pt x="264318" y="145256"/>
                  </a:lnTo>
                  <a:lnTo>
                    <a:pt x="283368" y="157162"/>
                  </a:lnTo>
                  <a:lnTo>
                    <a:pt x="304800" y="154817"/>
                  </a:lnTo>
                  <a:lnTo>
                    <a:pt x="361950" y="195297"/>
                  </a:lnTo>
                  <a:lnTo>
                    <a:pt x="397668" y="214312"/>
                  </a:lnTo>
                  <a:lnTo>
                    <a:pt x="402431" y="235744"/>
                  </a:lnTo>
                  <a:lnTo>
                    <a:pt x="400050" y="264319"/>
                  </a:lnTo>
                  <a:lnTo>
                    <a:pt x="388143" y="290512"/>
                  </a:lnTo>
                  <a:lnTo>
                    <a:pt x="409575" y="302419"/>
                  </a:lnTo>
                  <a:lnTo>
                    <a:pt x="419100" y="302419"/>
                  </a:lnTo>
                  <a:lnTo>
                    <a:pt x="438150" y="290512"/>
                  </a:lnTo>
                  <a:lnTo>
                    <a:pt x="473868" y="333493"/>
                  </a:lnTo>
                  <a:lnTo>
                    <a:pt x="523875" y="319087"/>
                  </a:lnTo>
                  <a:lnTo>
                    <a:pt x="526256" y="302419"/>
                  </a:lnTo>
                  <a:lnTo>
                    <a:pt x="535781" y="290512"/>
                  </a:lnTo>
                  <a:lnTo>
                    <a:pt x="528637" y="261937"/>
                  </a:lnTo>
                  <a:lnTo>
                    <a:pt x="509587" y="257175"/>
                  </a:lnTo>
                  <a:lnTo>
                    <a:pt x="490537" y="235744"/>
                  </a:lnTo>
                  <a:lnTo>
                    <a:pt x="481012" y="202406"/>
                  </a:lnTo>
                  <a:lnTo>
                    <a:pt x="461962" y="154781"/>
                  </a:lnTo>
                  <a:lnTo>
                    <a:pt x="457200" y="126206"/>
                  </a:lnTo>
                  <a:lnTo>
                    <a:pt x="457200" y="111919"/>
                  </a:lnTo>
                  <a:lnTo>
                    <a:pt x="469106" y="100012"/>
                  </a:lnTo>
                  <a:lnTo>
                    <a:pt x="476250" y="78581"/>
                  </a:lnTo>
                  <a:lnTo>
                    <a:pt x="497681" y="73819"/>
                  </a:lnTo>
                  <a:lnTo>
                    <a:pt x="500062" y="92869"/>
                  </a:lnTo>
                  <a:lnTo>
                    <a:pt x="495300" y="107156"/>
                  </a:lnTo>
                  <a:lnTo>
                    <a:pt x="509587" y="116681"/>
                  </a:lnTo>
                  <a:lnTo>
                    <a:pt x="509587" y="126206"/>
                  </a:lnTo>
                  <a:lnTo>
                    <a:pt x="504825" y="147637"/>
                  </a:lnTo>
                  <a:lnTo>
                    <a:pt x="502443" y="154781"/>
                  </a:lnTo>
                  <a:lnTo>
                    <a:pt x="523875" y="171450"/>
                  </a:lnTo>
                  <a:lnTo>
                    <a:pt x="531018" y="185737"/>
                  </a:lnTo>
                  <a:lnTo>
                    <a:pt x="545306" y="190500"/>
                  </a:lnTo>
                  <a:lnTo>
                    <a:pt x="531018" y="204787"/>
                  </a:lnTo>
                  <a:lnTo>
                    <a:pt x="528637" y="216694"/>
                  </a:lnTo>
                  <a:lnTo>
                    <a:pt x="547687" y="235744"/>
                  </a:lnTo>
                  <a:lnTo>
                    <a:pt x="547687" y="235744"/>
                  </a:lnTo>
                  <a:lnTo>
                    <a:pt x="581025" y="247650"/>
                  </a:lnTo>
                  <a:lnTo>
                    <a:pt x="595312" y="242887"/>
                  </a:lnTo>
                  <a:lnTo>
                    <a:pt x="602456" y="264319"/>
                  </a:lnTo>
                  <a:lnTo>
                    <a:pt x="602456" y="292894"/>
                  </a:lnTo>
                  <a:lnTo>
                    <a:pt x="611981" y="297656"/>
                  </a:lnTo>
                  <a:lnTo>
                    <a:pt x="631031" y="297656"/>
                  </a:lnTo>
                  <a:lnTo>
                    <a:pt x="650081" y="285750"/>
                  </a:lnTo>
                  <a:lnTo>
                    <a:pt x="669131" y="278606"/>
                  </a:lnTo>
                  <a:lnTo>
                    <a:pt x="681037" y="278606"/>
                  </a:lnTo>
                  <a:lnTo>
                    <a:pt x="690562" y="204787"/>
                  </a:lnTo>
                  <a:lnTo>
                    <a:pt x="614362" y="228600"/>
                  </a:lnTo>
                  <a:lnTo>
                    <a:pt x="600075" y="173831"/>
                  </a:lnTo>
                  <a:lnTo>
                    <a:pt x="583406" y="145256"/>
                  </a:lnTo>
                  <a:lnTo>
                    <a:pt x="585787" y="121444"/>
                  </a:lnTo>
                  <a:lnTo>
                    <a:pt x="566737" y="83344"/>
                  </a:lnTo>
                  <a:lnTo>
                    <a:pt x="561975" y="50006"/>
                  </a:lnTo>
                  <a:lnTo>
                    <a:pt x="533400" y="0"/>
                  </a:lnTo>
                  <a:lnTo>
                    <a:pt x="411956" y="42862"/>
                  </a:lnTo>
                  <a:lnTo>
                    <a:pt x="319087" y="71437"/>
                  </a:lnTo>
                  <a:lnTo>
                    <a:pt x="257175" y="92869"/>
                  </a:lnTo>
                  <a:lnTo>
                    <a:pt x="147637" y="126206"/>
                  </a:lnTo>
                  <a:lnTo>
                    <a:pt x="64293" y="157162"/>
                  </a:lnTo>
                  <a:lnTo>
                    <a:pt x="0" y="180975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6844787" y="2380071"/>
              <a:ext cx="819971" cy="597478"/>
            </a:xfrm>
            <a:custGeom>
              <a:avLst/>
              <a:gdLst>
                <a:gd name="connsiteX0" fmla="*/ 0 w 895350"/>
                <a:gd name="connsiteY0" fmla="*/ 230981 h 647700"/>
                <a:gd name="connsiteX1" fmla="*/ 69056 w 895350"/>
                <a:gd name="connsiteY1" fmla="*/ 461962 h 647700"/>
                <a:gd name="connsiteX2" fmla="*/ 128587 w 895350"/>
                <a:gd name="connsiteY2" fmla="*/ 647700 h 647700"/>
                <a:gd name="connsiteX3" fmla="*/ 461962 w 895350"/>
                <a:gd name="connsiteY3" fmla="*/ 554831 h 647700"/>
                <a:gd name="connsiteX4" fmla="*/ 840581 w 895350"/>
                <a:gd name="connsiteY4" fmla="*/ 426244 h 647700"/>
                <a:gd name="connsiteX5" fmla="*/ 859631 w 895350"/>
                <a:gd name="connsiteY5" fmla="*/ 354806 h 647700"/>
                <a:gd name="connsiteX6" fmla="*/ 895350 w 895350"/>
                <a:gd name="connsiteY6" fmla="*/ 321469 h 647700"/>
                <a:gd name="connsiteX7" fmla="*/ 885825 w 895350"/>
                <a:gd name="connsiteY7" fmla="*/ 273844 h 647700"/>
                <a:gd name="connsiteX8" fmla="*/ 819150 w 895350"/>
                <a:gd name="connsiteY8" fmla="*/ 257175 h 647700"/>
                <a:gd name="connsiteX9" fmla="*/ 819150 w 895350"/>
                <a:gd name="connsiteY9" fmla="*/ 223837 h 647700"/>
                <a:gd name="connsiteX10" fmla="*/ 804862 w 895350"/>
                <a:gd name="connsiteY10" fmla="*/ 188119 h 647700"/>
                <a:gd name="connsiteX11" fmla="*/ 816769 w 895350"/>
                <a:gd name="connsiteY11" fmla="*/ 80962 h 647700"/>
                <a:gd name="connsiteX12" fmla="*/ 781050 w 895350"/>
                <a:gd name="connsiteY12" fmla="*/ 40481 h 647700"/>
                <a:gd name="connsiteX13" fmla="*/ 733425 w 895350"/>
                <a:gd name="connsiteY13" fmla="*/ 9525 h 647700"/>
                <a:gd name="connsiteX14" fmla="*/ 702469 w 895350"/>
                <a:gd name="connsiteY14" fmla="*/ 0 h 647700"/>
                <a:gd name="connsiteX15" fmla="*/ 397669 w 895350"/>
                <a:gd name="connsiteY15" fmla="*/ 95250 h 647700"/>
                <a:gd name="connsiteX16" fmla="*/ 50006 w 895350"/>
                <a:gd name="connsiteY16" fmla="*/ 200025 h 647700"/>
                <a:gd name="connsiteX17" fmla="*/ 40481 w 895350"/>
                <a:gd name="connsiteY17" fmla="*/ 195262 h 647700"/>
                <a:gd name="connsiteX18" fmla="*/ 0 w 895350"/>
                <a:gd name="connsiteY18" fmla="*/ 230981 h 647700"/>
                <a:gd name="connsiteX0" fmla="*/ 0 w 895350"/>
                <a:gd name="connsiteY0" fmla="*/ 230981 h 647700"/>
                <a:gd name="connsiteX1" fmla="*/ 69056 w 895350"/>
                <a:gd name="connsiteY1" fmla="*/ 461962 h 647700"/>
                <a:gd name="connsiteX2" fmla="*/ 128587 w 895350"/>
                <a:gd name="connsiteY2" fmla="*/ 647700 h 647700"/>
                <a:gd name="connsiteX3" fmla="*/ 461962 w 895350"/>
                <a:gd name="connsiteY3" fmla="*/ 554831 h 647700"/>
                <a:gd name="connsiteX4" fmla="*/ 840581 w 895350"/>
                <a:gd name="connsiteY4" fmla="*/ 426244 h 647700"/>
                <a:gd name="connsiteX5" fmla="*/ 859631 w 895350"/>
                <a:gd name="connsiteY5" fmla="*/ 354806 h 647700"/>
                <a:gd name="connsiteX6" fmla="*/ 895350 w 895350"/>
                <a:gd name="connsiteY6" fmla="*/ 321469 h 647700"/>
                <a:gd name="connsiteX7" fmla="*/ 885825 w 895350"/>
                <a:gd name="connsiteY7" fmla="*/ 273844 h 647700"/>
                <a:gd name="connsiteX8" fmla="*/ 819150 w 895350"/>
                <a:gd name="connsiteY8" fmla="*/ 257175 h 647700"/>
                <a:gd name="connsiteX9" fmla="*/ 819150 w 895350"/>
                <a:gd name="connsiteY9" fmla="*/ 223837 h 647700"/>
                <a:gd name="connsiteX10" fmla="*/ 804862 w 895350"/>
                <a:gd name="connsiteY10" fmla="*/ 188119 h 647700"/>
                <a:gd name="connsiteX11" fmla="*/ 816769 w 895350"/>
                <a:gd name="connsiteY11" fmla="*/ 80962 h 647700"/>
                <a:gd name="connsiteX12" fmla="*/ 781050 w 895350"/>
                <a:gd name="connsiteY12" fmla="*/ 40481 h 647700"/>
                <a:gd name="connsiteX13" fmla="*/ 733425 w 895350"/>
                <a:gd name="connsiteY13" fmla="*/ 9525 h 647700"/>
                <a:gd name="connsiteX14" fmla="*/ 702469 w 895350"/>
                <a:gd name="connsiteY14" fmla="*/ 0 h 647700"/>
                <a:gd name="connsiteX15" fmla="*/ 397669 w 895350"/>
                <a:gd name="connsiteY15" fmla="*/ 95250 h 647700"/>
                <a:gd name="connsiteX16" fmla="*/ 64293 w 895350"/>
                <a:gd name="connsiteY16" fmla="*/ 188118 h 647700"/>
                <a:gd name="connsiteX17" fmla="*/ 40481 w 895350"/>
                <a:gd name="connsiteY17" fmla="*/ 195262 h 647700"/>
                <a:gd name="connsiteX18" fmla="*/ 0 w 895350"/>
                <a:gd name="connsiteY18" fmla="*/ 230981 h 647700"/>
                <a:gd name="connsiteX0" fmla="*/ 0 w 902493"/>
                <a:gd name="connsiteY0" fmla="*/ 245268 h 647700"/>
                <a:gd name="connsiteX1" fmla="*/ 76199 w 902493"/>
                <a:gd name="connsiteY1" fmla="*/ 461962 h 647700"/>
                <a:gd name="connsiteX2" fmla="*/ 135730 w 902493"/>
                <a:gd name="connsiteY2" fmla="*/ 647700 h 647700"/>
                <a:gd name="connsiteX3" fmla="*/ 469105 w 902493"/>
                <a:gd name="connsiteY3" fmla="*/ 554831 h 647700"/>
                <a:gd name="connsiteX4" fmla="*/ 847724 w 902493"/>
                <a:gd name="connsiteY4" fmla="*/ 426244 h 647700"/>
                <a:gd name="connsiteX5" fmla="*/ 866774 w 902493"/>
                <a:gd name="connsiteY5" fmla="*/ 354806 h 647700"/>
                <a:gd name="connsiteX6" fmla="*/ 902493 w 902493"/>
                <a:gd name="connsiteY6" fmla="*/ 321469 h 647700"/>
                <a:gd name="connsiteX7" fmla="*/ 892968 w 902493"/>
                <a:gd name="connsiteY7" fmla="*/ 273844 h 647700"/>
                <a:gd name="connsiteX8" fmla="*/ 826293 w 902493"/>
                <a:gd name="connsiteY8" fmla="*/ 257175 h 647700"/>
                <a:gd name="connsiteX9" fmla="*/ 826293 w 902493"/>
                <a:gd name="connsiteY9" fmla="*/ 223837 h 647700"/>
                <a:gd name="connsiteX10" fmla="*/ 812005 w 902493"/>
                <a:gd name="connsiteY10" fmla="*/ 188119 h 647700"/>
                <a:gd name="connsiteX11" fmla="*/ 823912 w 902493"/>
                <a:gd name="connsiteY11" fmla="*/ 80962 h 647700"/>
                <a:gd name="connsiteX12" fmla="*/ 788193 w 902493"/>
                <a:gd name="connsiteY12" fmla="*/ 40481 h 647700"/>
                <a:gd name="connsiteX13" fmla="*/ 740568 w 902493"/>
                <a:gd name="connsiteY13" fmla="*/ 9525 h 647700"/>
                <a:gd name="connsiteX14" fmla="*/ 709612 w 902493"/>
                <a:gd name="connsiteY14" fmla="*/ 0 h 647700"/>
                <a:gd name="connsiteX15" fmla="*/ 404812 w 902493"/>
                <a:gd name="connsiteY15" fmla="*/ 95250 h 647700"/>
                <a:gd name="connsiteX16" fmla="*/ 71436 w 902493"/>
                <a:gd name="connsiteY16" fmla="*/ 188118 h 647700"/>
                <a:gd name="connsiteX17" fmla="*/ 47624 w 902493"/>
                <a:gd name="connsiteY17" fmla="*/ 195262 h 647700"/>
                <a:gd name="connsiteX18" fmla="*/ 0 w 902493"/>
                <a:gd name="connsiteY18" fmla="*/ 245268 h 647700"/>
                <a:gd name="connsiteX0" fmla="*/ 0 w 902493"/>
                <a:gd name="connsiteY0" fmla="*/ 245268 h 647700"/>
                <a:gd name="connsiteX1" fmla="*/ 135730 w 902493"/>
                <a:gd name="connsiteY1" fmla="*/ 647700 h 647700"/>
                <a:gd name="connsiteX2" fmla="*/ 469105 w 902493"/>
                <a:gd name="connsiteY2" fmla="*/ 554831 h 647700"/>
                <a:gd name="connsiteX3" fmla="*/ 847724 w 902493"/>
                <a:gd name="connsiteY3" fmla="*/ 426244 h 647700"/>
                <a:gd name="connsiteX4" fmla="*/ 866774 w 902493"/>
                <a:gd name="connsiteY4" fmla="*/ 354806 h 647700"/>
                <a:gd name="connsiteX5" fmla="*/ 902493 w 902493"/>
                <a:gd name="connsiteY5" fmla="*/ 321469 h 647700"/>
                <a:gd name="connsiteX6" fmla="*/ 892968 w 902493"/>
                <a:gd name="connsiteY6" fmla="*/ 273844 h 647700"/>
                <a:gd name="connsiteX7" fmla="*/ 826293 w 902493"/>
                <a:gd name="connsiteY7" fmla="*/ 257175 h 647700"/>
                <a:gd name="connsiteX8" fmla="*/ 826293 w 902493"/>
                <a:gd name="connsiteY8" fmla="*/ 223837 h 647700"/>
                <a:gd name="connsiteX9" fmla="*/ 812005 w 902493"/>
                <a:gd name="connsiteY9" fmla="*/ 188119 h 647700"/>
                <a:gd name="connsiteX10" fmla="*/ 823912 w 902493"/>
                <a:gd name="connsiteY10" fmla="*/ 80962 h 647700"/>
                <a:gd name="connsiteX11" fmla="*/ 788193 w 902493"/>
                <a:gd name="connsiteY11" fmla="*/ 40481 h 647700"/>
                <a:gd name="connsiteX12" fmla="*/ 740568 w 902493"/>
                <a:gd name="connsiteY12" fmla="*/ 9525 h 647700"/>
                <a:gd name="connsiteX13" fmla="*/ 709612 w 902493"/>
                <a:gd name="connsiteY13" fmla="*/ 0 h 647700"/>
                <a:gd name="connsiteX14" fmla="*/ 404812 w 902493"/>
                <a:gd name="connsiteY14" fmla="*/ 95250 h 647700"/>
                <a:gd name="connsiteX15" fmla="*/ 71436 w 902493"/>
                <a:gd name="connsiteY15" fmla="*/ 188118 h 647700"/>
                <a:gd name="connsiteX16" fmla="*/ 47624 w 902493"/>
                <a:gd name="connsiteY16" fmla="*/ 195262 h 647700"/>
                <a:gd name="connsiteX17" fmla="*/ 0 w 902493"/>
                <a:gd name="connsiteY17" fmla="*/ 245268 h 647700"/>
                <a:gd name="connsiteX0" fmla="*/ 0 w 902493"/>
                <a:gd name="connsiteY0" fmla="*/ 245268 h 657225"/>
                <a:gd name="connsiteX1" fmla="*/ 128586 w 902493"/>
                <a:gd name="connsiteY1" fmla="*/ 657225 h 657225"/>
                <a:gd name="connsiteX2" fmla="*/ 469105 w 902493"/>
                <a:gd name="connsiteY2" fmla="*/ 554831 h 657225"/>
                <a:gd name="connsiteX3" fmla="*/ 847724 w 902493"/>
                <a:gd name="connsiteY3" fmla="*/ 426244 h 657225"/>
                <a:gd name="connsiteX4" fmla="*/ 866774 w 902493"/>
                <a:gd name="connsiteY4" fmla="*/ 354806 h 657225"/>
                <a:gd name="connsiteX5" fmla="*/ 902493 w 902493"/>
                <a:gd name="connsiteY5" fmla="*/ 321469 h 657225"/>
                <a:gd name="connsiteX6" fmla="*/ 892968 w 902493"/>
                <a:gd name="connsiteY6" fmla="*/ 273844 h 657225"/>
                <a:gd name="connsiteX7" fmla="*/ 826293 w 902493"/>
                <a:gd name="connsiteY7" fmla="*/ 257175 h 657225"/>
                <a:gd name="connsiteX8" fmla="*/ 826293 w 902493"/>
                <a:gd name="connsiteY8" fmla="*/ 223837 h 657225"/>
                <a:gd name="connsiteX9" fmla="*/ 812005 w 902493"/>
                <a:gd name="connsiteY9" fmla="*/ 188119 h 657225"/>
                <a:gd name="connsiteX10" fmla="*/ 823912 w 902493"/>
                <a:gd name="connsiteY10" fmla="*/ 80962 h 657225"/>
                <a:gd name="connsiteX11" fmla="*/ 788193 w 902493"/>
                <a:gd name="connsiteY11" fmla="*/ 40481 h 657225"/>
                <a:gd name="connsiteX12" fmla="*/ 740568 w 902493"/>
                <a:gd name="connsiteY12" fmla="*/ 9525 h 657225"/>
                <a:gd name="connsiteX13" fmla="*/ 709612 w 902493"/>
                <a:gd name="connsiteY13" fmla="*/ 0 h 657225"/>
                <a:gd name="connsiteX14" fmla="*/ 404812 w 902493"/>
                <a:gd name="connsiteY14" fmla="*/ 95250 h 657225"/>
                <a:gd name="connsiteX15" fmla="*/ 71436 w 902493"/>
                <a:gd name="connsiteY15" fmla="*/ 188118 h 657225"/>
                <a:gd name="connsiteX16" fmla="*/ 47624 w 902493"/>
                <a:gd name="connsiteY16" fmla="*/ 195262 h 657225"/>
                <a:gd name="connsiteX17" fmla="*/ 0 w 902493"/>
                <a:gd name="connsiteY17" fmla="*/ 245268 h 657225"/>
                <a:gd name="connsiteX0" fmla="*/ 0 w 902493"/>
                <a:gd name="connsiteY0" fmla="*/ 245268 h 657225"/>
                <a:gd name="connsiteX1" fmla="*/ 128586 w 902493"/>
                <a:gd name="connsiteY1" fmla="*/ 657225 h 657225"/>
                <a:gd name="connsiteX2" fmla="*/ 469105 w 902493"/>
                <a:gd name="connsiteY2" fmla="*/ 554831 h 657225"/>
                <a:gd name="connsiteX3" fmla="*/ 847724 w 902493"/>
                <a:gd name="connsiteY3" fmla="*/ 426244 h 657225"/>
                <a:gd name="connsiteX4" fmla="*/ 873918 w 902493"/>
                <a:gd name="connsiteY4" fmla="*/ 366712 h 657225"/>
                <a:gd name="connsiteX5" fmla="*/ 902493 w 902493"/>
                <a:gd name="connsiteY5" fmla="*/ 321469 h 657225"/>
                <a:gd name="connsiteX6" fmla="*/ 892968 w 902493"/>
                <a:gd name="connsiteY6" fmla="*/ 273844 h 657225"/>
                <a:gd name="connsiteX7" fmla="*/ 826293 w 902493"/>
                <a:gd name="connsiteY7" fmla="*/ 257175 h 657225"/>
                <a:gd name="connsiteX8" fmla="*/ 826293 w 902493"/>
                <a:gd name="connsiteY8" fmla="*/ 223837 h 657225"/>
                <a:gd name="connsiteX9" fmla="*/ 812005 w 902493"/>
                <a:gd name="connsiteY9" fmla="*/ 188119 h 657225"/>
                <a:gd name="connsiteX10" fmla="*/ 823912 w 902493"/>
                <a:gd name="connsiteY10" fmla="*/ 80962 h 657225"/>
                <a:gd name="connsiteX11" fmla="*/ 788193 w 902493"/>
                <a:gd name="connsiteY11" fmla="*/ 40481 h 657225"/>
                <a:gd name="connsiteX12" fmla="*/ 740568 w 902493"/>
                <a:gd name="connsiteY12" fmla="*/ 9525 h 657225"/>
                <a:gd name="connsiteX13" fmla="*/ 709612 w 902493"/>
                <a:gd name="connsiteY13" fmla="*/ 0 h 657225"/>
                <a:gd name="connsiteX14" fmla="*/ 404812 w 902493"/>
                <a:gd name="connsiteY14" fmla="*/ 95250 h 657225"/>
                <a:gd name="connsiteX15" fmla="*/ 71436 w 902493"/>
                <a:gd name="connsiteY15" fmla="*/ 188118 h 657225"/>
                <a:gd name="connsiteX16" fmla="*/ 47624 w 902493"/>
                <a:gd name="connsiteY16" fmla="*/ 195262 h 657225"/>
                <a:gd name="connsiteX17" fmla="*/ 0 w 902493"/>
                <a:gd name="connsiteY17" fmla="*/ 245268 h 657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02493" h="657225">
                  <a:moveTo>
                    <a:pt x="0" y="245268"/>
                  </a:moveTo>
                  <a:lnTo>
                    <a:pt x="128586" y="657225"/>
                  </a:lnTo>
                  <a:lnTo>
                    <a:pt x="469105" y="554831"/>
                  </a:lnTo>
                  <a:lnTo>
                    <a:pt x="847724" y="426244"/>
                  </a:lnTo>
                  <a:lnTo>
                    <a:pt x="873918" y="366712"/>
                  </a:lnTo>
                  <a:lnTo>
                    <a:pt x="902493" y="321469"/>
                  </a:lnTo>
                  <a:lnTo>
                    <a:pt x="892968" y="273844"/>
                  </a:lnTo>
                  <a:lnTo>
                    <a:pt x="826293" y="257175"/>
                  </a:lnTo>
                  <a:lnTo>
                    <a:pt x="826293" y="223837"/>
                  </a:lnTo>
                  <a:lnTo>
                    <a:pt x="812005" y="188119"/>
                  </a:lnTo>
                  <a:lnTo>
                    <a:pt x="823912" y="80962"/>
                  </a:lnTo>
                  <a:lnTo>
                    <a:pt x="788193" y="40481"/>
                  </a:lnTo>
                  <a:lnTo>
                    <a:pt x="740568" y="9525"/>
                  </a:lnTo>
                  <a:lnTo>
                    <a:pt x="709612" y="0"/>
                  </a:lnTo>
                  <a:lnTo>
                    <a:pt x="404812" y="95250"/>
                  </a:lnTo>
                  <a:lnTo>
                    <a:pt x="71436" y="188118"/>
                  </a:lnTo>
                  <a:lnTo>
                    <a:pt x="47624" y="195262"/>
                  </a:lnTo>
                  <a:lnTo>
                    <a:pt x="0" y="245268"/>
                  </a:lnTo>
                  <a:close/>
                </a:path>
              </a:pathLst>
            </a:custGeom>
            <a:solidFill>
              <a:schemeClr val="accent1"/>
            </a:solidFill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52" name="Freeform 51"/>
            <p:cNvSpPr/>
            <p:nvPr/>
          </p:nvSpPr>
          <p:spPr>
            <a:xfrm>
              <a:off x="4628461" y="1745274"/>
              <a:ext cx="907310" cy="961159"/>
            </a:xfrm>
            <a:custGeom>
              <a:avLst/>
              <a:gdLst>
                <a:gd name="connsiteX0" fmla="*/ 0 w 997744"/>
                <a:gd name="connsiteY0" fmla="*/ 11906 h 1057275"/>
                <a:gd name="connsiteX1" fmla="*/ 26194 w 997744"/>
                <a:gd name="connsiteY1" fmla="*/ 83343 h 1057275"/>
                <a:gd name="connsiteX2" fmla="*/ 26194 w 997744"/>
                <a:gd name="connsiteY2" fmla="*/ 200025 h 1057275"/>
                <a:gd name="connsiteX3" fmla="*/ 54769 w 997744"/>
                <a:gd name="connsiteY3" fmla="*/ 230981 h 1057275"/>
                <a:gd name="connsiteX4" fmla="*/ 92869 w 997744"/>
                <a:gd name="connsiteY4" fmla="*/ 316706 h 1057275"/>
                <a:gd name="connsiteX5" fmla="*/ 92869 w 997744"/>
                <a:gd name="connsiteY5" fmla="*/ 426243 h 1057275"/>
                <a:gd name="connsiteX6" fmla="*/ 126207 w 997744"/>
                <a:gd name="connsiteY6" fmla="*/ 538162 h 1057275"/>
                <a:gd name="connsiteX7" fmla="*/ 116682 w 997744"/>
                <a:gd name="connsiteY7" fmla="*/ 590550 h 1057275"/>
                <a:gd name="connsiteX8" fmla="*/ 126207 w 997744"/>
                <a:gd name="connsiteY8" fmla="*/ 602456 h 1057275"/>
                <a:gd name="connsiteX9" fmla="*/ 114300 w 997744"/>
                <a:gd name="connsiteY9" fmla="*/ 678656 h 1057275"/>
                <a:gd name="connsiteX10" fmla="*/ 161925 w 997744"/>
                <a:gd name="connsiteY10" fmla="*/ 709612 h 1057275"/>
                <a:gd name="connsiteX11" fmla="*/ 178594 w 997744"/>
                <a:gd name="connsiteY11" fmla="*/ 1057275 h 1057275"/>
                <a:gd name="connsiteX12" fmla="*/ 547688 w 997744"/>
                <a:gd name="connsiteY12" fmla="*/ 1026318 h 1057275"/>
                <a:gd name="connsiteX13" fmla="*/ 916782 w 997744"/>
                <a:gd name="connsiteY13" fmla="*/ 962025 h 1057275"/>
                <a:gd name="connsiteX14" fmla="*/ 890588 w 997744"/>
                <a:gd name="connsiteY14" fmla="*/ 897731 h 1057275"/>
                <a:gd name="connsiteX15" fmla="*/ 869157 w 997744"/>
                <a:gd name="connsiteY15" fmla="*/ 907256 h 1057275"/>
                <a:gd name="connsiteX16" fmla="*/ 838200 w 997744"/>
                <a:gd name="connsiteY16" fmla="*/ 871537 h 1057275"/>
                <a:gd name="connsiteX17" fmla="*/ 804863 w 997744"/>
                <a:gd name="connsiteY17" fmla="*/ 871537 h 1057275"/>
                <a:gd name="connsiteX18" fmla="*/ 766763 w 997744"/>
                <a:gd name="connsiteY18" fmla="*/ 814387 h 1057275"/>
                <a:gd name="connsiteX19" fmla="*/ 709613 w 997744"/>
                <a:gd name="connsiteY19" fmla="*/ 792956 h 1057275"/>
                <a:gd name="connsiteX20" fmla="*/ 673894 w 997744"/>
                <a:gd name="connsiteY20" fmla="*/ 783431 h 1057275"/>
                <a:gd name="connsiteX21" fmla="*/ 673894 w 997744"/>
                <a:gd name="connsiteY21" fmla="*/ 783431 h 1057275"/>
                <a:gd name="connsiteX22" fmla="*/ 645319 w 997744"/>
                <a:gd name="connsiteY22" fmla="*/ 716756 h 1057275"/>
                <a:gd name="connsiteX23" fmla="*/ 666750 w 997744"/>
                <a:gd name="connsiteY23" fmla="*/ 669131 h 1057275"/>
                <a:gd name="connsiteX24" fmla="*/ 623888 w 997744"/>
                <a:gd name="connsiteY24" fmla="*/ 588168 h 1057275"/>
                <a:gd name="connsiteX25" fmla="*/ 683419 w 997744"/>
                <a:gd name="connsiteY25" fmla="*/ 519112 h 1057275"/>
                <a:gd name="connsiteX26" fmla="*/ 681038 w 997744"/>
                <a:gd name="connsiteY26" fmla="*/ 435768 h 1057275"/>
                <a:gd name="connsiteX27" fmla="*/ 704850 w 997744"/>
                <a:gd name="connsiteY27" fmla="*/ 371475 h 1057275"/>
                <a:gd name="connsiteX28" fmla="*/ 731044 w 997744"/>
                <a:gd name="connsiteY28" fmla="*/ 345281 h 1057275"/>
                <a:gd name="connsiteX29" fmla="*/ 788194 w 997744"/>
                <a:gd name="connsiteY29" fmla="*/ 292893 h 1057275"/>
                <a:gd name="connsiteX30" fmla="*/ 819150 w 997744"/>
                <a:gd name="connsiteY30" fmla="*/ 238125 h 1057275"/>
                <a:gd name="connsiteX31" fmla="*/ 912019 w 997744"/>
                <a:gd name="connsiteY31" fmla="*/ 171450 h 1057275"/>
                <a:gd name="connsiteX32" fmla="*/ 997744 w 997744"/>
                <a:gd name="connsiteY32" fmla="*/ 107156 h 1057275"/>
                <a:gd name="connsiteX33" fmla="*/ 945357 w 997744"/>
                <a:gd name="connsiteY33" fmla="*/ 97631 h 1057275"/>
                <a:gd name="connsiteX34" fmla="*/ 869157 w 997744"/>
                <a:gd name="connsiteY34" fmla="*/ 107156 h 1057275"/>
                <a:gd name="connsiteX35" fmla="*/ 823913 w 997744"/>
                <a:gd name="connsiteY35" fmla="*/ 104775 h 1057275"/>
                <a:gd name="connsiteX36" fmla="*/ 807244 w 997744"/>
                <a:gd name="connsiteY36" fmla="*/ 92868 h 1057275"/>
                <a:gd name="connsiteX37" fmla="*/ 766763 w 997744"/>
                <a:gd name="connsiteY37" fmla="*/ 111918 h 1057275"/>
                <a:gd name="connsiteX38" fmla="*/ 738188 w 997744"/>
                <a:gd name="connsiteY38" fmla="*/ 104775 h 1057275"/>
                <a:gd name="connsiteX39" fmla="*/ 700088 w 997744"/>
                <a:gd name="connsiteY39" fmla="*/ 88106 h 1057275"/>
                <a:gd name="connsiteX40" fmla="*/ 676275 w 997744"/>
                <a:gd name="connsiteY40" fmla="*/ 71437 h 1057275"/>
                <a:gd name="connsiteX41" fmla="*/ 638175 w 997744"/>
                <a:gd name="connsiteY41" fmla="*/ 78581 h 1057275"/>
                <a:gd name="connsiteX42" fmla="*/ 588169 w 997744"/>
                <a:gd name="connsiteY42" fmla="*/ 50006 h 1057275"/>
                <a:gd name="connsiteX43" fmla="*/ 561975 w 997744"/>
                <a:gd name="connsiteY43" fmla="*/ 52387 h 1057275"/>
                <a:gd name="connsiteX44" fmla="*/ 504825 w 997744"/>
                <a:gd name="connsiteY44" fmla="*/ 57150 h 1057275"/>
                <a:gd name="connsiteX45" fmla="*/ 459582 w 997744"/>
                <a:gd name="connsiteY45" fmla="*/ 57150 h 1057275"/>
                <a:gd name="connsiteX46" fmla="*/ 438150 w 997744"/>
                <a:gd name="connsiteY46" fmla="*/ 42862 h 1057275"/>
                <a:gd name="connsiteX47" fmla="*/ 381000 w 997744"/>
                <a:gd name="connsiteY47" fmla="*/ 33337 h 1057275"/>
                <a:gd name="connsiteX48" fmla="*/ 328613 w 997744"/>
                <a:gd name="connsiteY48" fmla="*/ 16668 h 1057275"/>
                <a:gd name="connsiteX49" fmla="*/ 295275 w 997744"/>
                <a:gd name="connsiteY49" fmla="*/ 16668 h 1057275"/>
                <a:gd name="connsiteX50" fmla="*/ 264319 w 997744"/>
                <a:gd name="connsiteY50" fmla="*/ 16668 h 1057275"/>
                <a:gd name="connsiteX51" fmla="*/ 238125 w 997744"/>
                <a:gd name="connsiteY51" fmla="*/ 9525 h 1057275"/>
                <a:gd name="connsiteX52" fmla="*/ 230982 w 997744"/>
                <a:gd name="connsiteY52" fmla="*/ 0 h 1057275"/>
                <a:gd name="connsiteX53" fmla="*/ 147638 w 997744"/>
                <a:gd name="connsiteY53" fmla="*/ 9525 h 1057275"/>
                <a:gd name="connsiteX54" fmla="*/ 83344 w 997744"/>
                <a:gd name="connsiteY54" fmla="*/ 7143 h 1057275"/>
                <a:gd name="connsiteX55" fmla="*/ 0 w 997744"/>
                <a:gd name="connsiteY55" fmla="*/ 11906 h 1057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997744" h="1057275">
                  <a:moveTo>
                    <a:pt x="0" y="11906"/>
                  </a:moveTo>
                  <a:lnTo>
                    <a:pt x="26194" y="83343"/>
                  </a:lnTo>
                  <a:lnTo>
                    <a:pt x="26194" y="200025"/>
                  </a:lnTo>
                  <a:lnTo>
                    <a:pt x="54769" y="230981"/>
                  </a:lnTo>
                  <a:lnTo>
                    <a:pt x="92869" y="316706"/>
                  </a:lnTo>
                  <a:lnTo>
                    <a:pt x="92869" y="426243"/>
                  </a:lnTo>
                  <a:lnTo>
                    <a:pt x="126207" y="538162"/>
                  </a:lnTo>
                  <a:lnTo>
                    <a:pt x="116682" y="590550"/>
                  </a:lnTo>
                  <a:lnTo>
                    <a:pt x="126207" y="602456"/>
                  </a:lnTo>
                  <a:lnTo>
                    <a:pt x="114300" y="678656"/>
                  </a:lnTo>
                  <a:lnTo>
                    <a:pt x="161925" y="709612"/>
                  </a:lnTo>
                  <a:lnTo>
                    <a:pt x="178594" y="1057275"/>
                  </a:lnTo>
                  <a:lnTo>
                    <a:pt x="547688" y="1026318"/>
                  </a:lnTo>
                  <a:lnTo>
                    <a:pt x="916782" y="962025"/>
                  </a:lnTo>
                  <a:lnTo>
                    <a:pt x="890588" y="897731"/>
                  </a:lnTo>
                  <a:lnTo>
                    <a:pt x="869157" y="907256"/>
                  </a:lnTo>
                  <a:lnTo>
                    <a:pt x="838200" y="871537"/>
                  </a:lnTo>
                  <a:lnTo>
                    <a:pt x="804863" y="871537"/>
                  </a:lnTo>
                  <a:lnTo>
                    <a:pt x="766763" y="814387"/>
                  </a:lnTo>
                  <a:lnTo>
                    <a:pt x="709613" y="792956"/>
                  </a:lnTo>
                  <a:lnTo>
                    <a:pt x="673894" y="783431"/>
                  </a:lnTo>
                  <a:lnTo>
                    <a:pt x="673894" y="783431"/>
                  </a:lnTo>
                  <a:lnTo>
                    <a:pt x="645319" y="716756"/>
                  </a:lnTo>
                  <a:lnTo>
                    <a:pt x="666750" y="669131"/>
                  </a:lnTo>
                  <a:lnTo>
                    <a:pt x="623888" y="588168"/>
                  </a:lnTo>
                  <a:lnTo>
                    <a:pt x="683419" y="519112"/>
                  </a:lnTo>
                  <a:cubicBezTo>
                    <a:pt x="682625" y="491331"/>
                    <a:pt x="681832" y="463549"/>
                    <a:pt x="681038" y="435768"/>
                  </a:cubicBezTo>
                  <a:lnTo>
                    <a:pt x="704850" y="371475"/>
                  </a:lnTo>
                  <a:lnTo>
                    <a:pt x="731044" y="345281"/>
                  </a:lnTo>
                  <a:lnTo>
                    <a:pt x="788194" y="292893"/>
                  </a:lnTo>
                  <a:lnTo>
                    <a:pt x="819150" y="238125"/>
                  </a:lnTo>
                  <a:lnTo>
                    <a:pt x="912019" y="171450"/>
                  </a:lnTo>
                  <a:lnTo>
                    <a:pt x="997744" y="107156"/>
                  </a:lnTo>
                  <a:lnTo>
                    <a:pt x="945357" y="97631"/>
                  </a:lnTo>
                  <a:lnTo>
                    <a:pt x="869157" y="107156"/>
                  </a:lnTo>
                  <a:lnTo>
                    <a:pt x="823913" y="104775"/>
                  </a:lnTo>
                  <a:lnTo>
                    <a:pt x="807244" y="92868"/>
                  </a:lnTo>
                  <a:lnTo>
                    <a:pt x="766763" y="111918"/>
                  </a:lnTo>
                  <a:lnTo>
                    <a:pt x="738188" y="104775"/>
                  </a:lnTo>
                  <a:lnTo>
                    <a:pt x="700088" y="88106"/>
                  </a:lnTo>
                  <a:lnTo>
                    <a:pt x="676275" y="71437"/>
                  </a:lnTo>
                  <a:lnTo>
                    <a:pt x="638175" y="78581"/>
                  </a:lnTo>
                  <a:lnTo>
                    <a:pt x="588169" y="50006"/>
                  </a:lnTo>
                  <a:lnTo>
                    <a:pt x="561975" y="52387"/>
                  </a:lnTo>
                  <a:lnTo>
                    <a:pt x="504825" y="57150"/>
                  </a:lnTo>
                  <a:lnTo>
                    <a:pt x="459582" y="57150"/>
                  </a:lnTo>
                  <a:lnTo>
                    <a:pt x="438150" y="42862"/>
                  </a:lnTo>
                  <a:lnTo>
                    <a:pt x="381000" y="33337"/>
                  </a:lnTo>
                  <a:lnTo>
                    <a:pt x="328613" y="16668"/>
                  </a:lnTo>
                  <a:lnTo>
                    <a:pt x="295275" y="16668"/>
                  </a:lnTo>
                  <a:lnTo>
                    <a:pt x="264319" y="16668"/>
                  </a:lnTo>
                  <a:lnTo>
                    <a:pt x="238125" y="9525"/>
                  </a:lnTo>
                  <a:lnTo>
                    <a:pt x="230982" y="0"/>
                  </a:lnTo>
                  <a:lnTo>
                    <a:pt x="147638" y="9525"/>
                  </a:lnTo>
                  <a:lnTo>
                    <a:pt x="83344" y="7143"/>
                  </a:lnTo>
                  <a:lnTo>
                    <a:pt x="0" y="11906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grpSp>
          <p:nvGrpSpPr>
            <p:cNvPr id="53" name="Group 3103"/>
            <p:cNvGrpSpPr/>
            <p:nvPr/>
          </p:nvGrpSpPr>
          <p:grpSpPr>
            <a:xfrm>
              <a:off x="5503289" y="1894642"/>
              <a:ext cx="1069716" cy="920029"/>
              <a:chOff x="5355431" y="1331119"/>
              <a:chExt cx="1176338" cy="1012031"/>
            </a:xfrm>
            <a:grpFill/>
          </p:grpSpPr>
          <p:sp>
            <p:nvSpPr>
              <p:cNvPr id="85" name="Freeform 84"/>
              <p:cNvSpPr/>
              <p:nvPr/>
            </p:nvSpPr>
            <p:spPr>
              <a:xfrm>
                <a:off x="5355431" y="1331119"/>
                <a:ext cx="833438" cy="397669"/>
              </a:xfrm>
              <a:custGeom>
                <a:avLst/>
                <a:gdLst>
                  <a:gd name="connsiteX0" fmla="*/ 0 w 833438"/>
                  <a:gd name="connsiteY0" fmla="*/ 223837 h 397669"/>
                  <a:gd name="connsiteX1" fmla="*/ 90488 w 833438"/>
                  <a:gd name="connsiteY1" fmla="*/ 276225 h 397669"/>
                  <a:gd name="connsiteX2" fmla="*/ 154782 w 833438"/>
                  <a:gd name="connsiteY2" fmla="*/ 271462 h 397669"/>
                  <a:gd name="connsiteX3" fmla="*/ 290513 w 833438"/>
                  <a:gd name="connsiteY3" fmla="*/ 292894 h 397669"/>
                  <a:gd name="connsiteX4" fmla="*/ 309563 w 833438"/>
                  <a:gd name="connsiteY4" fmla="*/ 288131 h 397669"/>
                  <a:gd name="connsiteX5" fmla="*/ 335757 w 833438"/>
                  <a:gd name="connsiteY5" fmla="*/ 328612 h 397669"/>
                  <a:gd name="connsiteX6" fmla="*/ 369094 w 833438"/>
                  <a:gd name="connsiteY6" fmla="*/ 321469 h 397669"/>
                  <a:gd name="connsiteX7" fmla="*/ 352425 w 833438"/>
                  <a:gd name="connsiteY7" fmla="*/ 354806 h 397669"/>
                  <a:gd name="connsiteX8" fmla="*/ 381000 w 833438"/>
                  <a:gd name="connsiteY8" fmla="*/ 397669 h 397669"/>
                  <a:gd name="connsiteX9" fmla="*/ 402432 w 833438"/>
                  <a:gd name="connsiteY9" fmla="*/ 376237 h 397669"/>
                  <a:gd name="connsiteX10" fmla="*/ 423863 w 833438"/>
                  <a:gd name="connsiteY10" fmla="*/ 342900 h 397669"/>
                  <a:gd name="connsiteX11" fmla="*/ 447675 w 833438"/>
                  <a:gd name="connsiteY11" fmla="*/ 304800 h 397669"/>
                  <a:gd name="connsiteX12" fmla="*/ 452438 w 833438"/>
                  <a:gd name="connsiteY12" fmla="*/ 273844 h 397669"/>
                  <a:gd name="connsiteX13" fmla="*/ 452438 w 833438"/>
                  <a:gd name="connsiteY13" fmla="*/ 273844 h 397669"/>
                  <a:gd name="connsiteX14" fmla="*/ 469107 w 833438"/>
                  <a:gd name="connsiteY14" fmla="*/ 278606 h 397669"/>
                  <a:gd name="connsiteX15" fmla="*/ 471488 w 833438"/>
                  <a:gd name="connsiteY15" fmla="*/ 290512 h 397669"/>
                  <a:gd name="connsiteX16" fmla="*/ 476250 w 833438"/>
                  <a:gd name="connsiteY16" fmla="*/ 297656 h 397669"/>
                  <a:gd name="connsiteX17" fmla="*/ 490538 w 833438"/>
                  <a:gd name="connsiteY17" fmla="*/ 269081 h 397669"/>
                  <a:gd name="connsiteX18" fmla="*/ 514350 w 833438"/>
                  <a:gd name="connsiteY18" fmla="*/ 264319 h 397669"/>
                  <a:gd name="connsiteX19" fmla="*/ 507207 w 833438"/>
                  <a:gd name="connsiteY19" fmla="*/ 280987 h 397669"/>
                  <a:gd name="connsiteX20" fmla="*/ 502444 w 833438"/>
                  <a:gd name="connsiteY20" fmla="*/ 297656 h 397669"/>
                  <a:gd name="connsiteX21" fmla="*/ 514350 w 833438"/>
                  <a:gd name="connsiteY21" fmla="*/ 307181 h 397669"/>
                  <a:gd name="connsiteX22" fmla="*/ 547688 w 833438"/>
                  <a:gd name="connsiteY22" fmla="*/ 264319 h 397669"/>
                  <a:gd name="connsiteX23" fmla="*/ 554832 w 833438"/>
                  <a:gd name="connsiteY23" fmla="*/ 245269 h 397669"/>
                  <a:gd name="connsiteX24" fmla="*/ 566738 w 833438"/>
                  <a:gd name="connsiteY24" fmla="*/ 238125 h 397669"/>
                  <a:gd name="connsiteX25" fmla="*/ 592932 w 833438"/>
                  <a:gd name="connsiteY25" fmla="*/ 230981 h 397669"/>
                  <a:gd name="connsiteX26" fmla="*/ 626269 w 833438"/>
                  <a:gd name="connsiteY26" fmla="*/ 192881 h 397669"/>
                  <a:gd name="connsiteX27" fmla="*/ 671513 w 833438"/>
                  <a:gd name="connsiteY27" fmla="*/ 183356 h 397669"/>
                  <a:gd name="connsiteX28" fmla="*/ 716757 w 833438"/>
                  <a:gd name="connsiteY28" fmla="*/ 185737 h 397669"/>
                  <a:gd name="connsiteX29" fmla="*/ 738188 w 833438"/>
                  <a:gd name="connsiteY29" fmla="*/ 204787 h 397669"/>
                  <a:gd name="connsiteX30" fmla="*/ 762000 w 833438"/>
                  <a:gd name="connsiteY30" fmla="*/ 204787 h 397669"/>
                  <a:gd name="connsiteX31" fmla="*/ 762000 w 833438"/>
                  <a:gd name="connsiteY31" fmla="*/ 176212 h 397669"/>
                  <a:gd name="connsiteX32" fmla="*/ 781050 w 833438"/>
                  <a:gd name="connsiteY32" fmla="*/ 169069 h 397669"/>
                  <a:gd name="connsiteX33" fmla="*/ 823913 w 833438"/>
                  <a:gd name="connsiteY33" fmla="*/ 183356 h 397669"/>
                  <a:gd name="connsiteX34" fmla="*/ 833438 w 833438"/>
                  <a:gd name="connsiteY34" fmla="*/ 161925 h 397669"/>
                  <a:gd name="connsiteX35" fmla="*/ 828675 w 833438"/>
                  <a:gd name="connsiteY35" fmla="*/ 138112 h 397669"/>
                  <a:gd name="connsiteX36" fmla="*/ 807244 w 833438"/>
                  <a:gd name="connsiteY36" fmla="*/ 138112 h 397669"/>
                  <a:gd name="connsiteX37" fmla="*/ 802482 w 833438"/>
                  <a:gd name="connsiteY37" fmla="*/ 130969 h 397669"/>
                  <a:gd name="connsiteX38" fmla="*/ 795338 w 833438"/>
                  <a:gd name="connsiteY38" fmla="*/ 109537 h 397669"/>
                  <a:gd name="connsiteX39" fmla="*/ 764382 w 833438"/>
                  <a:gd name="connsiteY39" fmla="*/ 102394 h 397669"/>
                  <a:gd name="connsiteX40" fmla="*/ 745332 w 833438"/>
                  <a:gd name="connsiteY40" fmla="*/ 119062 h 397669"/>
                  <a:gd name="connsiteX41" fmla="*/ 723900 w 833438"/>
                  <a:gd name="connsiteY41" fmla="*/ 126206 h 397669"/>
                  <a:gd name="connsiteX42" fmla="*/ 695325 w 833438"/>
                  <a:gd name="connsiteY42" fmla="*/ 128587 h 397669"/>
                  <a:gd name="connsiteX43" fmla="*/ 666750 w 833438"/>
                  <a:gd name="connsiteY43" fmla="*/ 116681 h 397669"/>
                  <a:gd name="connsiteX44" fmla="*/ 681038 w 833438"/>
                  <a:gd name="connsiteY44" fmla="*/ 80962 h 397669"/>
                  <a:gd name="connsiteX45" fmla="*/ 683419 w 833438"/>
                  <a:gd name="connsiteY45" fmla="*/ 59531 h 397669"/>
                  <a:gd name="connsiteX46" fmla="*/ 671513 w 833438"/>
                  <a:gd name="connsiteY46" fmla="*/ 57150 h 397669"/>
                  <a:gd name="connsiteX47" fmla="*/ 647700 w 833438"/>
                  <a:gd name="connsiteY47" fmla="*/ 69056 h 397669"/>
                  <a:gd name="connsiteX48" fmla="*/ 628650 w 833438"/>
                  <a:gd name="connsiteY48" fmla="*/ 95250 h 397669"/>
                  <a:gd name="connsiteX49" fmla="*/ 581025 w 833438"/>
                  <a:gd name="connsiteY49" fmla="*/ 102394 h 397669"/>
                  <a:gd name="connsiteX50" fmla="*/ 533400 w 833438"/>
                  <a:gd name="connsiteY50" fmla="*/ 119062 h 397669"/>
                  <a:gd name="connsiteX51" fmla="*/ 502444 w 833438"/>
                  <a:gd name="connsiteY51" fmla="*/ 140494 h 397669"/>
                  <a:gd name="connsiteX52" fmla="*/ 492919 w 833438"/>
                  <a:gd name="connsiteY52" fmla="*/ 164306 h 397669"/>
                  <a:gd name="connsiteX53" fmla="*/ 478632 w 833438"/>
                  <a:gd name="connsiteY53" fmla="*/ 166687 h 397669"/>
                  <a:gd name="connsiteX54" fmla="*/ 442913 w 833438"/>
                  <a:gd name="connsiteY54" fmla="*/ 159544 h 397669"/>
                  <a:gd name="connsiteX55" fmla="*/ 388144 w 833438"/>
                  <a:gd name="connsiteY55" fmla="*/ 159544 h 397669"/>
                  <a:gd name="connsiteX56" fmla="*/ 350044 w 833438"/>
                  <a:gd name="connsiteY56" fmla="*/ 119062 h 397669"/>
                  <a:gd name="connsiteX57" fmla="*/ 326232 w 833438"/>
                  <a:gd name="connsiteY57" fmla="*/ 111919 h 397669"/>
                  <a:gd name="connsiteX58" fmla="*/ 288132 w 833438"/>
                  <a:gd name="connsiteY58" fmla="*/ 114300 h 397669"/>
                  <a:gd name="connsiteX59" fmla="*/ 259557 w 833438"/>
                  <a:gd name="connsiteY59" fmla="*/ 116681 h 397669"/>
                  <a:gd name="connsiteX60" fmla="*/ 250032 w 833438"/>
                  <a:gd name="connsiteY60" fmla="*/ 128587 h 397669"/>
                  <a:gd name="connsiteX61" fmla="*/ 238125 w 833438"/>
                  <a:gd name="connsiteY61" fmla="*/ 121444 h 397669"/>
                  <a:gd name="connsiteX62" fmla="*/ 235744 w 833438"/>
                  <a:gd name="connsiteY62" fmla="*/ 76200 h 397669"/>
                  <a:gd name="connsiteX63" fmla="*/ 252413 w 833438"/>
                  <a:gd name="connsiteY63" fmla="*/ 47625 h 397669"/>
                  <a:gd name="connsiteX64" fmla="*/ 285750 w 833438"/>
                  <a:gd name="connsiteY64" fmla="*/ 40481 h 397669"/>
                  <a:gd name="connsiteX65" fmla="*/ 280988 w 833438"/>
                  <a:gd name="connsiteY65" fmla="*/ 21431 h 397669"/>
                  <a:gd name="connsiteX66" fmla="*/ 304800 w 833438"/>
                  <a:gd name="connsiteY66" fmla="*/ 2381 h 397669"/>
                  <a:gd name="connsiteX67" fmla="*/ 273844 w 833438"/>
                  <a:gd name="connsiteY67" fmla="*/ 0 h 397669"/>
                  <a:gd name="connsiteX68" fmla="*/ 254794 w 833438"/>
                  <a:gd name="connsiteY68" fmla="*/ 21431 h 397669"/>
                  <a:gd name="connsiteX69" fmla="*/ 207169 w 833438"/>
                  <a:gd name="connsiteY69" fmla="*/ 26194 h 397669"/>
                  <a:gd name="connsiteX70" fmla="*/ 176213 w 833438"/>
                  <a:gd name="connsiteY70" fmla="*/ 54769 h 397669"/>
                  <a:gd name="connsiteX71" fmla="*/ 166688 w 833438"/>
                  <a:gd name="connsiteY71" fmla="*/ 88106 h 397669"/>
                  <a:gd name="connsiteX72" fmla="*/ 147638 w 833438"/>
                  <a:gd name="connsiteY72" fmla="*/ 109537 h 397669"/>
                  <a:gd name="connsiteX73" fmla="*/ 121444 w 833438"/>
                  <a:gd name="connsiteY73" fmla="*/ 116681 h 397669"/>
                  <a:gd name="connsiteX74" fmla="*/ 71438 w 833438"/>
                  <a:gd name="connsiteY74" fmla="*/ 159544 h 397669"/>
                  <a:gd name="connsiteX75" fmla="*/ 47625 w 833438"/>
                  <a:gd name="connsiteY75" fmla="*/ 161925 h 397669"/>
                  <a:gd name="connsiteX76" fmla="*/ 0 w 833438"/>
                  <a:gd name="connsiteY76" fmla="*/ 223837 h 397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833438" h="397669">
                    <a:moveTo>
                      <a:pt x="0" y="223837"/>
                    </a:moveTo>
                    <a:lnTo>
                      <a:pt x="90488" y="276225"/>
                    </a:lnTo>
                    <a:lnTo>
                      <a:pt x="154782" y="271462"/>
                    </a:lnTo>
                    <a:lnTo>
                      <a:pt x="290513" y="292894"/>
                    </a:lnTo>
                    <a:lnTo>
                      <a:pt x="309563" y="288131"/>
                    </a:lnTo>
                    <a:lnTo>
                      <a:pt x="335757" y="328612"/>
                    </a:lnTo>
                    <a:lnTo>
                      <a:pt x="369094" y="321469"/>
                    </a:lnTo>
                    <a:lnTo>
                      <a:pt x="352425" y="354806"/>
                    </a:lnTo>
                    <a:lnTo>
                      <a:pt x="381000" y="397669"/>
                    </a:lnTo>
                    <a:lnTo>
                      <a:pt x="402432" y="376237"/>
                    </a:lnTo>
                    <a:lnTo>
                      <a:pt x="423863" y="342900"/>
                    </a:lnTo>
                    <a:lnTo>
                      <a:pt x="447675" y="304800"/>
                    </a:lnTo>
                    <a:lnTo>
                      <a:pt x="452438" y="273844"/>
                    </a:lnTo>
                    <a:lnTo>
                      <a:pt x="452438" y="273844"/>
                    </a:lnTo>
                    <a:lnTo>
                      <a:pt x="469107" y="278606"/>
                    </a:lnTo>
                    <a:lnTo>
                      <a:pt x="471488" y="290512"/>
                    </a:lnTo>
                    <a:lnTo>
                      <a:pt x="476250" y="297656"/>
                    </a:lnTo>
                    <a:lnTo>
                      <a:pt x="490538" y="269081"/>
                    </a:lnTo>
                    <a:lnTo>
                      <a:pt x="514350" y="264319"/>
                    </a:lnTo>
                    <a:lnTo>
                      <a:pt x="507207" y="280987"/>
                    </a:lnTo>
                    <a:lnTo>
                      <a:pt x="502444" y="297656"/>
                    </a:lnTo>
                    <a:lnTo>
                      <a:pt x="514350" y="307181"/>
                    </a:lnTo>
                    <a:lnTo>
                      <a:pt x="547688" y="264319"/>
                    </a:lnTo>
                    <a:lnTo>
                      <a:pt x="554832" y="245269"/>
                    </a:lnTo>
                    <a:lnTo>
                      <a:pt x="566738" y="238125"/>
                    </a:lnTo>
                    <a:lnTo>
                      <a:pt x="592932" y="230981"/>
                    </a:lnTo>
                    <a:lnTo>
                      <a:pt x="626269" y="192881"/>
                    </a:lnTo>
                    <a:lnTo>
                      <a:pt x="671513" y="183356"/>
                    </a:lnTo>
                    <a:lnTo>
                      <a:pt x="716757" y="185737"/>
                    </a:lnTo>
                    <a:lnTo>
                      <a:pt x="738188" y="204787"/>
                    </a:lnTo>
                    <a:lnTo>
                      <a:pt x="762000" y="204787"/>
                    </a:lnTo>
                    <a:lnTo>
                      <a:pt x="762000" y="176212"/>
                    </a:lnTo>
                    <a:lnTo>
                      <a:pt x="781050" y="169069"/>
                    </a:lnTo>
                    <a:lnTo>
                      <a:pt x="823913" y="183356"/>
                    </a:lnTo>
                    <a:lnTo>
                      <a:pt x="833438" y="161925"/>
                    </a:lnTo>
                    <a:lnTo>
                      <a:pt x="828675" y="138112"/>
                    </a:lnTo>
                    <a:lnTo>
                      <a:pt x="807244" y="138112"/>
                    </a:lnTo>
                    <a:lnTo>
                      <a:pt x="802482" y="130969"/>
                    </a:lnTo>
                    <a:lnTo>
                      <a:pt x="795338" y="109537"/>
                    </a:lnTo>
                    <a:lnTo>
                      <a:pt x="764382" y="102394"/>
                    </a:lnTo>
                    <a:lnTo>
                      <a:pt x="745332" y="119062"/>
                    </a:lnTo>
                    <a:lnTo>
                      <a:pt x="723900" y="126206"/>
                    </a:lnTo>
                    <a:lnTo>
                      <a:pt x="695325" y="128587"/>
                    </a:lnTo>
                    <a:lnTo>
                      <a:pt x="666750" y="116681"/>
                    </a:lnTo>
                    <a:lnTo>
                      <a:pt x="681038" y="80962"/>
                    </a:lnTo>
                    <a:lnTo>
                      <a:pt x="683419" y="59531"/>
                    </a:lnTo>
                    <a:lnTo>
                      <a:pt x="671513" y="57150"/>
                    </a:lnTo>
                    <a:lnTo>
                      <a:pt x="647700" y="69056"/>
                    </a:lnTo>
                    <a:lnTo>
                      <a:pt x="628650" y="95250"/>
                    </a:lnTo>
                    <a:lnTo>
                      <a:pt x="581025" y="102394"/>
                    </a:lnTo>
                    <a:lnTo>
                      <a:pt x="533400" y="119062"/>
                    </a:lnTo>
                    <a:lnTo>
                      <a:pt x="502444" y="140494"/>
                    </a:lnTo>
                    <a:lnTo>
                      <a:pt x="492919" y="164306"/>
                    </a:lnTo>
                    <a:lnTo>
                      <a:pt x="478632" y="166687"/>
                    </a:lnTo>
                    <a:lnTo>
                      <a:pt x="442913" y="159544"/>
                    </a:lnTo>
                    <a:lnTo>
                      <a:pt x="388144" y="159544"/>
                    </a:lnTo>
                    <a:lnTo>
                      <a:pt x="350044" y="119062"/>
                    </a:lnTo>
                    <a:lnTo>
                      <a:pt x="326232" y="111919"/>
                    </a:lnTo>
                    <a:lnTo>
                      <a:pt x="288132" y="114300"/>
                    </a:lnTo>
                    <a:lnTo>
                      <a:pt x="259557" y="116681"/>
                    </a:lnTo>
                    <a:lnTo>
                      <a:pt x="250032" y="128587"/>
                    </a:lnTo>
                    <a:lnTo>
                      <a:pt x="238125" y="121444"/>
                    </a:lnTo>
                    <a:lnTo>
                      <a:pt x="235744" y="76200"/>
                    </a:lnTo>
                    <a:lnTo>
                      <a:pt x="252413" y="47625"/>
                    </a:lnTo>
                    <a:lnTo>
                      <a:pt x="285750" y="40481"/>
                    </a:lnTo>
                    <a:lnTo>
                      <a:pt x="280988" y="21431"/>
                    </a:lnTo>
                    <a:lnTo>
                      <a:pt x="304800" y="2381"/>
                    </a:lnTo>
                    <a:lnTo>
                      <a:pt x="273844" y="0"/>
                    </a:lnTo>
                    <a:lnTo>
                      <a:pt x="254794" y="21431"/>
                    </a:lnTo>
                    <a:lnTo>
                      <a:pt x="207169" y="26194"/>
                    </a:lnTo>
                    <a:lnTo>
                      <a:pt x="176213" y="54769"/>
                    </a:lnTo>
                    <a:lnTo>
                      <a:pt x="166688" y="88106"/>
                    </a:lnTo>
                    <a:lnTo>
                      <a:pt x="147638" y="109537"/>
                    </a:lnTo>
                    <a:lnTo>
                      <a:pt x="121444" y="116681"/>
                    </a:lnTo>
                    <a:lnTo>
                      <a:pt x="71438" y="159544"/>
                    </a:lnTo>
                    <a:lnTo>
                      <a:pt x="47625" y="161925"/>
                    </a:lnTo>
                    <a:lnTo>
                      <a:pt x="0" y="223837"/>
                    </a:lnTo>
                    <a:close/>
                  </a:path>
                </a:pathLst>
              </a:custGeom>
              <a:grpFill/>
              <a:ln w="28575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  <p:sp>
            <p:nvSpPr>
              <p:cNvPr id="86" name="Freeform 85"/>
              <p:cNvSpPr/>
              <p:nvPr/>
            </p:nvSpPr>
            <p:spPr>
              <a:xfrm>
                <a:off x="5938838" y="1557338"/>
                <a:ext cx="592931" cy="785812"/>
              </a:xfrm>
              <a:custGeom>
                <a:avLst/>
                <a:gdLst>
                  <a:gd name="connsiteX0" fmla="*/ 78581 w 592931"/>
                  <a:gd name="connsiteY0" fmla="*/ 130968 h 785812"/>
                  <a:gd name="connsiteX1" fmla="*/ 30956 w 592931"/>
                  <a:gd name="connsiteY1" fmla="*/ 190500 h 785812"/>
                  <a:gd name="connsiteX2" fmla="*/ 21431 w 592931"/>
                  <a:gd name="connsiteY2" fmla="*/ 219075 h 785812"/>
                  <a:gd name="connsiteX3" fmla="*/ 9525 w 592931"/>
                  <a:gd name="connsiteY3" fmla="*/ 261937 h 785812"/>
                  <a:gd name="connsiteX4" fmla="*/ 16668 w 592931"/>
                  <a:gd name="connsiteY4" fmla="*/ 292893 h 785812"/>
                  <a:gd name="connsiteX5" fmla="*/ 0 w 592931"/>
                  <a:gd name="connsiteY5" fmla="*/ 342900 h 785812"/>
                  <a:gd name="connsiteX6" fmla="*/ 0 w 592931"/>
                  <a:gd name="connsiteY6" fmla="*/ 359568 h 785812"/>
                  <a:gd name="connsiteX7" fmla="*/ 16668 w 592931"/>
                  <a:gd name="connsiteY7" fmla="*/ 390525 h 785812"/>
                  <a:gd name="connsiteX8" fmla="*/ 7143 w 592931"/>
                  <a:gd name="connsiteY8" fmla="*/ 431006 h 785812"/>
                  <a:gd name="connsiteX9" fmla="*/ 33337 w 592931"/>
                  <a:gd name="connsiteY9" fmla="*/ 459581 h 785812"/>
                  <a:gd name="connsiteX10" fmla="*/ 52387 w 592931"/>
                  <a:gd name="connsiteY10" fmla="*/ 488156 h 785812"/>
                  <a:gd name="connsiteX11" fmla="*/ 66675 w 592931"/>
                  <a:gd name="connsiteY11" fmla="*/ 521493 h 785812"/>
                  <a:gd name="connsiteX12" fmla="*/ 71437 w 592931"/>
                  <a:gd name="connsiteY12" fmla="*/ 561975 h 785812"/>
                  <a:gd name="connsiteX13" fmla="*/ 78581 w 592931"/>
                  <a:gd name="connsiteY13" fmla="*/ 628650 h 785812"/>
                  <a:gd name="connsiteX14" fmla="*/ 38100 w 592931"/>
                  <a:gd name="connsiteY14" fmla="*/ 785812 h 785812"/>
                  <a:gd name="connsiteX15" fmla="*/ 61912 w 592931"/>
                  <a:gd name="connsiteY15" fmla="*/ 785812 h 785812"/>
                  <a:gd name="connsiteX16" fmla="*/ 304800 w 592931"/>
                  <a:gd name="connsiteY16" fmla="*/ 731043 h 785812"/>
                  <a:gd name="connsiteX17" fmla="*/ 311943 w 592931"/>
                  <a:gd name="connsiteY17" fmla="*/ 752475 h 785812"/>
                  <a:gd name="connsiteX18" fmla="*/ 504825 w 592931"/>
                  <a:gd name="connsiteY18" fmla="*/ 697706 h 785812"/>
                  <a:gd name="connsiteX19" fmla="*/ 523875 w 592931"/>
                  <a:gd name="connsiteY19" fmla="*/ 673893 h 785812"/>
                  <a:gd name="connsiteX20" fmla="*/ 535781 w 592931"/>
                  <a:gd name="connsiteY20" fmla="*/ 635793 h 785812"/>
                  <a:gd name="connsiteX21" fmla="*/ 519112 w 592931"/>
                  <a:gd name="connsiteY21" fmla="*/ 611981 h 785812"/>
                  <a:gd name="connsiteX22" fmla="*/ 535781 w 592931"/>
                  <a:gd name="connsiteY22" fmla="*/ 583406 h 785812"/>
                  <a:gd name="connsiteX23" fmla="*/ 578643 w 592931"/>
                  <a:gd name="connsiteY23" fmla="*/ 540543 h 785812"/>
                  <a:gd name="connsiteX24" fmla="*/ 592931 w 592931"/>
                  <a:gd name="connsiteY24" fmla="*/ 495300 h 785812"/>
                  <a:gd name="connsiteX25" fmla="*/ 585787 w 592931"/>
                  <a:gd name="connsiteY25" fmla="*/ 423862 h 785812"/>
                  <a:gd name="connsiteX26" fmla="*/ 554831 w 592931"/>
                  <a:gd name="connsiteY26" fmla="*/ 357187 h 785812"/>
                  <a:gd name="connsiteX27" fmla="*/ 531018 w 592931"/>
                  <a:gd name="connsiteY27" fmla="*/ 292893 h 785812"/>
                  <a:gd name="connsiteX28" fmla="*/ 500062 w 592931"/>
                  <a:gd name="connsiteY28" fmla="*/ 271462 h 785812"/>
                  <a:gd name="connsiteX29" fmla="*/ 452437 w 592931"/>
                  <a:gd name="connsiteY29" fmla="*/ 271462 h 785812"/>
                  <a:gd name="connsiteX30" fmla="*/ 416718 w 592931"/>
                  <a:gd name="connsiteY30" fmla="*/ 330993 h 785812"/>
                  <a:gd name="connsiteX31" fmla="*/ 404812 w 592931"/>
                  <a:gd name="connsiteY31" fmla="*/ 350043 h 785812"/>
                  <a:gd name="connsiteX32" fmla="*/ 404812 w 592931"/>
                  <a:gd name="connsiteY32" fmla="*/ 350043 h 785812"/>
                  <a:gd name="connsiteX33" fmla="*/ 364331 w 592931"/>
                  <a:gd name="connsiteY33" fmla="*/ 342900 h 785812"/>
                  <a:gd name="connsiteX34" fmla="*/ 366712 w 592931"/>
                  <a:gd name="connsiteY34" fmla="*/ 311943 h 785812"/>
                  <a:gd name="connsiteX35" fmla="*/ 376237 w 592931"/>
                  <a:gd name="connsiteY35" fmla="*/ 290512 h 785812"/>
                  <a:gd name="connsiteX36" fmla="*/ 388143 w 592931"/>
                  <a:gd name="connsiteY36" fmla="*/ 269081 h 785812"/>
                  <a:gd name="connsiteX37" fmla="*/ 395287 w 592931"/>
                  <a:gd name="connsiteY37" fmla="*/ 252412 h 785812"/>
                  <a:gd name="connsiteX38" fmla="*/ 411956 w 592931"/>
                  <a:gd name="connsiteY38" fmla="*/ 202406 h 785812"/>
                  <a:gd name="connsiteX39" fmla="*/ 400050 w 592931"/>
                  <a:gd name="connsiteY39" fmla="*/ 123825 h 785812"/>
                  <a:gd name="connsiteX40" fmla="*/ 371475 w 592931"/>
                  <a:gd name="connsiteY40" fmla="*/ 100012 h 785812"/>
                  <a:gd name="connsiteX41" fmla="*/ 373856 w 592931"/>
                  <a:gd name="connsiteY41" fmla="*/ 88106 h 785812"/>
                  <a:gd name="connsiteX42" fmla="*/ 381000 w 592931"/>
                  <a:gd name="connsiteY42" fmla="*/ 71437 h 785812"/>
                  <a:gd name="connsiteX43" fmla="*/ 376237 w 592931"/>
                  <a:gd name="connsiteY43" fmla="*/ 59531 h 785812"/>
                  <a:gd name="connsiteX44" fmla="*/ 340518 w 592931"/>
                  <a:gd name="connsiteY44" fmla="*/ 52387 h 785812"/>
                  <a:gd name="connsiteX45" fmla="*/ 321468 w 592931"/>
                  <a:gd name="connsiteY45" fmla="*/ 42862 h 785812"/>
                  <a:gd name="connsiteX46" fmla="*/ 311943 w 592931"/>
                  <a:gd name="connsiteY46" fmla="*/ 30956 h 785812"/>
                  <a:gd name="connsiteX47" fmla="*/ 283368 w 592931"/>
                  <a:gd name="connsiteY47" fmla="*/ 35718 h 785812"/>
                  <a:gd name="connsiteX48" fmla="*/ 261937 w 592931"/>
                  <a:gd name="connsiteY48" fmla="*/ 28575 h 785812"/>
                  <a:gd name="connsiteX49" fmla="*/ 238125 w 592931"/>
                  <a:gd name="connsiteY49" fmla="*/ 14287 h 785812"/>
                  <a:gd name="connsiteX50" fmla="*/ 211931 w 592931"/>
                  <a:gd name="connsiteY50" fmla="*/ 21431 h 785812"/>
                  <a:gd name="connsiteX51" fmla="*/ 197643 w 592931"/>
                  <a:gd name="connsiteY51" fmla="*/ 19050 h 785812"/>
                  <a:gd name="connsiteX52" fmla="*/ 169068 w 592931"/>
                  <a:gd name="connsiteY52" fmla="*/ 0 h 785812"/>
                  <a:gd name="connsiteX53" fmla="*/ 142875 w 592931"/>
                  <a:gd name="connsiteY53" fmla="*/ 30956 h 785812"/>
                  <a:gd name="connsiteX54" fmla="*/ 135731 w 592931"/>
                  <a:gd name="connsiteY54" fmla="*/ 66675 h 785812"/>
                  <a:gd name="connsiteX55" fmla="*/ 135731 w 592931"/>
                  <a:gd name="connsiteY55" fmla="*/ 71437 h 785812"/>
                  <a:gd name="connsiteX56" fmla="*/ 154781 w 592931"/>
                  <a:gd name="connsiteY56" fmla="*/ 76200 h 785812"/>
                  <a:gd name="connsiteX57" fmla="*/ 133350 w 592931"/>
                  <a:gd name="connsiteY57" fmla="*/ 90487 h 785812"/>
                  <a:gd name="connsiteX58" fmla="*/ 78581 w 592931"/>
                  <a:gd name="connsiteY58" fmla="*/ 130968 h 785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592931" h="785812">
                    <a:moveTo>
                      <a:pt x="78581" y="130968"/>
                    </a:moveTo>
                    <a:lnTo>
                      <a:pt x="30956" y="190500"/>
                    </a:lnTo>
                    <a:lnTo>
                      <a:pt x="21431" y="219075"/>
                    </a:lnTo>
                    <a:lnTo>
                      <a:pt x="9525" y="261937"/>
                    </a:lnTo>
                    <a:lnTo>
                      <a:pt x="16668" y="292893"/>
                    </a:lnTo>
                    <a:lnTo>
                      <a:pt x="0" y="342900"/>
                    </a:lnTo>
                    <a:lnTo>
                      <a:pt x="0" y="359568"/>
                    </a:lnTo>
                    <a:lnTo>
                      <a:pt x="16668" y="390525"/>
                    </a:lnTo>
                    <a:lnTo>
                      <a:pt x="7143" y="431006"/>
                    </a:lnTo>
                    <a:lnTo>
                      <a:pt x="33337" y="459581"/>
                    </a:lnTo>
                    <a:lnTo>
                      <a:pt x="52387" y="488156"/>
                    </a:lnTo>
                    <a:lnTo>
                      <a:pt x="66675" y="521493"/>
                    </a:lnTo>
                    <a:lnTo>
                      <a:pt x="71437" y="561975"/>
                    </a:lnTo>
                    <a:lnTo>
                      <a:pt x="78581" y="628650"/>
                    </a:lnTo>
                    <a:lnTo>
                      <a:pt x="38100" y="785812"/>
                    </a:lnTo>
                    <a:lnTo>
                      <a:pt x="61912" y="785812"/>
                    </a:lnTo>
                    <a:lnTo>
                      <a:pt x="304800" y="731043"/>
                    </a:lnTo>
                    <a:lnTo>
                      <a:pt x="311943" y="752475"/>
                    </a:lnTo>
                    <a:lnTo>
                      <a:pt x="504825" y="697706"/>
                    </a:lnTo>
                    <a:lnTo>
                      <a:pt x="523875" y="673893"/>
                    </a:lnTo>
                    <a:lnTo>
                      <a:pt x="535781" y="635793"/>
                    </a:lnTo>
                    <a:lnTo>
                      <a:pt x="519112" y="611981"/>
                    </a:lnTo>
                    <a:lnTo>
                      <a:pt x="535781" y="583406"/>
                    </a:lnTo>
                    <a:lnTo>
                      <a:pt x="578643" y="540543"/>
                    </a:lnTo>
                    <a:lnTo>
                      <a:pt x="592931" y="495300"/>
                    </a:lnTo>
                    <a:lnTo>
                      <a:pt x="585787" y="423862"/>
                    </a:lnTo>
                    <a:lnTo>
                      <a:pt x="554831" y="357187"/>
                    </a:lnTo>
                    <a:lnTo>
                      <a:pt x="531018" y="292893"/>
                    </a:lnTo>
                    <a:lnTo>
                      <a:pt x="500062" y="271462"/>
                    </a:lnTo>
                    <a:lnTo>
                      <a:pt x="452437" y="271462"/>
                    </a:lnTo>
                    <a:lnTo>
                      <a:pt x="416718" y="330993"/>
                    </a:lnTo>
                    <a:lnTo>
                      <a:pt x="404812" y="350043"/>
                    </a:lnTo>
                    <a:lnTo>
                      <a:pt x="404812" y="350043"/>
                    </a:lnTo>
                    <a:lnTo>
                      <a:pt x="364331" y="342900"/>
                    </a:lnTo>
                    <a:lnTo>
                      <a:pt x="366712" y="311943"/>
                    </a:lnTo>
                    <a:lnTo>
                      <a:pt x="376237" y="290512"/>
                    </a:lnTo>
                    <a:lnTo>
                      <a:pt x="388143" y="269081"/>
                    </a:lnTo>
                    <a:lnTo>
                      <a:pt x="395287" y="252412"/>
                    </a:lnTo>
                    <a:lnTo>
                      <a:pt x="411956" y="202406"/>
                    </a:lnTo>
                    <a:lnTo>
                      <a:pt x="400050" y="123825"/>
                    </a:lnTo>
                    <a:lnTo>
                      <a:pt x="371475" y="100012"/>
                    </a:lnTo>
                    <a:lnTo>
                      <a:pt x="373856" y="88106"/>
                    </a:lnTo>
                    <a:lnTo>
                      <a:pt x="381000" y="71437"/>
                    </a:lnTo>
                    <a:lnTo>
                      <a:pt x="376237" y="59531"/>
                    </a:lnTo>
                    <a:lnTo>
                      <a:pt x="340518" y="52387"/>
                    </a:lnTo>
                    <a:lnTo>
                      <a:pt x="321468" y="42862"/>
                    </a:lnTo>
                    <a:lnTo>
                      <a:pt x="311943" y="30956"/>
                    </a:lnTo>
                    <a:lnTo>
                      <a:pt x="283368" y="35718"/>
                    </a:lnTo>
                    <a:lnTo>
                      <a:pt x="261937" y="28575"/>
                    </a:lnTo>
                    <a:lnTo>
                      <a:pt x="238125" y="14287"/>
                    </a:lnTo>
                    <a:lnTo>
                      <a:pt x="211931" y="21431"/>
                    </a:lnTo>
                    <a:lnTo>
                      <a:pt x="197643" y="19050"/>
                    </a:lnTo>
                    <a:lnTo>
                      <a:pt x="169068" y="0"/>
                    </a:lnTo>
                    <a:lnTo>
                      <a:pt x="142875" y="30956"/>
                    </a:lnTo>
                    <a:lnTo>
                      <a:pt x="135731" y="66675"/>
                    </a:lnTo>
                    <a:lnTo>
                      <a:pt x="135731" y="71437"/>
                    </a:lnTo>
                    <a:lnTo>
                      <a:pt x="154781" y="76200"/>
                    </a:lnTo>
                    <a:lnTo>
                      <a:pt x="133350" y="90487"/>
                    </a:lnTo>
                    <a:lnTo>
                      <a:pt x="78581" y="130968"/>
                    </a:lnTo>
                    <a:close/>
                  </a:path>
                </a:pathLst>
              </a:custGeom>
              <a:grpFill/>
              <a:ln w="28575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54" name="Group 3106"/>
            <p:cNvGrpSpPr/>
            <p:nvPr/>
          </p:nvGrpSpPr>
          <p:grpSpPr>
            <a:xfrm>
              <a:off x="6902148" y="1795062"/>
              <a:ext cx="1084873" cy="755507"/>
              <a:chOff x="6893719" y="1221581"/>
              <a:chExt cx="1193006" cy="831057"/>
            </a:xfrm>
            <a:grpFill/>
          </p:grpSpPr>
          <p:sp>
            <p:nvSpPr>
              <p:cNvPr id="83" name="Freeform 82"/>
              <p:cNvSpPr/>
              <p:nvPr/>
            </p:nvSpPr>
            <p:spPr>
              <a:xfrm>
                <a:off x="6893719" y="1221581"/>
                <a:ext cx="978694" cy="831057"/>
              </a:xfrm>
              <a:custGeom>
                <a:avLst/>
                <a:gdLst>
                  <a:gd name="connsiteX0" fmla="*/ 0 w 978694"/>
                  <a:gd name="connsiteY0" fmla="*/ 831057 h 831057"/>
                  <a:gd name="connsiteX1" fmla="*/ 657225 w 978694"/>
                  <a:gd name="connsiteY1" fmla="*/ 647700 h 831057"/>
                  <a:gd name="connsiteX2" fmla="*/ 709612 w 978694"/>
                  <a:gd name="connsiteY2" fmla="*/ 673894 h 831057"/>
                  <a:gd name="connsiteX3" fmla="*/ 769144 w 978694"/>
                  <a:gd name="connsiteY3" fmla="*/ 733425 h 831057"/>
                  <a:gd name="connsiteX4" fmla="*/ 821531 w 978694"/>
                  <a:gd name="connsiteY4" fmla="*/ 733425 h 831057"/>
                  <a:gd name="connsiteX5" fmla="*/ 866775 w 978694"/>
                  <a:gd name="connsiteY5" fmla="*/ 747713 h 831057"/>
                  <a:gd name="connsiteX6" fmla="*/ 909637 w 978694"/>
                  <a:gd name="connsiteY6" fmla="*/ 745332 h 831057"/>
                  <a:gd name="connsiteX7" fmla="*/ 942975 w 978694"/>
                  <a:gd name="connsiteY7" fmla="*/ 757238 h 831057"/>
                  <a:gd name="connsiteX8" fmla="*/ 962025 w 978694"/>
                  <a:gd name="connsiteY8" fmla="*/ 747713 h 831057"/>
                  <a:gd name="connsiteX9" fmla="*/ 978694 w 978694"/>
                  <a:gd name="connsiteY9" fmla="*/ 690563 h 831057"/>
                  <a:gd name="connsiteX10" fmla="*/ 919162 w 978694"/>
                  <a:gd name="connsiteY10" fmla="*/ 581025 h 831057"/>
                  <a:gd name="connsiteX11" fmla="*/ 912019 w 978694"/>
                  <a:gd name="connsiteY11" fmla="*/ 507207 h 831057"/>
                  <a:gd name="connsiteX12" fmla="*/ 895350 w 978694"/>
                  <a:gd name="connsiteY12" fmla="*/ 471488 h 831057"/>
                  <a:gd name="connsiteX13" fmla="*/ 890587 w 978694"/>
                  <a:gd name="connsiteY13" fmla="*/ 383382 h 831057"/>
                  <a:gd name="connsiteX14" fmla="*/ 833437 w 978694"/>
                  <a:gd name="connsiteY14" fmla="*/ 204788 h 831057"/>
                  <a:gd name="connsiteX15" fmla="*/ 800100 w 978694"/>
                  <a:gd name="connsiteY15" fmla="*/ 176213 h 831057"/>
                  <a:gd name="connsiteX16" fmla="*/ 769144 w 978694"/>
                  <a:gd name="connsiteY16" fmla="*/ 85725 h 831057"/>
                  <a:gd name="connsiteX17" fmla="*/ 757237 w 978694"/>
                  <a:gd name="connsiteY17" fmla="*/ 50007 h 831057"/>
                  <a:gd name="connsiteX18" fmla="*/ 740569 w 978694"/>
                  <a:gd name="connsiteY18" fmla="*/ 0 h 831057"/>
                  <a:gd name="connsiteX19" fmla="*/ 528637 w 978694"/>
                  <a:gd name="connsiteY19" fmla="*/ 83344 h 831057"/>
                  <a:gd name="connsiteX20" fmla="*/ 485775 w 978694"/>
                  <a:gd name="connsiteY20" fmla="*/ 123825 h 831057"/>
                  <a:gd name="connsiteX21" fmla="*/ 471487 w 978694"/>
                  <a:gd name="connsiteY21" fmla="*/ 178594 h 831057"/>
                  <a:gd name="connsiteX22" fmla="*/ 471487 w 978694"/>
                  <a:gd name="connsiteY22" fmla="*/ 221457 h 831057"/>
                  <a:gd name="connsiteX23" fmla="*/ 461962 w 978694"/>
                  <a:gd name="connsiteY23" fmla="*/ 242888 h 831057"/>
                  <a:gd name="connsiteX24" fmla="*/ 421481 w 978694"/>
                  <a:gd name="connsiteY24" fmla="*/ 278607 h 831057"/>
                  <a:gd name="connsiteX25" fmla="*/ 411956 w 978694"/>
                  <a:gd name="connsiteY25" fmla="*/ 302419 h 831057"/>
                  <a:gd name="connsiteX26" fmla="*/ 411956 w 978694"/>
                  <a:gd name="connsiteY26" fmla="*/ 302419 h 831057"/>
                  <a:gd name="connsiteX27" fmla="*/ 435769 w 978694"/>
                  <a:gd name="connsiteY27" fmla="*/ 307182 h 831057"/>
                  <a:gd name="connsiteX28" fmla="*/ 457200 w 978694"/>
                  <a:gd name="connsiteY28" fmla="*/ 326232 h 831057"/>
                  <a:gd name="connsiteX29" fmla="*/ 435769 w 978694"/>
                  <a:gd name="connsiteY29" fmla="*/ 369094 h 831057"/>
                  <a:gd name="connsiteX30" fmla="*/ 466725 w 978694"/>
                  <a:gd name="connsiteY30" fmla="*/ 400050 h 831057"/>
                  <a:gd name="connsiteX31" fmla="*/ 461962 w 978694"/>
                  <a:gd name="connsiteY31" fmla="*/ 431007 h 831057"/>
                  <a:gd name="connsiteX32" fmla="*/ 426244 w 978694"/>
                  <a:gd name="connsiteY32" fmla="*/ 433388 h 831057"/>
                  <a:gd name="connsiteX33" fmla="*/ 373856 w 978694"/>
                  <a:gd name="connsiteY33" fmla="*/ 483394 h 831057"/>
                  <a:gd name="connsiteX34" fmla="*/ 330994 w 978694"/>
                  <a:gd name="connsiteY34" fmla="*/ 507207 h 831057"/>
                  <a:gd name="connsiteX35" fmla="*/ 309562 w 978694"/>
                  <a:gd name="connsiteY35" fmla="*/ 526257 h 831057"/>
                  <a:gd name="connsiteX36" fmla="*/ 283369 w 978694"/>
                  <a:gd name="connsiteY36" fmla="*/ 526257 h 831057"/>
                  <a:gd name="connsiteX37" fmla="*/ 235744 w 978694"/>
                  <a:gd name="connsiteY37" fmla="*/ 523875 h 831057"/>
                  <a:gd name="connsiteX38" fmla="*/ 178594 w 978694"/>
                  <a:gd name="connsiteY38" fmla="*/ 547688 h 831057"/>
                  <a:gd name="connsiteX39" fmla="*/ 123825 w 978694"/>
                  <a:gd name="connsiteY39" fmla="*/ 569119 h 831057"/>
                  <a:gd name="connsiteX40" fmla="*/ 123825 w 978694"/>
                  <a:gd name="connsiteY40" fmla="*/ 569119 h 831057"/>
                  <a:gd name="connsiteX41" fmla="*/ 109537 w 978694"/>
                  <a:gd name="connsiteY41" fmla="*/ 633413 h 831057"/>
                  <a:gd name="connsiteX42" fmla="*/ 109537 w 978694"/>
                  <a:gd name="connsiteY42" fmla="*/ 633413 h 831057"/>
                  <a:gd name="connsiteX43" fmla="*/ 140494 w 978694"/>
                  <a:gd name="connsiteY43" fmla="*/ 640557 h 831057"/>
                  <a:gd name="connsiteX44" fmla="*/ 147637 w 978694"/>
                  <a:gd name="connsiteY44" fmla="*/ 671513 h 831057"/>
                  <a:gd name="connsiteX45" fmla="*/ 138112 w 978694"/>
                  <a:gd name="connsiteY45" fmla="*/ 702469 h 831057"/>
                  <a:gd name="connsiteX46" fmla="*/ 0 w 978694"/>
                  <a:gd name="connsiteY46" fmla="*/ 831057 h 831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978694" h="831057">
                    <a:moveTo>
                      <a:pt x="0" y="831057"/>
                    </a:moveTo>
                    <a:lnTo>
                      <a:pt x="657225" y="647700"/>
                    </a:lnTo>
                    <a:lnTo>
                      <a:pt x="709612" y="673894"/>
                    </a:lnTo>
                    <a:lnTo>
                      <a:pt x="769144" y="733425"/>
                    </a:lnTo>
                    <a:lnTo>
                      <a:pt x="821531" y="733425"/>
                    </a:lnTo>
                    <a:lnTo>
                      <a:pt x="866775" y="747713"/>
                    </a:lnTo>
                    <a:lnTo>
                      <a:pt x="909637" y="745332"/>
                    </a:lnTo>
                    <a:lnTo>
                      <a:pt x="942975" y="757238"/>
                    </a:lnTo>
                    <a:lnTo>
                      <a:pt x="962025" y="747713"/>
                    </a:lnTo>
                    <a:lnTo>
                      <a:pt x="978694" y="690563"/>
                    </a:lnTo>
                    <a:lnTo>
                      <a:pt x="919162" y="581025"/>
                    </a:lnTo>
                    <a:lnTo>
                      <a:pt x="912019" y="507207"/>
                    </a:lnTo>
                    <a:lnTo>
                      <a:pt x="895350" y="471488"/>
                    </a:lnTo>
                    <a:lnTo>
                      <a:pt x="890587" y="383382"/>
                    </a:lnTo>
                    <a:lnTo>
                      <a:pt x="833437" y="204788"/>
                    </a:lnTo>
                    <a:lnTo>
                      <a:pt x="800100" y="176213"/>
                    </a:lnTo>
                    <a:lnTo>
                      <a:pt x="769144" y="85725"/>
                    </a:lnTo>
                    <a:lnTo>
                      <a:pt x="757237" y="50007"/>
                    </a:lnTo>
                    <a:lnTo>
                      <a:pt x="740569" y="0"/>
                    </a:lnTo>
                    <a:lnTo>
                      <a:pt x="528637" y="83344"/>
                    </a:lnTo>
                    <a:lnTo>
                      <a:pt x="485775" y="123825"/>
                    </a:lnTo>
                    <a:lnTo>
                      <a:pt x="471487" y="178594"/>
                    </a:lnTo>
                    <a:lnTo>
                      <a:pt x="471487" y="221457"/>
                    </a:lnTo>
                    <a:lnTo>
                      <a:pt x="461962" y="242888"/>
                    </a:lnTo>
                    <a:lnTo>
                      <a:pt x="421481" y="278607"/>
                    </a:lnTo>
                    <a:lnTo>
                      <a:pt x="411956" y="302419"/>
                    </a:lnTo>
                    <a:lnTo>
                      <a:pt x="411956" y="302419"/>
                    </a:lnTo>
                    <a:lnTo>
                      <a:pt x="435769" y="307182"/>
                    </a:lnTo>
                    <a:lnTo>
                      <a:pt x="457200" y="326232"/>
                    </a:lnTo>
                    <a:lnTo>
                      <a:pt x="435769" y="369094"/>
                    </a:lnTo>
                    <a:lnTo>
                      <a:pt x="466725" y="400050"/>
                    </a:lnTo>
                    <a:lnTo>
                      <a:pt x="461962" y="431007"/>
                    </a:lnTo>
                    <a:lnTo>
                      <a:pt x="426244" y="433388"/>
                    </a:lnTo>
                    <a:lnTo>
                      <a:pt x="373856" y="483394"/>
                    </a:lnTo>
                    <a:lnTo>
                      <a:pt x="330994" y="507207"/>
                    </a:lnTo>
                    <a:lnTo>
                      <a:pt x="309562" y="526257"/>
                    </a:lnTo>
                    <a:lnTo>
                      <a:pt x="283369" y="526257"/>
                    </a:lnTo>
                    <a:lnTo>
                      <a:pt x="235744" y="523875"/>
                    </a:lnTo>
                    <a:lnTo>
                      <a:pt x="178594" y="547688"/>
                    </a:lnTo>
                    <a:lnTo>
                      <a:pt x="123825" y="569119"/>
                    </a:lnTo>
                    <a:lnTo>
                      <a:pt x="123825" y="569119"/>
                    </a:lnTo>
                    <a:lnTo>
                      <a:pt x="109537" y="633413"/>
                    </a:lnTo>
                    <a:lnTo>
                      <a:pt x="109537" y="633413"/>
                    </a:lnTo>
                    <a:lnTo>
                      <a:pt x="140494" y="640557"/>
                    </a:lnTo>
                    <a:lnTo>
                      <a:pt x="147637" y="671513"/>
                    </a:lnTo>
                    <a:lnTo>
                      <a:pt x="138112" y="702469"/>
                    </a:lnTo>
                    <a:lnTo>
                      <a:pt x="0" y="831057"/>
                    </a:lnTo>
                    <a:close/>
                  </a:path>
                </a:pathLst>
              </a:custGeom>
              <a:solidFill>
                <a:schemeClr val="accent1"/>
              </a:solidFill>
              <a:ln w="28575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  <p:sp>
            <p:nvSpPr>
              <p:cNvPr id="84" name="Freeform 83"/>
              <p:cNvSpPr/>
              <p:nvPr/>
            </p:nvSpPr>
            <p:spPr>
              <a:xfrm>
                <a:off x="7831932" y="1854994"/>
                <a:ext cx="254793" cy="192881"/>
              </a:xfrm>
              <a:custGeom>
                <a:avLst/>
                <a:gdLst>
                  <a:gd name="connsiteX0" fmla="*/ 0 w 245269"/>
                  <a:gd name="connsiteY0" fmla="*/ 192881 h 192881"/>
                  <a:gd name="connsiteX1" fmla="*/ 97632 w 245269"/>
                  <a:gd name="connsiteY1" fmla="*/ 130969 h 192881"/>
                  <a:gd name="connsiteX2" fmla="*/ 142875 w 245269"/>
                  <a:gd name="connsiteY2" fmla="*/ 92869 h 192881"/>
                  <a:gd name="connsiteX3" fmla="*/ 245269 w 245269"/>
                  <a:gd name="connsiteY3" fmla="*/ 0 h 192881"/>
                  <a:gd name="connsiteX4" fmla="*/ 226219 w 245269"/>
                  <a:gd name="connsiteY4" fmla="*/ 2381 h 192881"/>
                  <a:gd name="connsiteX5" fmla="*/ 197644 w 245269"/>
                  <a:gd name="connsiteY5" fmla="*/ 28575 h 192881"/>
                  <a:gd name="connsiteX6" fmla="*/ 166688 w 245269"/>
                  <a:gd name="connsiteY6" fmla="*/ 28575 h 192881"/>
                  <a:gd name="connsiteX7" fmla="*/ 150019 w 245269"/>
                  <a:gd name="connsiteY7" fmla="*/ 47625 h 192881"/>
                  <a:gd name="connsiteX8" fmla="*/ 126207 w 245269"/>
                  <a:gd name="connsiteY8" fmla="*/ 50006 h 192881"/>
                  <a:gd name="connsiteX9" fmla="*/ 83344 w 245269"/>
                  <a:gd name="connsiteY9" fmla="*/ 78581 h 192881"/>
                  <a:gd name="connsiteX10" fmla="*/ 54769 w 245269"/>
                  <a:gd name="connsiteY10" fmla="*/ 92869 h 192881"/>
                  <a:gd name="connsiteX11" fmla="*/ 30957 w 245269"/>
                  <a:gd name="connsiteY11" fmla="*/ 119062 h 192881"/>
                  <a:gd name="connsiteX12" fmla="*/ 0 w 245269"/>
                  <a:gd name="connsiteY12" fmla="*/ 192881 h 192881"/>
                  <a:gd name="connsiteX0" fmla="*/ 0 w 245269"/>
                  <a:gd name="connsiteY0" fmla="*/ 192881 h 192881"/>
                  <a:gd name="connsiteX1" fmla="*/ 97632 w 245269"/>
                  <a:gd name="connsiteY1" fmla="*/ 130969 h 192881"/>
                  <a:gd name="connsiteX2" fmla="*/ 142875 w 245269"/>
                  <a:gd name="connsiteY2" fmla="*/ 92869 h 192881"/>
                  <a:gd name="connsiteX3" fmla="*/ 245269 w 245269"/>
                  <a:gd name="connsiteY3" fmla="*/ 0 h 192881"/>
                  <a:gd name="connsiteX4" fmla="*/ 226219 w 245269"/>
                  <a:gd name="connsiteY4" fmla="*/ 2381 h 192881"/>
                  <a:gd name="connsiteX5" fmla="*/ 197644 w 245269"/>
                  <a:gd name="connsiteY5" fmla="*/ 28575 h 192881"/>
                  <a:gd name="connsiteX6" fmla="*/ 166688 w 245269"/>
                  <a:gd name="connsiteY6" fmla="*/ 28575 h 192881"/>
                  <a:gd name="connsiteX7" fmla="*/ 150019 w 245269"/>
                  <a:gd name="connsiteY7" fmla="*/ 47625 h 192881"/>
                  <a:gd name="connsiteX8" fmla="*/ 126207 w 245269"/>
                  <a:gd name="connsiteY8" fmla="*/ 50006 h 192881"/>
                  <a:gd name="connsiteX9" fmla="*/ 83344 w 245269"/>
                  <a:gd name="connsiteY9" fmla="*/ 78581 h 192881"/>
                  <a:gd name="connsiteX10" fmla="*/ 54769 w 245269"/>
                  <a:gd name="connsiteY10" fmla="*/ 92869 h 192881"/>
                  <a:gd name="connsiteX11" fmla="*/ 30957 w 245269"/>
                  <a:gd name="connsiteY11" fmla="*/ 119062 h 192881"/>
                  <a:gd name="connsiteX12" fmla="*/ 14288 w 245269"/>
                  <a:gd name="connsiteY12" fmla="*/ 152400 h 192881"/>
                  <a:gd name="connsiteX13" fmla="*/ 0 w 245269"/>
                  <a:gd name="connsiteY13" fmla="*/ 192881 h 192881"/>
                  <a:gd name="connsiteX0" fmla="*/ 9524 w 254793"/>
                  <a:gd name="connsiteY0" fmla="*/ 192881 h 192881"/>
                  <a:gd name="connsiteX1" fmla="*/ 107156 w 254793"/>
                  <a:gd name="connsiteY1" fmla="*/ 130969 h 192881"/>
                  <a:gd name="connsiteX2" fmla="*/ 152399 w 254793"/>
                  <a:gd name="connsiteY2" fmla="*/ 92869 h 192881"/>
                  <a:gd name="connsiteX3" fmla="*/ 254793 w 254793"/>
                  <a:gd name="connsiteY3" fmla="*/ 0 h 192881"/>
                  <a:gd name="connsiteX4" fmla="*/ 235743 w 254793"/>
                  <a:gd name="connsiteY4" fmla="*/ 2381 h 192881"/>
                  <a:gd name="connsiteX5" fmla="*/ 207168 w 254793"/>
                  <a:gd name="connsiteY5" fmla="*/ 28575 h 192881"/>
                  <a:gd name="connsiteX6" fmla="*/ 176212 w 254793"/>
                  <a:gd name="connsiteY6" fmla="*/ 28575 h 192881"/>
                  <a:gd name="connsiteX7" fmla="*/ 159543 w 254793"/>
                  <a:gd name="connsiteY7" fmla="*/ 47625 h 192881"/>
                  <a:gd name="connsiteX8" fmla="*/ 135731 w 254793"/>
                  <a:gd name="connsiteY8" fmla="*/ 50006 h 192881"/>
                  <a:gd name="connsiteX9" fmla="*/ 92868 w 254793"/>
                  <a:gd name="connsiteY9" fmla="*/ 78581 h 192881"/>
                  <a:gd name="connsiteX10" fmla="*/ 64293 w 254793"/>
                  <a:gd name="connsiteY10" fmla="*/ 92869 h 192881"/>
                  <a:gd name="connsiteX11" fmla="*/ 40481 w 254793"/>
                  <a:gd name="connsiteY11" fmla="*/ 119062 h 192881"/>
                  <a:gd name="connsiteX12" fmla="*/ 0 w 254793"/>
                  <a:gd name="connsiteY12" fmla="*/ 159544 h 192881"/>
                  <a:gd name="connsiteX13" fmla="*/ 9524 w 254793"/>
                  <a:gd name="connsiteY13" fmla="*/ 192881 h 192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4793" h="192881">
                    <a:moveTo>
                      <a:pt x="9524" y="192881"/>
                    </a:moveTo>
                    <a:lnTo>
                      <a:pt x="107156" y="130969"/>
                    </a:lnTo>
                    <a:lnTo>
                      <a:pt x="152399" y="92869"/>
                    </a:lnTo>
                    <a:lnTo>
                      <a:pt x="254793" y="0"/>
                    </a:lnTo>
                    <a:lnTo>
                      <a:pt x="235743" y="2381"/>
                    </a:lnTo>
                    <a:lnTo>
                      <a:pt x="207168" y="28575"/>
                    </a:lnTo>
                    <a:lnTo>
                      <a:pt x="176212" y="28575"/>
                    </a:lnTo>
                    <a:lnTo>
                      <a:pt x="159543" y="47625"/>
                    </a:lnTo>
                    <a:lnTo>
                      <a:pt x="135731" y="50006"/>
                    </a:lnTo>
                    <a:lnTo>
                      <a:pt x="92868" y="78581"/>
                    </a:lnTo>
                    <a:lnTo>
                      <a:pt x="64293" y="92869"/>
                    </a:lnTo>
                    <a:lnTo>
                      <a:pt x="40481" y="119062"/>
                    </a:lnTo>
                    <a:lnTo>
                      <a:pt x="0" y="159544"/>
                    </a:lnTo>
                    <a:lnTo>
                      <a:pt x="9524" y="192881"/>
                    </a:lnTo>
                    <a:close/>
                  </a:path>
                </a:pathLst>
              </a:custGeom>
              <a:grpFill/>
              <a:ln w="28575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55" name="Group 3109"/>
            <p:cNvGrpSpPr/>
            <p:nvPr/>
          </p:nvGrpSpPr>
          <p:grpSpPr>
            <a:xfrm>
              <a:off x="6666118" y="2914251"/>
              <a:ext cx="1037235" cy="694892"/>
              <a:chOff x="6634163" y="2452688"/>
              <a:chExt cx="1140619" cy="764381"/>
            </a:xfrm>
            <a:grpFill/>
          </p:grpSpPr>
          <p:sp>
            <p:nvSpPr>
              <p:cNvPr id="81" name="Freeform 80"/>
              <p:cNvSpPr/>
              <p:nvPr/>
            </p:nvSpPr>
            <p:spPr>
              <a:xfrm>
                <a:off x="6634163" y="2452688"/>
                <a:ext cx="1131093" cy="764381"/>
              </a:xfrm>
              <a:custGeom>
                <a:avLst/>
                <a:gdLst>
                  <a:gd name="connsiteX0" fmla="*/ 0 w 1131093"/>
                  <a:gd name="connsiteY0" fmla="*/ 764381 h 764381"/>
                  <a:gd name="connsiteX1" fmla="*/ 57150 w 1131093"/>
                  <a:gd name="connsiteY1" fmla="*/ 754856 h 764381"/>
                  <a:gd name="connsiteX2" fmla="*/ 1131093 w 1131093"/>
                  <a:gd name="connsiteY2" fmla="*/ 404812 h 764381"/>
                  <a:gd name="connsiteX3" fmla="*/ 1100137 w 1131093"/>
                  <a:gd name="connsiteY3" fmla="*/ 373856 h 764381"/>
                  <a:gd name="connsiteX4" fmla="*/ 1078706 w 1131093"/>
                  <a:gd name="connsiteY4" fmla="*/ 388143 h 764381"/>
                  <a:gd name="connsiteX5" fmla="*/ 1050131 w 1131093"/>
                  <a:gd name="connsiteY5" fmla="*/ 388143 h 764381"/>
                  <a:gd name="connsiteX6" fmla="*/ 1023937 w 1131093"/>
                  <a:gd name="connsiteY6" fmla="*/ 369093 h 764381"/>
                  <a:gd name="connsiteX7" fmla="*/ 985837 w 1131093"/>
                  <a:gd name="connsiteY7" fmla="*/ 371475 h 764381"/>
                  <a:gd name="connsiteX8" fmla="*/ 985837 w 1131093"/>
                  <a:gd name="connsiteY8" fmla="*/ 371475 h 764381"/>
                  <a:gd name="connsiteX9" fmla="*/ 1012031 w 1131093"/>
                  <a:gd name="connsiteY9" fmla="*/ 345281 h 764381"/>
                  <a:gd name="connsiteX10" fmla="*/ 1038225 w 1131093"/>
                  <a:gd name="connsiteY10" fmla="*/ 354806 h 764381"/>
                  <a:gd name="connsiteX11" fmla="*/ 1062037 w 1131093"/>
                  <a:gd name="connsiteY11" fmla="*/ 366712 h 764381"/>
                  <a:gd name="connsiteX12" fmla="*/ 1057275 w 1131093"/>
                  <a:gd name="connsiteY12" fmla="*/ 345281 h 764381"/>
                  <a:gd name="connsiteX13" fmla="*/ 1040606 w 1131093"/>
                  <a:gd name="connsiteY13" fmla="*/ 330993 h 764381"/>
                  <a:gd name="connsiteX14" fmla="*/ 1016793 w 1131093"/>
                  <a:gd name="connsiteY14" fmla="*/ 330993 h 764381"/>
                  <a:gd name="connsiteX15" fmla="*/ 997743 w 1131093"/>
                  <a:gd name="connsiteY15" fmla="*/ 300037 h 764381"/>
                  <a:gd name="connsiteX16" fmla="*/ 1026318 w 1131093"/>
                  <a:gd name="connsiteY16" fmla="*/ 300037 h 764381"/>
                  <a:gd name="connsiteX17" fmla="*/ 1028700 w 1131093"/>
                  <a:gd name="connsiteY17" fmla="*/ 280987 h 764381"/>
                  <a:gd name="connsiteX18" fmla="*/ 957262 w 1131093"/>
                  <a:gd name="connsiteY18" fmla="*/ 233362 h 764381"/>
                  <a:gd name="connsiteX19" fmla="*/ 976312 w 1131093"/>
                  <a:gd name="connsiteY19" fmla="*/ 216693 h 764381"/>
                  <a:gd name="connsiteX20" fmla="*/ 1016793 w 1131093"/>
                  <a:gd name="connsiteY20" fmla="*/ 238125 h 764381"/>
                  <a:gd name="connsiteX21" fmla="*/ 1019175 w 1131093"/>
                  <a:gd name="connsiteY21" fmla="*/ 207168 h 764381"/>
                  <a:gd name="connsiteX22" fmla="*/ 983456 w 1131093"/>
                  <a:gd name="connsiteY22" fmla="*/ 169068 h 764381"/>
                  <a:gd name="connsiteX23" fmla="*/ 926306 w 1131093"/>
                  <a:gd name="connsiteY23" fmla="*/ 171450 h 764381"/>
                  <a:gd name="connsiteX24" fmla="*/ 897731 w 1131093"/>
                  <a:gd name="connsiteY24" fmla="*/ 147637 h 764381"/>
                  <a:gd name="connsiteX25" fmla="*/ 873918 w 1131093"/>
                  <a:gd name="connsiteY25" fmla="*/ 150018 h 764381"/>
                  <a:gd name="connsiteX26" fmla="*/ 850106 w 1131093"/>
                  <a:gd name="connsiteY26" fmla="*/ 138112 h 764381"/>
                  <a:gd name="connsiteX27" fmla="*/ 859631 w 1131093"/>
                  <a:gd name="connsiteY27" fmla="*/ 73818 h 764381"/>
                  <a:gd name="connsiteX28" fmla="*/ 826293 w 1131093"/>
                  <a:gd name="connsiteY28" fmla="*/ 42862 h 764381"/>
                  <a:gd name="connsiteX29" fmla="*/ 754856 w 1131093"/>
                  <a:gd name="connsiteY29" fmla="*/ 0 h 764381"/>
                  <a:gd name="connsiteX30" fmla="*/ 728662 w 1131093"/>
                  <a:gd name="connsiteY30" fmla="*/ 14287 h 764381"/>
                  <a:gd name="connsiteX31" fmla="*/ 721518 w 1131093"/>
                  <a:gd name="connsiteY31" fmla="*/ 42862 h 764381"/>
                  <a:gd name="connsiteX32" fmla="*/ 714375 w 1131093"/>
                  <a:gd name="connsiteY32" fmla="*/ 50006 h 764381"/>
                  <a:gd name="connsiteX33" fmla="*/ 666750 w 1131093"/>
                  <a:gd name="connsiteY33" fmla="*/ 35718 h 764381"/>
                  <a:gd name="connsiteX34" fmla="*/ 645318 w 1131093"/>
                  <a:gd name="connsiteY34" fmla="*/ 42862 h 764381"/>
                  <a:gd name="connsiteX35" fmla="*/ 647700 w 1131093"/>
                  <a:gd name="connsiteY35" fmla="*/ 73818 h 764381"/>
                  <a:gd name="connsiteX36" fmla="*/ 566737 w 1131093"/>
                  <a:gd name="connsiteY36" fmla="*/ 180975 h 764381"/>
                  <a:gd name="connsiteX37" fmla="*/ 559593 w 1131093"/>
                  <a:gd name="connsiteY37" fmla="*/ 226218 h 764381"/>
                  <a:gd name="connsiteX38" fmla="*/ 500062 w 1131093"/>
                  <a:gd name="connsiteY38" fmla="*/ 261937 h 764381"/>
                  <a:gd name="connsiteX39" fmla="*/ 466725 w 1131093"/>
                  <a:gd name="connsiteY39" fmla="*/ 328612 h 764381"/>
                  <a:gd name="connsiteX40" fmla="*/ 450056 w 1131093"/>
                  <a:gd name="connsiteY40" fmla="*/ 364331 h 764381"/>
                  <a:gd name="connsiteX41" fmla="*/ 435768 w 1131093"/>
                  <a:gd name="connsiteY41" fmla="*/ 476250 h 764381"/>
                  <a:gd name="connsiteX42" fmla="*/ 433387 w 1131093"/>
                  <a:gd name="connsiteY42" fmla="*/ 490537 h 764381"/>
                  <a:gd name="connsiteX43" fmla="*/ 381000 w 1131093"/>
                  <a:gd name="connsiteY43" fmla="*/ 516731 h 764381"/>
                  <a:gd name="connsiteX44" fmla="*/ 326231 w 1131093"/>
                  <a:gd name="connsiteY44" fmla="*/ 540543 h 764381"/>
                  <a:gd name="connsiteX45" fmla="*/ 297656 w 1131093"/>
                  <a:gd name="connsiteY45" fmla="*/ 554831 h 764381"/>
                  <a:gd name="connsiteX46" fmla="*/ 285750 w 1131093"/>
                  <a:gd name="connsiteY46" fmla="*/ 597693 h 764381"/>
                  <a:gd name="connsiteX47" fmla="*/ 242887 w 1131093"/>
                  <a:gd name="connsiteY47" fmla="*/ 576262 h 764381"/>
                  <a:gd name="connsiteX48" fmla="*/ 226218 w 1131093"/>
                  <a:gd name="connsiteY48" fmla="*/ 573881 h 764381"/>
                  <a:gd name="connsiteX49" fmla="*/ 176212 w 1131093"/>
                  <a:gd name="connsiteY49" fmla="*/ 521493 h 764381"/>
                  <a:gd name="connsiteX50" fmla="*/ 159543 w 1131093"/>
                  <a:gd name="connsiteY50" fmla="*/ 531018 h 764381"/>
                  <a:gd name="connsiteX51" fmla="*/ 157162 w 1131093"/>
                  <a:gd name="connsiteY51" fmla="*/ 581025 h 764381"/>
                  <a:gd name="connsiteX52" fmla="*/ 100012 w 1131093"/>
                  <a:gd name="connsiteY52" fmla="*/ 626268 h 764381"/>
                  <a:gd name="connsiteX53" fmla="*/ 85725 w 1131093"/>
                  <a:gd name="connsiteY53" fmla="*/ 683418 h 764381"/>
                  <a:gd name="connsiteX54" fmla="*/ 0 w 1131093"/>
                  <a:gd name="connsiteY54" fmla="*/ 764381 h 764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1131093" h="764381">
                    <a:moveTo>
                      <a:pt x="0" y="764381"/>
                    </a:moveTo>
                    <a:lnTo>
                      <a:pt x="57150" y="754856"/>
                    </a:lnTo>
                    <a:lnTo>
                      <a:pt x="1131093" y="404812"/>
                    </a:lnTo>
                    <a:lnTo>
                      <a:pt x="1100137" y="373856"/>
                    </a:lnTo>
                    <a:lnTo>
                      <a:pt x="1078706" y="388143"/>
                    </a:lnTo>
                    <a:lnTo>
                      <a:pt x="1050131" y="388143"/>
                    </a:lnTo>
                    <a:lnTo>
                      <a:pt x="1023937" y="369093"/>
                    </a:lnTo>
                    <a:lnTo>
                      <a:pt x="985837" y="371475"/>
                    </a:lnTo>
                    <a:lnTo>
                      <a:pt x="985837" y="371475"/>
                    </a:lnTo>
                    <a:lnTo>
                      <a:pt x="1012031" y="345281"/>
                    </a:lnTo>
                    <a:lnTo>
                      <a:pt x="1038225" y="354806"/>
                    </a:lnTo>
                    <a:lnTo>
                      <a:pt x="1062037" y="366712"/>
                    </a:lnTo>
                    <a:lnTo>
                      <a:pt x="1057275" y="345281"/>
                    </a:lnTo>
                    <a:lnTo>
                      <a:pt x="1040606" y="330993"/>
                    </a:lnTo>
                    <a:lnTo>
                      <a:pt x="1016793" y="330993"/>
                    </a:lnTo>
                    <a:lnTo>
                      <a:pt x="997743" y="300037"/>
                    </a:lnTo>
                    <a:lnTo>
                      <a:pt x="1026318" y="300037"/>
                    </a:lnTo>
                    <a:lnTo>
                      <a:pt x="1028700" y="280987"/>
                    </a:lnTo>
                    <a:lnTo>
                      <a:pt x="957262" y="233362"/>
                    </a:lnTo>
                    <a:lnTo>
                      <a:pt x="976312" y="216693"/>
                    </a:lnTo>
                    <a:lnTo>
                      <a:pt x="1016793" y="238125"/>
                    </a:lnTo>
                    <a:lnTo>
                      <a:pt x="1019175" y="207168"/>
                    </a:lnTo>
                    <a:lnTo>
                      <a:pt x="983456" y="169068"/>
                    </a:lnTo>
                    <a:lnTo>
                      <a:pt x="926306" y="171450"/>
                    </a:lnTo>
                    <a:lnTo>
                      <a:pt x="897731" y="147637"/>
                    </a:lnTo>
                    <a:lnTo>
                      <a:pt x="873918" y="150018"/>
                    </a:lnTo>
                    <a:lnTo>
                      <a:pt x="850106" y="138112"/>
                    </a:lnTo>
                    <a:lnTo>
                      <a:pt x="859631" y="73818"/>
                    </a:lnTo>
                    <a:lnTo>
                      <a:pt x="826293" y="42862"/>
                    </a:lnTo>
                    <a:lnTo>
                      <a:pt x="754856" y="0"/>
                    </a:lnTo>
                    <a:lnTo>
                      <a:pt x="728662" y="14287"/>
                    </a:lnTo>
                    <a:lnTo>
                      <a:pt x="721518" y="42862"/>
                    </a:lnTo>
                    <a:lnTo>
                      <a:pt x="714375" y="50006"/>
                    </a:lnTo>
                    <a:lnTo>
                      <a:pt x="666750" y="35718"/>
                    </a:lnTo>
                    <a:lnTo>
                      <a:pt x="645318" y="42862"/>
                    </a:lnTo>
                    <a:lnTo>
                      <a:pt x="647700" y="73818"/>
                    </a:lnTo>
                    <a:lnTo>
                      <a:pt x="566737" y="180975"/>
                    </a:lnTo>
                    <a:lnTo>
                      <a:pt x="559593" y="226218"/>
                    </a:lnTo>
                    <a:lnTo>
                      <a:pt x="500062" y="261937"/>
                    </a:lnTo>
                    <a:lnTo>
                      <a:pt x="466725" y="328612"/>
                    </a:lnTo>
                    <a:lnTo>
                      <a:pt x="450056" y="364331"/>
                    </a:lnTo>
                    <a:lnTo>
                      <a:pt x="435768" y="476250"/>
                    </a:lnTo>
                    <a:lnTo>
                      <a:pt x="433387" y="490537"/>
                    </a:lnTo>
                    <a:lnTo>
                      <a:pt x="381000" y="516731"/>
                    </a:lnTo>
                    <a:lnTo>
                      <a:pt x="326231" y="540543"/>
                    </a:lnTo>
                    <a:lnTo>
                      <a:pt x="297656" y="554831"/>
                    </a:lnTo>
                    <a:lnTo>
                      <a:pt x="285750" y="597693"/>
                    </a:lnTo>
                    <a:lnTo>
                      <a:pt x="242887" y="576262"/>
                    </a:lnTo>
                    <a:lnTo>
                      <a:pt x="226218" y="573881"/>
                    </a:lnTo>
                    <a:lnTo>
                      <a:pt x="176212" y="521493"/>
                    </a:lnTo>
                    <a:lnTo>
                      <a:pt x="159543" y="531018"/>
                    </a:lnTo>
                    <a:lnTo>
                      <a:pt x="157162" y="581025"/>
                    </a:lnTo>
                    <a:lnTo>
                      <a:pt x="100012" y="626268"/>
                    </a:lnTo>
                    <a:lnTo>
                      <a:pt x="85725" y="683418"/>
                    </a:lnTo>
                    <a:lnTo>
                      <a:pt x="0" y="764381"/>
                    </a:lnTo>
                    <a:close/>
                  </a:path>
                </a:pathLst>
              </a:custGeom>
              <a:grpFill/>
              <a:ln w="28575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  <p:sp>
            <p:nvSpPr>
              <p:cNvPr id="82" name="Freeform 81"/>
              <p:cNvSpPr/>
              <p:nvPr/>
            </p:nvSpPr>
            <p:spPr>
              <a:xfrm>
                <a:off x="7724776" y="2605088"/>
                <a:ext cx="50006" cy="109537"/>
              </a:xfrm>
              <a:custGeom>
                <a:avLst/>
                <a:gdLst>
                  <a:gd name="connsiteX0" fmla="*/ 14288 w 40481"/>
                  <a:gd name="connsiteY0" fmla="*/ 0 h 109537"/>
                  <a:gd name="connsiteX1" fmla="*/ 4763 w 40481"/>
                  <a:gd name="connsiteY1" fmla="*/ 57150 h 109537"/>
                  <a:gd name="connsiteX2" fmla="*/ 0 w 40481"/>
                  <a:gd name="connsiteY2" fmla="*/ 95250 h 109537"/>
                  <a:gd name="connsiteX3" fmla="*/ 9525 w 40481"/>
                  <a:gd name="connsiteY3" fmla="*/ 109537 h 109537"/>
                  <a:gd name="connsiteX4" fmla="*/ 30956 w 40481"/>
                  <a:gd name="connsiteY4" fmla="*/ 90487 h 109537"/>
                  <a:gd name="connsiteX5" fmla="*/ 40481 w 40481"/>
                  <a:gd name="connsiteY5" fmla="*/ 52387 h 109537"/>
                  <a:gd name="connsiteX6" fmla="*/ 14288 w 40481"/>
                  <a:gd name="connsiteY6" fmla="*/ 0 h 109537"/>
                  <a:gd name="connsiteX0" fmla="*/ 14288 w 50006"/>
                  <a:gd name="connsiteY0" fmla="*/ 0 h 109537"/>
                  <a:gd name="connsiteX1" fmla="*/ 4763 w 50006"/>
                  <a:gd name="connsiteY1" fmla="*/ 57150 h 109537"/>
                  <a:gd name="connsiteX2" fmla="*/ 0 w 50006"/>
                  <a:gd name="connsiteY2" fmla="*/ 95250 h 109537"/>
                  <a:gd name="connsiteX3" fmla="*/ 9525 w 50006"/>
                  <a:gd name="connsiteY3" fmla="*/ 109537 h 109537"/>
                  <a:gd name="connsiteX4" fmla="*/ 30956 w 50006"/>
                  <a:gd name="connsiteY4" fmla="*/ 90487 h 109537"/>
                  <a:gd name="connsiteX5" fmla="*/ 50006 w 50006"/>
                  <a:gd name="connsiteY5" fmla="*/ 33337 h 109537"/>
                  <a:gd name="connsiteX6" fmla="*/ 14288 w 50006"/>
                  <a:gd name="connsiteY6" fmla="*/ 0 h 109537"/>
                  <a:gd name="connsiteX0" fmla="*/ 14288 w 50006"/>
                  <a:gd name="connsiteY0" fmla="*/ 0 h 109537"/>
                  <a:gd name="connsiteX1" fmla="*/ 4763 w 50006"/>
                  <a:gd name="connsiteY1" fmla="*/ 57150 h 109537"/>
                  <a:gd name="connsiteX2" fmla="*/ 0 w 50006"/>
                  <a:gd name="connsiteY2" fmla="*/ 95250 h 109537"/>
                  <a:gd name="connsiteX3" fmla="*/ 9525 w 50006"/>
                  <a:gd name="connsiteY3" fmla="*/ 109537 h 109537"/>
                  <a:gd name="connsiteX4" fmla="*/ 30956 w 50006"/>
                  <a:gd name="connsiteY4" fmla="*/ 90487 h 109537"/>
                  <a:gd name="connsiteX5" fmla="*/ 50006 w 50006"/>
                  <a:gd name="connsiteY5" fmla="*/ 33337 h 109537"/>
                  <a:gd name="connsiteX6" fmla="*/ 26193 w 50006"/>
                  <a:gd name="connsiteY6" fmla="*/ 11906 h 109537"/>
                  <a:gd name="connsiteX7" fmla="*/ 14288 w 50006"/>
                  <a:gd name="connsiteY7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0006" h="109537">
                    <a:moveTo>
                      <a:pt x="14288" y="0"/>
                    </a:moveTo>
                    <a:lnTo>
                      <a:pt x="4763" y="57150"/>
                    </a:lnTo>
                    <a:lnTo>
                      <a:pt x="0" y="95250"/>
                    </a:lnTo>
                    <a:lnTo>
                      <a:pt x="9525" y="109537"/>
                    </a:lnTo>
                    <a:lnTo>
                      <a:pt x="30956" y="90487"/>
                    </a:lnTo>
                    <a:lnTo>
                      <a:pt x="50006" y="33337"/>
                    </a:lnTo>
                    <a:lnTo>
                      <a:pt x="26193" y="11906"/>
                    </a:lnTo>
                    <a:lnTo>
                      <a:pt x="14288" y="0"/>
                    </a:lnTo>
                    <a:close/>
                  </a:path>
                </a:pathLst>
              </a:custGeom>
              <a:grpFill/>
              <a:ln w="28575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</p:grpSp>
        <p:sp>
          <p:nvSpPr>
            <p:cNvPr id="56" name="Freeform 55"/>
            <p:cNvSpPr/>
            <p:nvPr/>
          </p:nvSpPr>
          <p:spPr>
            <a:xfrm>
              <a:off x="6316426" y="2596548"/>
              <a:ext cx="594768" cy="668193"/>
            </a:xfrm>
            <a:custGeom>
              <a:avLst/>
              <a:gdLst>
                <a:gd name="connsiteX0" fmla="*/ 0 w 652463"/>
                <a:gd name="connsiteY0" fmla="*/ 202406 h 735806"/>
                <a:gd name="connsiteX1" fmla="*/ 114300 w 652463"/>
                <a:gd name="connsiteY1" fmla="*/ 683419 h 735806"/>
                <a:gd name="connsiteX2" fmla="*/ 176213 w 652463"/>
                <a:gd name="connsiteY2" fmla="*/ 711994 h 735806"/>
                <a:gd name="connsiteX3" fmla="*/ 228600 w 652463"/>
                <a:gd name="connsiteY3" fmla="*/ 711994 h 735806"/>
                <a:gd name="connsiteX4" fmla="*/ 340519 w 652463"/>
                <a:gd name="connsiteY4" fmla="*/ 700087 h 735806"/>
                <a:gd name="connsiteX5" fmla="*/ 383382 w 652463"/>
                <a:gd name="connsiteY5" fmla="*/ 681037 h 735806"/>
                <a:gd name="connsiteX6" fmla="*/ 397669 w 652463"/>
                <a:gd name="connsiteY6" fmla="*/ 702469 h 735806"/>
                <a:gd name="connsiteX7" fmla="*/ 419100 w 652463"/>
                <a:gd name="connsiteY7" fmla="*/ 704850 h 735806"/>
                <a:gd name="connsiteX8" fmla="*/ 435769 w 652463"/>
                <a:gd name="connsiteY8" fmla="*/ 731044 h 735806"/>
                <a:gd name="connsiteX9" fmla="*/ 454819 w 652463"/>
                <a:gd name="connsiteY9" fmla="*/ 735806 h 735806"/>
                <a:gd name="connsiteX10" fmla="*/ 509588 w 652463"/>
                <a:gd name="connsiteY10" fmla="*/ 669131 h 735806"/>
                <a:gd name="connsiteX11" fmla="*/ 495300 w 652463"/>
                <a:gd name="connsiteY11" fmla="*/ 650081 h 735806"/>
                <a:gd name="connsiteX12" fmla="*/ 502444 w 652463"/>
                <a:gd name="connsiteY12" fmla="*/ 611981 h 735806"/>
                <a:gd name="connsiteX13" fmla="*/ 535782 w 652463"/>
                <a:gd name="connsiteY13" fmla="*/ 600075 h 735806"/>
                <a:gd name="connsiteX14" fmla="*/ 542925 w 652463"/>
                <a:gd name="connsiteY14" fmla="*/ 623887 h 735806"/>
                <a:gd name="connsiteX15" fmla="*/ 564357 w 652463"/>
                <a:gd name="connsiteY15" fmla="*/ 597694 h 735806"/>
                <a:gd name="connsiteX16" fmla="*/ 552450 w 652463"/>
                <a:gd name="connsiteY16" fmla="*/ 566737 h 735806"/>
                <a:gd name="connsiteX17" fmla="*/ 538163 w 652463"/>
                <a:gd name="connsiteY17" fmla="*/ 545306 h 735806"/>
                <a:gd name="connsiteX18" fmla="*/ 564357 w 652463"/>
                <a:gd name="connsiteY18" fmla="*/ 526256 h 735806"/>
                <a:gd name="connsiteX19" fmla="*/ 621507 w 652463"/>
                <a:gd name="connsiteY19" fmla="*/ 464344 h 735806"/>
                <a:gd name="connsiteX20" fmla="*/ 652463 w 652463"/>
                <a:gd name="connsiteY20" fmla="*/ 404812 h 735806"/>
                <a:gd name="connsiteX21" fmla="*/ 650082 w 652463"/>
                <a:gd name="connsiteY21" fmla="*/ 228600 h 735806"/>
                <a:gd name="connsiteX22" fmla="*/ 581025 w 652463"/>
                <a:gd name="connsiteY22" fmla="*/ 0 h 735806"/>
                <a:gd name="connsiteX23" fmla="*/ 385763 w 652463"/>
                <a:gd name="connsiteY23" fmla="*/ 159544 h 735806"/>
                <a:gd name="connsiteX24" fmla="*/ 330994 w 652463"/>
                <a:gd name="connsiteY24" fmla="*/ 178594 h 735806"/>
                <a:gd name="connsiteX25" fmla="*/ 304800 w 652463"/>
                <a:gd name="connsiteY25" fmla="*/ 197644 h 735806"/>
                <a:gd name="connsiteX26" fmla="*/ 278607 w 652463"/>
                <a:gd name="connsiteY26" fmla="*/ 169069 h 735806"/>
                <a:gd name="connsiteX27" fmla="*/ 245269 w 652463"/>
                <a:gd name="connsiteY27" fmla="*/ 176212 h 735806"/>
                <a:gd name="connsiteX28" fmla="*/ 192882 w 652463"/>
                <a:gd name="connsiteY28" fmla="*/ 152400 h 735806"/>
                <a:gd name="connsiteX29" fmla="*/ 0 w 652463"/>
                <a:gd name="connsiteY29" fmla="*/ 202406 h 735806"/>
                <a:gd name="connsiteX0" fmla="*/ 0 w 652463"/>
                <a:gd name="connsiteY0" fmla="*/ 202406 h 735806"/>
                <a:gd name="connsiteX1" fmla="*/ 114300 w 652463"/>
                <a:gd name="connsiteY1" fmla="*/ 683419 h 735806"/>
                <a:gd name="connsiteX2" fmla="*/ 176213 w 652463"/>
                <a:gd name="connsiteY2" fmla="*/ 711994 h 735806"/>
                <a:gd name="connsiteX3" fmla="*/ 228600 w 652463"/>
                <a:gd name="connsiteY3" fmla="*/ 711994 h 735806"/>
                <a:gd name="connsiteX4" fmla="*/ 340519 w 652463"/>
                <a:gd name="connsiteY4" fmla="*/ 700087 h 735806"/>
                <a:gd name="connsiteX5" fmla="*/ 383382 w 652463"/>
                <a:gd name="connsiteY5" fmla="*/ 681037 h 735806"/>
                <a:gd name="connsiteX6" fmla="*/ 397669 w 652463"/>
                <a:gd name="connsiteY6" fmla="*/ 702469 h 735806"/>
                <a:gd name="connsiteX7" fmla="*/ 419100 w 652463"/>
                <a:gd name="connsiteY7" fmla="*/ 704850 h 735806"/>
                <a:gd name="connsiteX8" fmla="*/ 435769 w 652463"/>
                <a:gd name="connsiteY8" fmla="*/ 731044 h 735806"/>
                <a:gd name="connsiteX9" fmla="*/ 454819 w 652463"/>
                <a:gd name="connsiteY9" fmla="*/ 735806 h 735806"/>
                <a:gd name="connsiteX10" fmla="*/ 509588 w 652463"/>
                <a:gd name="connsiteY10" fmla="*/ 669131 h 735806"/>
                <a:gd name="connsiteX11" fmla="*/ 495300 w 652463"/>
                <a:gd name="connsiteY11" fmla="*/ 650081 h 735806"/>
                <a:gd name="connsiteX12" fmla="*/ 502444 w 652463"/>
                <a:gd name="connsiteY12" fmla="*/ 611981 h 735806"/>
                <a:gd name="connsiteX13" fmla="*/ 535782 w 652463"/>
                <a:gd name="connsiteY13" fmla="*/ 600075 h 735806"/>
                <a:gd name="connsiteX14" fmla="*/ 542925 w 652463"/>
                <a:gd name="connsiteY14" fmla="*/ 623887 h 735806"/>
                <a:gd name="connsiteX15" fmla="*/ 564357 w 652463"/>
                <a:gd name="connsiteY15" fmla="*/ 597694 h 735806"/>
                <a:gd name="connsiteX16" fmla="*/ 552450 w 652463"/>
                <a:gd name="connsiteY16" fmla="*/ 566737 h 735806"/>
                <a:gd name="connsiteX17" fmla="*/ 538163 w 652463"/>
                <a:gd name="connsiteY17" fmla="*/ 545306 h 735806"/>
                <a:gd name="connsiteX18" fmla="*/ 564357 w 652463"/>
                <a:gd name="connsiteY18" fmla="*/ 526256 h 735806"/>
                <a:gd name="connsiteX19" fmla="*/ 628633 w 652463"/>
                <a:gd name="connsiteY19" fmla="*/ 492950 h 735806"/>
                <a:gd name="connsiteX20" fmla="*/ 652463 w 652463"/>
                <a:gd name="connsiteY20" fmla="*/ 404812 h 735806"/>
                <a:gd name="connsiteX21" fmla="*/ 650082 w 652463"/>
                <a:gd name="connsiteY21" fmla="*/ 228600 h 735806"/>
                <a:gd name="connsiteX22" fmla="*/ 581025 w 652463"/>
                <a:gd name="connsiteY22" fmla="*/ 0 h 735806"/>
                <a:gd name="connsiteX23" fmla="*/ 385763 w 652463"/>
                <a:gd name="connsiteY23" fmla="*/ 159544 h 735806"/>
                <a:gd name="connsiteX24" fmla="*/ 330994 w 652463"/>
                <a:gd name="connsiteY24" fmla="*/ 178594 h 735806"/>
                <a:gd name="connsiteX25" fmla="*/ 304800 w 652463"/>
                <a:gd name="connsiteY25" fmla="*/ 197644 h 735806"/>
                <a:gd name="connsiteX26" fmla="*/ 278607 w 652463"/>
                <a:gd name="connsiteY26" fmla="*/ 169069 h 735806"/>
                <a:gd name="connsiteX27" fmla="*/ 245269 w 652463"/>
                <a:gd name="connsiteY27" fmla="*/ 176212 h 735806"/>
                <a:gd name="connsiteX28" fmla="*/ 192882 w 652463"/>
                <a:gd name="connsiteY28" fmla="*/ 152400 h 735806"/>
                <a:gd name="connsiteX29" fmla="*/ 0 w 652463"/>
                <a:gd name="connsiteY29" fmla="*/ 202406 h 735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52463" h="735806">
                  <a:moveTo>
                    <a:pt x="0" y="202406"/>
                  </a:moveTo>
                  <a:lnTo>
                    <a:pt x="114300" y="683419"/>
                  </a:lnTo>
                  <a:lnTo>
                    <a:pt x="176213" y="711994"/>
                  </a:lnTo>
                  <a:lnTo>
                    <a:pt x="228600" y="711994"/>
                  </a:lnTo>
                  <a:lnTo>
                    <a:pt x="340519" y="700087"/>
                  </a:lnTo>
                  <a:lnTo>
                    <a:pt x="383382" y="681037"/>
                  </a:lnTo>
                  <a:lnTo>
                    <a:pt x="397669" y="702469"/>
                  </a:lnTo>
                  <a:lnTo>
                    <a:pt x="419100" y="704850"/>
                  </a:lnTo>
                  <a:lnTo>
                    <a:pt x="435769" y="731044"/>
                  </a:lnTo>
                  <a:lnTo>
                    <a:pt x="454819" y="735806"/>
                  </a:lnTo>
                  <a:lnTo>
                    <a:pt x="509588" y="669131"/>
                  </a:lnTo>
                  <a:lnTo>
                    <a:pt x="495300" y="650081"/>
                  </a:lnTo>
                  <a:lnTo>
                    <a:pt x="502444" y="611981"/>
                  </a:lnTo>
                  <a:lnTo>
                    <a:pt x="535782" y="600075"/>
                  </a:lnTo>
                  <a:lnTo>
                    <a:pt x="542925" y="623887"/>
                  </a:lnTo>
                  <a:lnTo>
                    <a:pt x="564357" y="597694"/>
                  </a:lnTo>
                  <a:lnTo>
                    <a:pt x="552450" y="566737"/>
                  </a:lnTo>
                  <a:lnTo>
                    <a:pt x="538163" y="545306"/>
                  </a:lnTo>
                  <a:lnTo>
                    <a:pt x="564357" y="526256"/>
                  </a:lnTo>
                  <a:lnTo>
                    <a:pt x="628633" y="492950"/>
                  </a:lnTo>
                  <a:cubicBezTo>
                    <a:pt x="638952" y="473106"/>
                    <a:pt x="642144" y="424656"/>
                    <a:pt x="652463" y="404812"/>
                  </a:cubicBezTo>
                  <a:cubicBezTo>
                    <a:pt x="651669" y="346075"/>
                    <a:pt x="650876" y="287337"/>
                    <a:pt x="650082" y="228600"/>
                  </a:cubicBezTo>
                  <a:lnTo>
                    <a:pt x="581025" y="0"/>
                  </a:lnTo>
                  <a:lnTo>
                    <a:pt x="385763" y="159544"/>
                  </a:lnTo>
                  <a:lnTo>
                    <a:pt x="330994" y="178594"/>
                  </a:lnTo>
                  <a:lnTo>
                    <a:pt x="304800" y="197644"/>
                  </a:lnTo>
                  <a:lnTo>
                    <a:pt x="278607" y="169069"/>
                  </a:lnTo>
                  <a:lnTo>
                    <a:pt x="245269" y="176212"/>
                  </a:lnTo>
                  <a:lnTo>
                    <a:pt x="192882" y="152400"/>
                  </a:lnTo>
                  <a:lnTo>
                    <a:pt x="0" y="202406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grpSp>
          <p:nvGrpSpPr>
            <p:cNvPr id="57" name="Group 3129"/>
            <p:cNvGrpSpPr>
              <a:grpSpLocks/>
            </p:cNvGrpSpPr>
            <p:nvPr/>
          </p:nvGrpSpPr>
          <p:grpSpPr bwMode="auto">
            <a:xfrm rot="19404755">
              <a:off x="539839" y="4407475"/>
              <a:ext cx="1326679" cy="1593593"/>
              <a:chOff x="169266" y="4798900"/>
              <a:chExt cx="1459283" cy="1751640"/>
            </a:xfrm>
            <a:grpFill/>
          </p:grpSpPr>
          <p:grpSp>
            <p:nvGrpSpPr>
              <p:cNvPr id="67" name="Group 3126"/>
              <p:cNvGrpSpPr>
                <a:grpSpLocks/>
              </p:cNvGrpSpPr>
              <p:nvPr/>
            </p:nvGrpSpPr>
            <p:grpSpPr bwMode="auto">
              <a:xfrm>
                <a:off x="169266" y="4798900"/>
                <a:ext cx="1459283" cy="1751640"/>
                <a:chOff x="169266" y="4798900"/>
                <a:chExt cx="1459283" cy="1751640"/>
              </a:xfrm>
              <a:grpFill/>
            </p:grpSpPr>
            <p:grpSp>
              <p:nvGrpSpPr>
                <p:cNvPr id="69" name="Group 3124"/>
                <p:cNvGrpSpPr>
                  <a:grpSpLocks/>
                </p:cNvGrpSpPr>
                <p:nvPr/>
              </p:nvGrpSpPr>
              <p:grpSpPr bwMode="auto">
                <a:xfrm>
                  <a:off x="169266" y="4798900"/>
                  <a:ext cx="1459283" cy="1751640"/>
                  <a:chOff x="169266" y="4798900"/>
                  <a:chExt cx="1459283" cy="1751640"/>
                </a:xfrm>
                <a:grpFill/>
              </p:grpSpPr>
              <p:grpSp>
                <p:nvGrpSpPr>
                  <p:cNvPr id="71" name="Group 3122"/>
                  <p:cNvGrpSpPr>
                    <a:grpSpLocks/>
                  </p:cNvGrpSpPr>
                  <p:nvPr/>
                </p:nvGrpSpPr>
                <p:grpSpPr bwMode="auto">
                  <a:xfrm>
                    <a:off x="169266" y="4798900"/>
                    <a:ext cx="1459283" cy="1751640"/>
                    <a:chOff x="169266" y="4798900"/>
                    <a:chExt cx="1459283" cy="1751640"/>
                  </a:xfrm>
                  <a:grpFill/>
                </p:grpSpPr>
                <p:grpSp>
                  <p:nvGrpSpPr>
                    <p:cNvPr id="73" name="Group 311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9266" y="4798900"/>
                      <a:ext cx="1459283" cy="1288087"/>
                      <a:chOff x="169266" y="4798900"/>
                      <a:chExt cx="1459283" cy="1288087"/>
                    </a:xfrm>
                    <a:grpFill/>
                  </p:grpSpPr>
                  <p:grpSp>
                    <p:nvGrpSpPr>
                      <p:cNvPr id="75" name="Group 311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69266" y="4798900"/>
                        <a:ext cx="1459283" cy="1288087"/>
                        <a:chOff x="169266" y="4798900"/>
                        <a:chExt cx="1459283" cy="1288087"/>
                      </a:xfrm>
                      <a:grpFill/>
                    </p:grpSpPr>
                    <p:grpSp>
                      <p:nvGrpSpPr>
                        <p:cNvPr id="77" name="Group 311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69266" y="4798900"/>
                          <a:ext cx="1459283" cy="1288087"/>
                          <a:chOff x="169266" y="4798900"/>
                          <a:chExt cx="1459283" cy="1288087"/>
                        </a:xfrm>
                        <a:grpFill/>
                      </p:grpSpPr>
                      <p:sp>
                        <p:nvSpPr>
                          <p:cNvPr id="79" name="Freeform 78"/>
                          <p:cNvSpPr/>
                          <p:nvPr/>
                        </p:nvSpPr>
                        <p:spPr>
                          <a:xfrm>
                            <a:off x="169266" y="4798900"/>
                            <a:ext cx="1459283" cy="1288087"/>
                          </a:xfrm>
                          <a:custGeom>
                            <a:avLst/>
                            <a:gdLst>
                              <a:gd name="connsiteX0" fmla="*/ 0 w 1459282"/>
                              <a:gd name="connsiteY0" fmla="*/ 657617 h 1290181"/>
                              <a:gd name="connsiteX1" fmla="*/ 28184 w 1459282"/>
                              <a:gd name="connsiteY1" fmla="*/ 713984 h 1290181"/>
                              <a:gd name="connsiteX2" fmla="*/ 68893 w 1459282"/>
                              <a:gd name="connsiteY2" fmla="*/ 742167 h 1290181"/>
                              <a:gd name="connsiteX3" fmla="*/ 97077 w 1459282"/>
                              <a:gd name="connsiteY3" fmla="*/ 754693 h 1290181"/>
                              <a:gd name="connsiteX4" fmla="*/ 140918 w 1459282"/>
                              <a:gd name="connsiteY4" fmla="*/ 786008 h 1290181"/>
                              <a:gd name="connsiteX5" fmla="*/ 140918 w 1459282"/>
                              <a:gd name="connsiteY5" fmla="*/ 786008 h 1290181"/>
                              <a:gd name="connsiteX6" fmla="*/ 228600 w 1459282"/>
                              <a:gd name="connsiteY6" fmla="*/ 832981 h 1290181"/>
                              <a:gd name="connsiteX7" fmla="*/ 237995 w 1459282"/>
                              <a:gd name="connsiteY7" fmla="*/ 820455 h 1290181"/>
                              <a:gd name="connsiteX8" fmla="*/ 263047 w 1459282"/>
                              <a:gd name="connsiteY8" fmla="*/ 829849 h 1290181"/>
                              <a:gd name="connsiteX9" fmla="*/ 278704 w 1459282"/>
                              <a:gd name="connsiteY9" fmla="*/ 817323 h 1290181"/>
                              <a:gd name="connsiteX10" fmla="*/ 316282 w 1459282"/>
                              <a:gd name="connsiteY10" fmla="*/ 832981 h 1290181"/>
                              <a:gd name="connsiteX11" fmla="*/ 347597 w 1459282"/>
                              <a:gd name="connsiteY11" fmla="*/ 814192 h 1290181"/>
                              <a:gd name="connsiteX12" fmla="*/ 388307 w 1459282"/>
                              <a:gd name="connsiteY12" fmla="*/ 832981 h 1290181"/>
                              <a:gd name="connsiteX13" fmla="*/ 429017 w 1459282"/>
                              <a:gd name="connsiteY13" fmla="*/ 820455 h 1290181"/>
                              <a:gd name="connsiteX14" fmla="*/ 457200 w 1459282"/>
                              <a:gd name="connsiteY14" fmla="*/ 845507 h 1290181"/>
                              <a:gd name="connsiteX15" fmla="*/ 485384 w 1459282"/>
                              <a:gd name="connsiteY15" fmla="*/ 820455 h 1290181"/>
                              <a:gd name="connsiteX16" fmla="*/ 516699 w 1459282"/>
                              <a:gd name="connsiteY16" fmla="*/ 826718 h 1290181"/>
                              <a:gd name="connsiteX17" fmla="*/ 526093 w 1459282"/>
                              <a:gd name="connsiteY17" fmla="*/ 807929 h 1290181"/>
                              <a:gd name="connsiteX18" fmla="*/ 513567 w 1459282"/>
                              <a:gd name="connsiteY18" fmla="*/ 786008 h 1290181"/>
                              <a:gd name="connsiteX19" fmla="*/ 554277 w 1459282"/>
                              <a:gd name="connsiteY19" fmla="*/ 773482 h 1290181"/>
                              <a:gd name="connsiteX20" fmla="*/ 579329 w 1459282"/>
                              <a:gd name="connsiteY20" fmla="*/ 773482 h 1290181"/>
                              <a:gd name="connsiteX21" fmla="*/ 610644 w 1459282"/>
                              <a:gd name="connsiteY21" fmla="*/ 773482 h 1290181"/>
                              <a:gd name="connsiteX22" fmla="*/ 610644 w 1459282"/>
                              <a:gd name="connsiteY22" fmla="*/ 751562 h 1290181"/>
                              <a:gd name="connsiteX23" fmla="*/ 641959 w 1459282"/>
                              <a:gd name="connsiteY23" fmla="*/ 776614 h 1290181"/>
                              <a:gd name="connsiteX24" fmla="*/ 654485 w 1459282"/>
                              <a:gd name="connsiteY24" fmla="*/ 751562 h 1290181"/>
                              <a:gd name="connsiteX25" fmla="*/ 682669 w 1459282"/>
                              <a:gd name="connsiteY25" fmla="*/ 757825 h 1290181"/>
                              <a:gd name="connsiteX26" fmla="*/ 701458 w 1459282"/>
                              <a:gd name="connsiteY26" fmla="*/ 751562 h 1290181"/>
                              <a:gd name="connsiteX27" fmla="*/ 735904 w 1459282"/>
                              <a:gd name="connsiteY27" fmla="*/ 751562 h 1290181"/>
                              <a:gd name="connsiteX28" fmla="*/ 760956 w 1459282"/>
                              <a:gd name="connsiteY28" fmla="*/ 773482 h 1290181"/>
                              <a:gd name="connsiteX29" fmla="*/ 786008 w 1459282"/>
                              <a:gd name="connsiteY29" fmla="*/ 779745 h 1290181"/>
                              <a:gd name="connsiteX30" fmla="*/ 754693 w 1459282"/>
                              <a:gd name="connsiteY30" fmla="*/ 792271 h 1290181"/>
                              <a:gd name="connsiteX31" fmla="*/ 757825 w 1459282"/>
                              <a:gd name="connsiteY31" fmla="*/ 817323 h 1290181"/>
                              <a:gd name="connsiteX32" fmla="*/ 739036 w 1459282"/>
                              <a:gd name="connsiteY32" fmla="*/ 804797 h 1290181"/>
                              <a:gd name="connsiteX33" fmla="*/ 720247 w 1459282"/>
                              <a:gd name="connsiteY33" fmla="*/ 779745 h 1290181"/>
                              <a:gd name="connsiteX34" fmla="*/ 660748 w 1459282"/>
                              <a:gd name="connsiteY34" fmla="*/ 801666 h 1290181"/>
                              <a:gd name="connsiteX35" fmla="*/ 613776 w 1459282"/>
                              <a:gd name="connsiteY35" fmla="*/ 817323 h 1290181"/>
                              <a:gd name="connsiteX36" fmla="*/ 641959 w 1459282"/>
                              <a:gd name="connsiteY36" fmla="*/ 842376 h 1290181"/>
                              <a:gd name="connsiteX37" fmla="*/ 623170 w 1459282"/>
                              <a:gd name="connsiteY37" fmla="*/ 851770 h 1290181"/>
                              <a:gd name="connsiteX38" fmla="*/ 598118 w 1459282"/>
                              <a:gd name="connsiteY38" fmla="*/ 842376 h 1290181"/>
                              <a:gd name="connsiteX39" fmla="*/ 620039 w 1459282"/>
                              <a:gd name="connsiteY39" fmla="*/ 870559 h 1290181"/>
                              <a:gd name="connsiteX40" fmla="*/ 657617 w 1459282"/>
                              <a:gd name="connsiteY40" fmla="*/ 870559 h 1290181"/>
                              <a:gd name="connsiteX41" fmla="*/ 698326 w 1459282"/>
                              <a:gd name="connsiteY41" fmla="*/ 879954 h 1290181"/>
                              <a:gd name="connsiteX42" fmla="*/ 735904 w 1459282"/>
                              <a:gd name="connsiteY42" fmla="*/ 883085 h 1290181"/>
                              <a:gd name="connsiteX43" fmla="*/ 754693 w 1459282"/>
                              <a:gd name="connsiteY43" fmla="*/ 892480 h 1290181"/>
                              <a:gd name="connsiteX44" fmla="*/ 754693 w 1459282"/>
                              <a:gd name="connsiteY44" fmla="*/ 892480 h 1290181"/>
                              <a:gd name="connsiteX45" fmla="*/ 779745 w 1459282"/>
                              <a:gd name="connsiteY45" fmla="*/ 864296 h 1290181"/>
                              <a:gd name="connsiteX46" fmla="*/ 789140 w 1459282"/>
                              <a:gd name="connsiteY46" fmla="*/ 832981 h 1290181"/>
                              <a:gd name="connsiteX47" fmla="*/ 804797 w 1459282"/>
                              <a:gd name="connsiteY47" fmla="*/ 829849 h 1290181"/>
                              <a:gd name="connsiteX48" fmla="*/ 814192 w 1459282"/>
                              <a:gd name="connsiteY48" fmla="*/ 851770 h 1290181"/>
                              <a:gd name="connsiteX49" fmla="*/ 851770 w 1459282"/>
                              <a:gd name="connsiteY49" fmla="*/ 867428 h 1290181"/>
                              <a:gd name="connsiteX50" fmla="*/ 845507 w 1459282"/>
                              <a:gd name="connsiteY50" fmla="*/ 886217 h 1290181"/>
                              <a:gd name="connsiteX51" fmla="*/ 845507 w 1459282"/>
                              <a:gd name="connsiteY51" fmla="*/ 920663 h 1290181"/>
                              <a:gd name="connsiteX52" fmla="*/ 851770 w 1459282"/>
                              <a:gd name="connsiteY52" fmla="*/ 936321 h 1290181"/>
                              <a:gd name="connsiteX53" fmla="*/ 889348 w 1459282"/>
                              <a:gd name="connsiteY53" fmla="*/ 939452 h 1290181"/>
                              <a:gd name="connsiteX54" fmla="*/ 883085 w 1459282"/>
                              <a:gd name="connsiteY54" fmla="*/ 961373 h 1290181"/>
                              <a:gd name="connsiteX55" fmla="*/ 883085 w 1459282"/>
                              <a:gd name="connsiteY55" fmla="*/ 995819 h 1290181"/>
                              <a:gd name="connsiteX56" fmla="*/ 901874 w 1459282"/>
                              <a:gd name="connsiteY56" fmla="*/ 1011477 h 1290181"/>
                              <a:gd name="connsiteX57" fmla="*/ 945715 w 1459282"/>
                              <a:gd name="connsiteY57" fmla="*/ 1017740 h 1290181"/>
                              <a:gd name="connsiteX58" fmla="*/ 955110 w 1459282"/>
                              <a:gd name="connsiteY58" fmla="*/ 1058449 h 1290181"/>
                              <a:gd name="connsiteX59" fmla="*/ 983293 w 1459282"/>
                              <a:gd name="connsiteY59" fmla="*/ 1061581 h 1290181"/>
                              <a:gd name="connsiteX60" fmla="*/ 977030 w 1459282"/>
                              <a:gd name="connsiteY60" fmla="*/ 1086633 h 1290181"/>
                              <a:gd name="connsiteX61" fmla="*/ 998951 w 1459282"/>
                              <a:gd name="connsiteY61" fmla="*/ 1102291 h 1290181"/>
                              <a:gd name="connsiteX62" fmla="*/ 1036529 w 1459282"/>
                              <a:gd name="connsiteY62" fmla="*/ 1105422 h 1290181"/>
                              <a:gd name="connsiteX63" fmla="*/ 1052187 w 1459282"/>
                              <a:gd name="connsiteY63" fmla="*/ 1117948 h 1290181"/>
                              <a:gd name="connsiteX64" fmla="*/ 1033397 w 1459282"/>
                              <a:gd name="connsiteY64" fmla="*/ 1130474 h 1290181"/>
                              <a:gd name="connsiteX65" fmla="*/ 1033397 w 1459282"/>
                              <a:gd name="connsiteY65" fmla="*/ 1130474 h 1290181"/>
                              <a:gd name="connsiteX66" fmla="*/ 1017740 w 1459282"/>
                              <a:gd name="connsiteY66" fmla="*/ 1152395 h 1290181"/>
                              <a:gd name="connsiteX67" fmla="*/ 1042792 w 1459282"/>
                              <a:gd name="connsiteY67" fmla="*/ 1168052 h 1290181"/>
                              <a:gd name="connsiteX68" fmla="*/ 1049055 w 1459282"/>
                              <a:gd name="connsiteY68" fmla="*/ 1189973 h 1290181"/>
                              <a:gd name="connsiteX69" fmla="*/ 1039661 w 1459282"/>
                              <a:gd name="connsiteY69" fmla="*/ 1205630 h 1290181"/>
                              <a:gd name="connsiteX70" fmla="*/ 1052187 w 1459282"/>
                              <a:gd name="connsiteY70" fmla="*/ 1230682 h 1290181"/>
                              <a:gd name="connsiteX71" fmla="*/ 1061581 w 1459282"/>
                              <a:gd name="connsiteY71" fmla="*/ 1268260 h 1290181"/>
                              <a:gd name="connsiteX72" fmla="*/ 1105422 w 1459282"/>
                              <a:gd name="connsiteY72" fmla="*/ 1290181 h 1290181"/>
                              <a:gd name="connsiteX73" fmla="*/ 1096028 w 1459282"/>
                              <a:gd name="connsiteY73" fmla="*/ 1265129 h 1290181"/>
                              <a:gd name="connsiteX74" fmla="*/ 1086633 w 1459282"/>
                              <a:gd name="connsiteY74" fmla="*/ 1224419 h 1290181"/>
                              <a:gd name="connsiteX75" fmla="*/ 1074107 w 1459282"/>
                              <a:gd name="connsiteY75" fmla="*/ 1193104 h 1290181"/>
                              <a:gd name="connsiteX76" fmla="*/ 1070976 w 1459282"/>
                              <a:gd name="connsiteY76" fmla="*/ 1161789 h 1290181"/>
                              <a:gd name="connsiteX77" fmla="*/ 1058450 w 1459282"/>
                              <a:gd name="connsiteY77" fmla="*/ 1130474 h 1290181"/>
                              <a:gd name="connsiteX78" fmla="*/ 1067844 w 1459282"/>
                              <a:gd name="connsiteY78" fmla="*/ 1099159 h 1290181"/>
                              <a:gd name="connsiteX79" fmla="*/ 1058450 w 1459282"/>
                              <a:gd name="connsiteY79" fmla="*/ 1074107 h 1290181"/>
                              <a:gd name="connsiteX80" fmla="*/ 1039661 w 1459282"/>
                              <a:gd name="connsiteY80" fmla="*/ 1083502 h 1290181"/>
                              <a:gd name="connsiteX81" fmla="*/ 1020871 w 1459282"/>
                              <a:gd name="connsiteY81" fmla="*/ 1067844 h 1290181"/>
                              <a:gd name="connsiteX82" fmla="*/ 1005214 w 1459282"/>
                              <a:gd name="connsiteY82" fmla="*/ 1049055 h 1290181"/>
                              <a:gd name="connsiteX83" fmla="*/ 1459282 w 1459282"/>
                              <a:gd name="connsiteY83" fmla="*/ 432148 h 1290181"/>
                              <a:gd name="connsiteX84" fmla="*/ 1434230 w 1459282"/>
                              <a:gd name="connsiteY84" fmla="*/ 378913 h 1290181"/>
                              <a:gd name="connsiteX85" fmla="*/ 1412310 w 1459282"/>
                              <a:gd name="connsiteY85" fmla="*/ 344466 h 1290181"/>
                              <a:gd name="connsiteX86" fmla="*/ 1390389 w 1459282"/>
                              <a:gd name="connsiteY86" fmla="*/ 341334 h 1290181"/>
                              <a:gd name="connsiteX87" fmla="*/ 1346548 w 1459282"/>
                              <a:gd name="connsiteY87" fmla="*/ 303756 h 1290181"/>
                              <a:gd name="connsiteX88" fmla="*/ 1327759 w 1459282"/>
                              <a:gd name="connsiteY88" fmla="*/ 275573 h 1290181"/>
                              <a:gd name="connsiteX89" fmla="*/ 1324628 w 1459282"/>
                              <a:gd name="connsiteY89" fmla="*/ 231732 h 1290181"/>
                              <a:gd name="connsiteX90" fmla="*/ 1287050 w 1459282"/>
                              <a:gd name="connsiteY90" fmla="*/ 222337 h 1290181"/>
                              <a:gd name="connsiteX91" fmla="*/ 1287050 w 1459282"/>
                              <a:gd name="connsiteY91" fmla="*/ 222337 h 1290181"/>
                              <a:gd name="connsiteX92" fmla="*/ 1261997 w 1459282"/>
                              <a:gd name="connsiteY92" fmla="*/ 209811 h 1290181"/>
                              <a:gd name="connsiteX93" fmla="*/ 1268261 w 1459282"/>
                              <a:gd name="connsiteY93" fmla="*/ 191022 h 1290181"/>
                              <a:gd name="connsiteX94" fmla="*/ 1265129 w 1459282"/>
                              <a:gd name="connsiteY94" fmla="*/ 159707 h 1290181"/>
                              <a:gd name="connsiteX95" fmla="*/ 1240077 w 1459282"/>
                              <a:gd name="connsiteY95" fmla="*/ 137786 h 1290181"/>
                              <a:gd name="connsiteX96" fmla="*/ 1230682 w 1459282"/>
                              <a:gd name="connsiteY96" fmla="*/ 144049 h 1290181"/>
                              <a:gd name="connsiteX97" fmla="*/ 1218156 w 1459282"/>
                              <a:gd name="connsiteY97" fmla="*/ 137786 h 1290181"/>
                              <a:gd name="connsiteX98" fmla="*/ 1233814 w 1459282"/>
                              <a:gd name="connsiteY98" fmla="*/ 112734 h 1290181"/>
                              <a:gd name="connsiteX99" fmla="*/ 1218156 w 1459282"/>
                              <a:gd name="connsiteY99" fmla="*/ 106471 h 1290181"/>
                              <a:gd name="connsiteX100" fmla="*/ 1205630 w 1459282"/>
                              <a:gd name="connsiteY100" fmla="*/ 125260 h 1290181"/>
                              <a:gd name="connsiteX101" fmla="*/ 1193104 w 1459282"/>
                              <a:gd name="connsiteY101" fmla="*/ 112734 h 1290181"/>
                              <a:gd name="connsiteX102" fmla="*/ 1205630 w 1459282"/>
                              <a:gd name="connsiteY102" fmla="*/ 90814 h 1290181"/>
                              <a:gd name="connsiteX103" fmla="*/ 1221288 w 1459282"/>
                              <a:gd name="connsiteY103" fmla="*/ 87682 h 1290181"/>
                              <a:gd name="connsiteX104" fmla="*/ 1221288 w 1459282"/>
                              <a:gd name="connsiteY104" fmla="*/ 72025 h 1290181"/>
                              <a:gd name="connsiteX105" fmla="*/ 1199367 w 1459282"/>
                              <a:gd name="connsiteY105" fmla="*/ 68893 h 1290181"/>
                              <a:gd name="connsiteX106" fmla="*/ 1177447 w 1459282"/>
                              <a:gd name="connsiteY106" fmla="*/ 78288 h 1290181"/>
                              <a:gd name="connsiteX107" fmla="*/ 1146132 w 1459282"/>
                              <a:gd name="connsiteY107" fmla="*/ 56367 h 1290181"/>
                              <a:gd name="connsiteX108" fmla="*/ 1143000 w 1459282"/>
                              <a:gd name="connsiteY108" fmla="*/ 40710 h 1290181"/>
                              <a:gd name="connsiteX109" fmla="*/ 1117948 w 1459282"/>
                              <a:gd name="connsiteY109" fmla="*/ 40710 h 1290181"/>
                              <a:gd name="connsiteX110" fmla="*/ 1102291 w 1459282"/>
                              <a:gd name="connsiteY110" fmla="*/ 56367 h 1290181"/>
                              <a:gd name="connsiteX111" fmla="*/ 1092896 w 1459282"/>
                              <a:gd name="connsiteY111" fmla="*/ 59499 h 1290181"/>
                              <a:gd name="connsiteX112" fmla="*/ 1083502 w 1459282"/>
                              <a:gd name="connsiteY112" fmla="*/ 37578 h 1290181"/>
                              <a:gd name="connsiteX113" fmla="*/ 1070976 w 1459282"/>
                              <a:gd name="connsiteY113" fmla="*/ 25052 h 1290181"/>
                              <a:gd name="connsiteX114" fmla="*/ 1030266 w 1459282"/>
                              <a:gd name="connsiteY114" fmla="*/ 15658 h 1290181"/>
                              <a:gd name="connsiteX115" fmla="*/ 977030 w 1459282"/>
                              <a:gd name="connsiteY115" fmla="*/ 15658 h 1290181"/>
                              <a:gd name="connsiteX116" fmla="*/ 942584 w 1459282"/>
                              <a:gd name="connsiteY116" fmla="*/ 37578 h 1290181"/>
                              <a:gd name="connsiteX117" fmla="*/ 920663 w 1459282"/>
                              <a:gd name="connsiteY117" fmla="*/ 25052 h 1290181"/>
                              <a:gd name="connsiteX118" fmla="*/ 889348 w 1459282"/>
                              <a:gd name="connsiteY118" fmla="*/ 6263 h 1290181"/>
                              <a:gd name="connsiteX119" fmla="*/ 858033 w 1459282"/>
                              <a:gd name="connsiteY119" fmla="*/ 0 h 1290181"/>
                              <a:gd name="connsiteX120" fmla="*/ 820455 w 1459282"/>
                              <a:gd name="connsiteY120" fmla="*/ 9395 h 1290181"/>
                              <a:gd name="connsiteX121" fmla="*/ 814192 w 1459282"/>
                              <a:gd name="connsiteY121" fmla="*/ 81419 h 1290181"/>
                              <a:gd name="connsiteX122" fmla="*/ 811061 w 1459282"/>
                              <a:gd name="connsiteY122" fmla="*/ 106471 h 1290181"/>
                              <a:gd name="connsiteX123" fmla="*/ 786008 w 1459282"/>
                              <a:gd name="connsiteY123" fmla="*/ 118997 h 1290181"/>
                              <a:gd name="connsiteX124" fmla="*/ 792271 w 1459282"/>
                              <a:gd name="connsiteY124" fmla="*/ 150313 h 1290181"/>
                              <a:gd name="connsiteX125" fmla="*/ 817324 w 1459282"/>
                              <a:gd name="connsiteY125" fmla="*/ 181628 h 1290181"/>
                              <a:gd name="connsiteX126" fmla="*/ 804797 w 1459282"/>
                              <a:gd name="connsiteY126" fmla="*/ 178496 h 1290181"/>
                              <a:gd name="connsiteX127" fmla="*/ 804797 w 1459282"/>
                              <a:gd name="connsiteY127" fmla="*/ 197285 h 1290181"/>
                              <a:gd name="connsiteX128" fmla="*/ 826718 w 1459282"/>
                              <a:gd name="connsiteY128" fmla="*/ 219206 h 1290181"/>
                              <a:gd name="connsiteX129" fmla="*/ 836113 w 1459282"/>
                              <a:gd name="connsiteY129" fmla="*/ 237995 h 1290181"/>
                              <a:gd name="connsiteX130" fmla="*/ 829850 w 1459282"/>
                              <a:gd name="connsiteY130" fmla="*/ 250521 h 1290181"/>
                              <a:gd name="connsiteX131" fmla="*/ 795403 w 1459282"/>
                              <a:gd name="connsiteY131" fmla="*/ 228600 h 1290181"/>
                              <a:gd name="connsiteX132" fmla="*/ 779745 w 1459282"/>
                              <a:gd name="connsiteY132" fmla="*/ 216074 h 1290181"/>
                              <a:gd name="connsiteX133" fmla="*/ 757825 w 1459282"/>
                              <a:gd name="connsiteY133" fmla="*/ 219206 h 1290181"/>
                              <a:gd name="connsiteX134" fmla="*/ 748430 w 1459282"/>
                              <a:gd name="connsiteY134" fmla="*/ 200417 h 1290181"/>
                              <a:gd name="connsiteX135" fmla="*/ 723378 w 1459282"/>
                              <a:gd name="connsiteY135" fmla="*/ 165970 h 1290181"/>
                              <a:gd name="connsiteX136" fmla="*/ 723378 w 1459282"/>
                              <a:gd name="connsiteY136" fmla="*/ 147181 h 1290181"/>
                              <a:gd name="connsiteX137" fmla="*/ 742167 w 1459282"/>
                              <a:gd name="connsiteY137" fmla="*/ 134655 h 1290181"/>
                              <a:gd name="connsiteX138" fmla="*/ 698326 w 1459282"/>
                              <a:gd name="connsiteY138" fmla="*/ 97077 h 1290181"/>
                              <a:gd name="connsiteX139" fmla="*/ 682669 w 1459282"/>
                              <a:gd name="connsiteY139" fmla="*/ 112734 h 1290181"/>
                              <a:gd name="connsiteX140" fmla="*/ 604381 w 1459282"/>
                              <a:gd name="connsiteY140" fmla="*/ 68893 h 1290181"/>
                              <a:gd name="connsiteX141" fmla="*/ 594987 w 1459282"/>
                              <a:gd name="connsiteY141" fmla="*/ 90814 h 1290181"/>
                              <a:gd name="connsiteX142" fmla="*/ 604381 w 1459282"/>
                              <a:gd name="connsiteY142" fmla="*/ 125260 h 1290181"/>
                              <a:gd name="connsiteX143" fmla="*/ 604381 w 1459282"/>
                              <a:gd name="connsiteY143" fmla="*/ 144049 h 1290181"/>
                              <a:gd name="connsiteX144" fmla="*/ 582461 w 1459282"/>
                              <a:gd name="connsiteY144" fmla="*/ 115866 h 1290181"/>
                              <a:gd name="connsiteX145" fmla="*/ 560540 w 1459282"/>
                              <a:gd name="connsiteY145" fmla="*/ 165970 h 1290181"/>
                              <a:gd name="connsiteX146" fmla="*/ 579329 w 1459282"/>
                              <a:gd name="connsiteY146" fmla="*/ 209811 h 1290181"/>
                              <a:gd name="connsiteX147" fmla="*/ 604381 w 1459282"/>
                              <a:gd name="connsiteY147" fmla="*/ 219206 h 1290181"/>
                              <a:gd name="connsiteX148" fmla="*/ 616907 w 1459282"/>
                              <a:gd name="connsiteY148" fmla="*/ 241126 h 1290181"/>
                              <a:gd name="connsiteX149" fmla="*/ 626302 w 1459282"/>
                              <a:gd name="connsiteY149" fmla="*/ 275573 h 1290181"/>
                              <a:gd name="connsiteX150" fmla="*/ 641959 w 1459282"/>
                              <a:gd name="connsiteY150" fmla="*/ 256784 h 1290181"/>
                              <a:gd name="connsiteX151" fmla="*/ 660748 w 1459282"/>
                              <a:gd name="connsiteY151" fmla="*/ 275573 h 1290181"/>
                              <a:gd name="connsiteX152" fmla="*/ 679537 w 1459282"/>
                              <a:gd name="connsiteY152" fmla="*/ 278704 h 1290181"/>
                              <a:gd name="connsiteX153" fmla="*/ 679537 w 1459282"/>
                              <a:gd name="connsiteY153" fmla="*/ 278704 h 1290181"/>
                              <a:gd name="connsiteX154" fmla="*/ 670143 w 1459282"/>
                              <a:gd name="connsiteY154" fmla="*/ 303756 h 1290181"/>
                              <a:gd name="connsiteX155" fmla="*/ 654485 w 1459282"/>
                              <a:gd name="connsiteY155" fmla="*/ 300625 h 1290181"/>
                              <a:gd name="connsiteX156" fmla="*/ 645091 w 1459282"/>
                              <a:gd name="connsiteY156" fmla="*/ 319414 h 1290181"/>
                              <a:gd name="connsiteX157" fmla="*/ 629433 w 1459282"/>
                              <a:gd name="connsiteY157" fmla="*/ 335071 h 1290181"/>
                              <a:gd name="connsiteX158" fmla="*/ 629433 w 1459282"/>
                              <a:gd name="connsiteY158" fmla="*/ 335071 h 1290181"/>
                              <a:gd name="connsiteX159" fmla="*/ 579329 w 1459282"/>
                              <a:gd name="connsiteY159" fmla="*/ 344466 h 1290181"/>
                              <a:gd name="connsiteX160" fmla="*/ 566803 w 1459282"/>
                              <a:gd name="connsiteY160" fmla="*/ 335071 h 1290181"/>
                              <a:gd name="connsiteX161" fmla="*/ 566803 w 1459282"/>
                              <a:gd name="connsiteY161" fmla="*/ 335071 h 1290181"/>
                              <a:gd name="connsiteX162" fmla="*/ 551145 w 1459282"/>
                              <a:gd name="connsiteY162" fmla="*/ 316282 h 1290181"/>
                              <a:gd name="connsiteX163" fmla="*/ 532356 w 1459282"/>
                              <a:gd name="connsiteY163" fmla="*/ 322545 h 1290181"/>
                              <a:gd name="connsiteX164" fmla="*/ 497910 w 1459282"/>
                              <a:gd name="connsiteY164" fmla="*/ 300625 h 1290181"/>
                              <a:gd name="connsiteX165" fmla="*/ 510436 w 1459282"/>
                              <a:gd name="connsiteY165" fmla="*/ 288099 h 1290181"/>
                              <a:gd name="connsiteX166" fmla="*/ 491647 w 1459282"/>
                              <a:gd name="connsiteY166" fmla="*/ 272441 h 1290181"/>
                              <a:gd name="connsiteX167" fmla="*/ 466595 w 1459282"/>
                              <a:gd name="connsiteY167" fmla="*/ 278704 h 1290181"/>
                              <a:gd name="connsiteX168" fmla="*/ 444674 w 1459282"/>
                              <a:gd name="connsiteY168" fmla="*/ 291230 h 1290181"/>
                              <a:gd name="connsiteX169" fmla="*/ 413359 w 1459282"/>
                              <a:gd name="connsiteY169" fmla="*/ 272441 h 1290181"/>
                              <a:gd name="connsiteX170" fmla="*/ 375781 w 1459282"/>
                              <a:gd name="connsiteY170" fmla="*/ 297493 h 1290181"/>
                              <a:gd name="connsiteX171" fmla="*/ 344466 w 1459282"/>
                              <a:gd name="connsiteY171" fmla="*/ 278704 h 1290181"/>
                              <a:gd name="connsiteX172" fmla="*/ 341334 w 1459282"/>
                              <a:gd name="connsiteY172" fmla="*/ 335071 h 1290181"/>
                              <a:gd name="connsiteX173" fmla="*/ 338203 w 1459282"/>
                              <a:gd name="connsiteY173" fmla="*/ 369518 h 1290181"/>
                              <a:gd name="connsiteX174" fmla="*/ 353861 w 1459282"/>
                              <a:gd name="connsiteY174" fmla="*/ 403965 h 1290181"/>
                              <a:gd name="connsiteX175" fmla="*/ 344466 w 1459282"/>
                              <a:gd name="connsiteY175" fmla="*/ 413359 h 1290181"/>
                              <a:gd name="connsiteX176" fmla="*/ 338203 w 1459282"/>
                              <a:gd name="connsiteY176" fmla="*/ 385176 h 1290181"/>
                              <a:gd name="connsiteX177" fmla="*/ 338203 w 1459282"/>
                              <a:gd name="connsiteY177" fmla="*/ 385176 h 1290181"/>
                              <a:gd name="connsiteX178" fmla="*/ 303756 w 1459282"/>
                              <a:gd name="connsiteY178" fmla="*/ 375781 h 1290181"/>
                              <a:gd name="connsiteX179" fmla="*/ 288099 w 1459282"/>
                              <a:gd name="connsiteY179" fmla="*/ 422754 h 1290181"/>
                              <a:gd name="connsiteX180" fmla="*/ 288099 w 1459282"/>
                              <a:gd name="connsiteY180" fmla="*/ 441543 h 1290181"/>
                              <a:gd name="connsiteX181" fmla="*/ 319414 w 1459282"/>
                              <a:gd name="connsiteY181" fmla="*/ 469726 h 1290181"/>
                              <a:gd name="connsiteX182" fmla="*/ 319414 w 1459282"/>
                              <a:gd name="connsiteY182" fmla="*/ 469726 h 1290181"/>
                              <a:gd name="connsiteX183" fmla="*/ 356992 w 1459282"/>
                              <a:gd name="connsiteY183" fmla="*/ 454069 h 1290181"/>
                              <a:gd name="connsiteX184" fmla="*/ 366387 w 1459282"/>
                              <a:gd name="connsiteY184" fmla="*/ 469726 h 1290181"/>
                              <a:gd name="connsiteX185" fmla="*/ 335071 w 1459282"/>
                              <a:gd name="connsiteY185" fmla="*/ 501041 h 1290181"/>
                              <a:gd name="connsiteX186" fmla="*/ 316282 w 1459282"/>
                              <a:gd name="connsiteY186" fmla="*/ 522962 h 1290181"/>
                              <a:gd name="connsiteX187" fmla="*/ 306888 w 1459282"/>
                              <a:gd name="connsiteY187" fmla="*/ 535488 h 1290181"/>
                              <a:gd name="connsiteX188" fmla="*/ 294362 w 1459282"/>
                              <a:gd name="connsiteY188" fmla="*/ 538619 h 1290181"/>
                              <a:gd name="connsiteX189" fmla="*/ 269310 w 1459282"/>
                              <a:gd name="connsiteY189" fmla="*/ 566803 h 1290181"/>
                              <a:gd name="connsiteX190" fmla="*/ 284967 w 1459282"/>
                              <a:gd name="connsiteY190" fmla="*/ 579329 h 1290181"/>
                              <a:gd name="connsiteX191" fmla="*/ 319414 w 1459282"/>
                              <a:gd name="connsiteY191" fmla="*/ 576197 h 1290181"/>
                              <a:gd name="connsiteX192" fmla="*/ 325677 w 1459282"/>
                              <a:gd name="connsiteY192" fmla="*/ 591855 h 1290181"/>
                              <a:gd name="connsiteX193" fmla="*/ 331940 w 1459282"/>
                              <a:gd name="connsiteY193" fmla="*/ 623170 h 1290181"/>
                              <a:gd name="connsiteX194" fmla="*/ 344466 w 1459282"/>
                              <a:gd name="connsiteY194" fmla="*/ 645091 h 1290181"/>
                              <a:gd name="connsiteX195" fmla="*/ 331940 w 1459282"/>
                              <a:gd name="connsiteY195" fmla="*/ 682669 h 1290181"/>
                              <a:gd name="connsiteX196" fmla="*/ 369518 w 1459282"/>
                              <a:gd name="connsiteY196" fmla="*/ 657617 h 1290181"/>
                              <a:gd name="connsiteX197" fmla="*/ 388307 w 1459282"/>
                              <a:gd name="connsiteY197" fmla="*/ 657617 h 1290181"/>
                              <a:gd name="connsiteX198" fmla="*/ 375781 w 1459282"/>
                              <a:gd name="connsiteY198" fmla="*/ 682669 h 1290181"/>
                              <a:gd name="connsiteX199" fmla="*/ 410228 w 1459282"/>
                              <a:gd name="connsiteY199" fmla="*/ 713984 h 1290181"/>
                              <a:gd name="connsiteX200" fmla="*/ 375781 w 1459282"/>
                              <a:gd name="connsiteY200" fmla="*/ 723378 h 1290181"/>
                              <a:gd name="connsiteX201" fmla="*/ 363255 w 1459282"/>
                              <a:gd name="connsiteY201" fmla="*/ 726510 h 1290181"/>
                              <a:gd name="connsiteX202" fmla="*/ 341334 w 1459282"/>
                              <a:gd name="connsiteY202" fmla="*/ 745299 h 1290181"/>
                              <a:gd name="connsiteX203" fmla="*/ 316282 w 1459282"/>
                              <a:gd name="connsiteY203" fmla="*/ 770351 h 1290181"/>
                              <a:gd name="connsiteX204" fmla="*/ 281836 w 1459282"/>
                              <a:gd name="connsiteY204" fmla="*/ 751562 h 1290181"/>
                              <a:gd name="connsiteX205" fmla="*/ 256784 w 1459282"/>
                              <a:gd name="connsiteY205" fmla="*/ 770351 h 1290181"/>
                              <a:gd name="connsiteX206" fmla="*/ 222337 w 1459282"/>
                              <a:gd name="connsiteY206" fmla="*/ 754693 h 1290181"/>
                              <a:gd name="connsiteX207" fmla="*/ 184759 w 1459282"/>
                              <a:gd name="connsiteY207" fmla="*/ 739036 h 1290181"/>
                              <a:gd name="connsiteX208" fmla="*/ 137787 w 1459282"/>
                              <a:gd name="connsiteY208" fmla="*/ 754693 h 1290181"/>
                              <a:gd name="connsiteX209" fmla="*/ 122129 w 1459282"/>
                              <a:gd name="connsiteY209" fmla="*/ 735904 h 1290181"/>
                              <a:gd name="connsiteX210" fmla="*/ 112734 w 1459282"/>
                              <a:gd name="connsiteY210" fmla="*/ 713984 h 1290181"/>
                              <a:gd name="connsiteX211" fmla="*/ 100208 w 1459282"/>
                              <a:gd name="connsiteY211" fmla="*/ 710852 h 1290181"/>
                              <a:gd name="connsiteX212" fmla="*/ 68893 w 1459282"/>
                              <a:gd name="connsiteY212" fmla="*/ 720247 h 1290181"/>
                              <a:gd name="connsiteX213" fmla="*/ 0 w 1459282"/>
                              <a:gd name="connsiteY213" fmla="*/ 657617 h 1290181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  <a:cxn ang="0">
                                <a:pos x="connsiteX32" y="connsiteY32"/>
                              </a:cxn>
                              <a:cxn ang="0">
                                <a:pos x="connsiteX33" y="connsiteY33"/>
                              </a:cxn>
                              <a:cxn ang="0">
                                <a:pos x="connsiteX34" y="connsiteY34"/>
                              </a:cxn>
                              <a:cxn ang="0">
                                <a:pos x="connsiteX35" y="connsiteY35"/>
                              </a:cxn>
                              <a:cxn ang="0">
                                <a:pos x="connsiteX36" y="connsiteY36"/>
                              </a:cxn>
                              <a:cxn ang="0">
                                <a:pos x="connsiteX37" y="connsiteY37"/>
                              </a:cxn>
                              <a:cxn ang="0">
                                <a:pos x="connsiteX38" y="connsiteY38"/>
                              </a:cxn>
                              <a:cxn ang="0">
                                <a:pos x="connsiteX39" y="connsiteY39"/>
                              </a:cxn>
                              <a:cxn ang="0">
                                <a:pos x="connsiteX40" y="connsiteY40"/>
                              </a:cxn>
                              <a:cxn ang="0">
                                <a:pos x="connsiteX41" y="connsiteY41"/>
                              </a:cxn>
                              <a:cxn ang="0">
                                <a:pos x="connsiteX42" y="connsiteY42"/>
                              </a:cxn>
                              <a:cxn ang="0">
                                <a:pos x="connsiteX43" y="connsiteY43"/>
                              </a:cxn>
                              <a:cxn ang="0">
                                <a:pos x="connsiteX44" y="connsiteY44"/>
                              </a:cxn>
                              <a:cxn ang="0">
                                <a:pos x="connsiteX45" y="connsiteY45"/>
                              </a:cxn>
                              <a:cxn ang="0">
                                <a:pos x="connsiteX46" y="connsiteY46"/>
                              </a:cxn>
                              <a:cxn ang="0">
                                <a:pos x="connsiteX47" y="connsiteY47"/>
                              </a:cxn>
                              <a:cxn ang="0">
                                <a:pos x="connsiteX48" y="connsiteY48"/>
                              </a:cxn>
                              <a:cxn ang="0">
                                <a:pos x="connsiteX49" y="connsiteY49"/>
                              </a:cxn>
                              <a:cxn ang="0">
                                <a:pos x="connsiteX50" y="connsiteY50"/>
                              </a:cxn>
                              <a:cxn ang="0">
                                <a:pos x="connsiteX51" y="connsiteY51"/>
                              </a:cxn>
                              <a:cxn ang="0">
                                <a:pos x="connsiteX52" y="connsiteY52"/>
                              </a:cxn>
                              <a:cxn ang="0">
                                <a:pos x="connsiteX53" y="connsiteY53"/>
                              </a:cxn>
                              <a:cxn ang="0">
                                <a:pos x="connsiteX54" y="connsiteY54"/>
                              </a:cxn>
                              <a:cxn ang="0">
                                <a:pos x="connsiteX55" y="connsiteY55"/>
                              </a:cxn>
                              <a:cxn ang="0">
                                <a:pos x="connsiteX56" y="connsiteY56"/>
                              </a:cxn>
                              <a:cxn ang="0">
                                <a:pos x="connsiteX57" y="connsiteY57"/>
                              </a:cxn>
                              <a:cxn ang="0">
                                <a:pos x="connsiteX58" y="connsiteY58"/>
                              </a:cxn>
                              <a:cxn ang="0">
                                <a:pos x="connsiteX59" y="connsiteY59"/>
                              </a:cxn>
                              <a:cxn ang="0">
                                <a:pos x="connsiteX60" y="connsiteY60"/>
                              </a:cxn>
                              <a:cxn ang="0">
                                <a:pos x="connsiteX61" y="connsiteY61"/>
                              </a:cxn>
                              <a:cxn ang="0">
                                <a:pos x="connsiteX62" y="connsiteY62"/>
                              </a:cxn>
                              <a:cxn ang="0">
                                <a:pos x="connsiteX63" y="connsiteY63"/>
                              </a:cxn>
                              <a:cxn ang="0">
                                <a:pos x="connsiteX64" y="connsiteY64"/>
                              </a:cxn>
                              <a:cxn ang="0">
                                <a:pos x="connsiteX65" y="connsiteY65"/>
                              </a:cxn>
                              <a:cxn ang="0">
                                <a:pos x="connsiteX66" y="connsiteY66"/>
                              </a:cxn>
                              <a:cxn ang="0">
                                <a:pos x="connsiteX67" y="connsiteY67"/>
                              </a:cxn>
                              <a:cxn ang="0">
                                <a:pos x="connsiteX68" y="connsiteY68"/>
                              </a:cxn>
                              <a:cxn ang="0">
                                <a:pos x="connsiteX69" y="connsiteY69"/>
                              </a:cxn>
                              <a:cxn ang="0">
                                <a:pos x="connsiteX70" y="connsiteY70"/>
                              </a:cxn>
                              <a:cxn ang="0">
                                <a:pos x="connsiteX71" y="connsiteY71"/>
                              </a:cxn>
                              <a:cxn ang="0">
                                <a:pos x="connsiteX72" y="connsiteY72"/>
                              </a:cxn>
                              <a:cxn ang="0">
                                <a:pos x="connsiteX73" y="connsiteY73"/>
                              </a:cxn>
                              <a:cxn ang="0">
                                <a:pos x="connsiteX74" y="connsiteY74"/>
                              </a:cxn>
                              <a:cxn ang="0">
                                <a:pos x="connsiteX75" y="connsiteY75"/>
                              </a:cxn>
                              <a:cxn ang="0">
                                <a:pos x="connsiteX76" y="connsiteY76"/>
                              </a:cxn>
                              <a:cxn ang="0">
                                <a:pos x="connsiteX77" y="connsiteY77"/>
                              </a:cxn>
                              <a:cxn ang="0">
                                <a:pos x="connsiteX78" y="connsiteY78"/>
                              </a:cxn>
                              <a:cxn ang="0">
                                <a:pos x="connsiteX79" y="connsiteY79"/>
                              </a:cxn>
                              <a:cxn ang="0">
                                <a:pos x="connsiteX80" y="connsiteY80"/>
                              </a:cxn>
                              <a:cxn ang="0">
                                <a:pos x="connsiteX81" y="connsiteY81"/>
                              </a:cxn>
                              <a:cxn ang="0">
                                <a:pos x="connsiteX82" y="connsiteY82"/>
                              </a:cxn>
                              <a:cxn ang="0">
                                <a:pos x="connsiteX83" y="connsiteY83"/>
                              </a:cxn>
                              <a:cxn ang="0">
                                <a:pos x="connsiteX84" y="connsiteY84"/>
                              </a:cxn>
                              <a:cxn ang="0">
                                <a:pos x="connsiteX85" y="connsiteY85"/>
                              </a:cxn>
                              <a:cxn ang="0">
                                <a:pos x="connsiteX86" y="connsiteY86"/>
                              </a:cxn>
                              <a:cxn ang="0">
                                <a:pos x="connsiteX87" y="connsiteY87"/>
                              </a:cxn>
                              <a:cxn ang="0">
                                <a:pos x="connsiteX88" y="connsiteY88"/>
                              </a:cxn>
                              <a:cxn ang="0">
                                <a:pos x="connsiteX89" y="connsiteY89"/>
                              </a:cxn>
                              <a:cxn ang="0">
                                <a:pos x="connsiteX90" y="connsiteY90"/>
                              </a:cxn>
                              <a:cxn ang="0">
                                <a:pos x="connsiteX91" y="connsiteY91"/>
                              </a:cxn>
                              <a:cxn ang="0">
                                <a:pos x="connsiteX92" y="connsiteY92"/>
                              </a:cxn>
                              <a:cxn ang="0">
                                <a:pos x="connsiteX93" y="connsiteY93"/>
                              </a:cxn>
                              <a:cxn ang="0">
                                <a:pos x="connsiteX94" y="connsiteY94"/>
                              </a:cxn>
                              <a:cxn ang="0">
                                <a:pos x="connsiteX95" y="connsiteY95"/>
                              </a:cxn>
                              <a:cxn ang="0">
                                <a:pos x="connsiteX96" y="connsiteY96"/>
                              </a:cxn>
                              <a:cxn ang="0">
                                <a:pos x="connsiteX97" y="connsiteY97"/>
                              </a:cxn>
                              <a:cxn ang="0">
                                <a:pos x="connsiteX98" y="connsiteY98"/>
                              </a:cxn>
                              <a:cxn ang="0">
                                <a:pos x="connsiteX99" y="connsiteY99"/>
                              </a:cxn>
                              <a:cxn ang="0">
                                <a:pos x="connsiteX100" y="connsiteY100"/>
                              </a:cxn>
                              <a:cxn ang="0">
                                <a:pos x="connsiteX101" y="connsiteY101"/>
                              </a:cxn>
                              <a:cxn ang="0">
                                <a:pos x="connsiteX102" y="connsiteY102"/>
                              </a:cxn>
                              <a:cxn ang="0">
                                <a:pos x="connsiteX103" y="connsiteY103"/>
                              </a:cxn>
                              <a:cxn ang="0">
                                <a:pos x="connsiteX104" y="connsiteY104"/>
                              </a:cxn>
                              <a:cxn ang="0">
                                <a:pos x="connsiteX105" y="connsiteY105"/>
                              </a:cxn>
                              <a:cxn ang="0">
                                <a:pos x="connsiteX106" y="connsiteY106"/>
                              </a:cxn>
                              <a:cxn ang="0">
                                <a:pos x="connsiteX107" y="connsiteY107"/>
                              </a:cxn>
                              <a:cxn ang="0">
                                <a:pos x="connsiteX108" y="connsiteY108"/>
                              </a:cxn>
                              <a:cxn ang="0">
                                <a:pos x="connsiteX109" y="connsiteY109"/>
                              </a:cxn>
                              <a:cxn ang="0">
                                <a:pos x="connsiteX110" y="connsiteY110"/>
                              </a:cxn>
                              <a:cxn ang="0">
                                <a:pos x="connsiteX111" y="connsiteY111"/>
                              </a:cxn>
                              <a:cxn ang="0">
                                <a:pos x="connsiteX112" y="connsiteY112"/>
                              </a:cxn>
                              <a:cxn ang="0">
                                <a:pos x="connsiteX113" y="connsiteY113"/>
                              </a:cxn>
                              <a:cxn ang="0">
                                <a:pos x="connsiteX114" y="connsiteY114"/>
                              </a:cxn>
                              <a:cxn ang="0">
                                <a:pos x="connsiteX115" y="connsiteY115"/>
                              </a:cxn>
                              <a:cxn ang="0">
                                <a:pos x="connsiteX116" y="connsiteY116"/>
                              </a:cxn>
                              <a:cxn ang="0">
                                <a:pos x="connsiteX117" y="connsiteY117"/>
                              </a:cxn>
                              <a:cxn ang="0">
                                <a:pos x="connsiteX118" y="connsiteY118"/>
                              </a:cxn>
                              <a:cxn ang="0">
                                <a:pos x="connsiteX119" y="connsiteY119"/>
                              </a:cxn>
                              <a:cxn ang="0">
                                <a:pos x="connsiteX120" y="connsiteY120"/>
                              </a:cxn>
                              <a:cxn ang="0">
                                <a:pos x="connsiteX121" y="connsiteY121"/>
                              </a:cxn>
                              <a:cxn ang="0">
                                <a:pos x="connsiteX122" y="connsiteY122"/>
                              </a:cxn>
                              <a:cxn ang="0">
                                <a:pos x="connsiteX123" y="connsiteY123"/>
                              </a:cxn>
                              <a:cxn ang="0">
                                <a:pos x="connsiteX124" y="connsiteY124"/>
                              </a:cxn>
                              <a:cxn ang="0">
                                <a:pos x="connsiteX125" y="connsiteY125"/>
                              </a:cxn>
                              <a:cxn ang="0">
                                <a:pos x="connsiteX126" y="connsiteY126"/>
                              </a:cxn>
                              <a:cxn ang="0">
                                <a:pos x="connsiteX127" y="connsiteY127"/>
                              </a:cxn>
                              <a:cxn ang="0">
                                <a:pos x="connsiteX128" y="connsiteY128"/>
                              </a:cxn>
                              <a:cxn ang="0">
                                <a:pos x="connsiteX129" y="connsiteY129"/>
                              </a:cxn>
                              <a:cxn ang="0">
                                <a:pos x="connsiteX130" y="connsiteY130"/>
                              </a:cxn>
                              <a:cxn ang="0">
                                <a:pos x="connsiteX131" y="connsiteY131"/>
                              </a:cxn>
                              <a:cxn ang="0">
                                <a:pos x="connsiteX132" y="connsiteY132"/>
                              </a:cxn>
                              <a:cxn ang="0">
                                <a:pos x="connsiteX133" y="connsiteY133"/>
                              </a:cxn>
                              <a:cxn ang="0">
                                <a:pos x="connsiteX134" y="connsiteY134"/>
                              </a:cxn>
                              <a:cxn ang="0">
                                <a:pos x="connsiteX135" y="connsiteY135"/>
                              </a:cxn>
                              <a:cxn ang="0">
                                <a:pos x="connsiteX136" y="connsiteY136"/>
                              </a:cxn>
                              <a:cxn ang="0">
                                <a:pos x="connsiteX137" y="connsiteY137"/>
                              </a:cxn>
                              <a:cxn ang="0">
                                <a:pos x="connsiteX138" y="connsiteY138"/>
                              </a:cxn>
                              <a:cxn ang="0">
                                <a:pos x="connsiteX139" y="connsiteY139"/>
                              </a:cxn>
                              <a:cxn ang="0">
                                <a:pos x="connsiteX140" y="connsiteY140"/>
                              </a:cxn>
                              <a:cxn ang="0">
                                <a:pos x="connsiteX141" y="connsiteY141"/>
                              </a:cxn>
                              <a:cxn ang="0">
                                <a:pos x="connsiteX142" y="connsiteY142"/>
                              </a:cxn>
                              <a:cxn ang="0">
                                <a:pos x="connsiteX143" y="connsiteY143"/>
                              </a:cxn>
                              <a:cxn ang="0">
                                <a:pos x="connsiteX144" y="connsiteY144"/>
                              </a:cxn>
                              <a:cxn ang="0">
                                <a:pos x="connsiteX145" y="connsiteY145"/>
                              </a:cxn>
                              <a:cxn ang="0">
                                <a:pos x="connsiteX146" y="connsiteY146"/>
                              </a:cxn>
                              <a:cxn ang="0">
                                <a:pos x="connsiteX147" y="connsiteY147"/>
                              </a:cxn>
                              <a:cxn ang="0">
                                <a:pos x="connsiteX148" y="connsiteY148"/>
                              </a:cxn>
                              <a:cxn ang="0">
                                <a:pos x="connsiteX149" y="connsiteY149"/>
                              </a:cxn>
                              <a:cxn ang="0">
                                <a:pos x="connsiteX150" y="connsiteY150"/>
                              </a:cxn>
                              <a:cxn ang="0">
                                <a:pos x="connsiteX151" y="connsiteY151"/>
                              </a:cxn>
                              <a:cxn ang="0">
                                <a:pos x="connsiteX152" y="connsiteY152"/>
                              </a:cxn>
                              <a:cxn ang="0">
                                <a:pos x="connsiteX153" y="connsiteY153"/>
                              </a:cxn>
                              <a:cxn ang="0">
                                <a:pos x="connsiteX154" y="connsiteY154"/>
                              </a:cxn>
                              <a:cxn ang="0">
                                <a:pos x="connsiteX155" y="connsiteY155"/>
                              </a:cxn>
                              <a:cxn ang="0">
                                <a:pos x="connsiteX156" y="connsiteY156"/>
                              </a:cxn>
                              <a:cxn ang="0">
                                <a:pos x="connsiteX157" y="connsiteY157"/>
                              </a:cxn>
                              <a:cxn ang="0">
                                <a:pos x="connsiteX158" y="connsiteY158"/>
                              </a:cxn>
                              <a:cxn ang="0">
                                <a:pos x="connsiteX159" y="connsiteY159"/>
                              </a:cxn>
                              <a:cxn ang="0">
                                <a:pos x="connsiteX160" y="connsiteY160"/>
                              </a:cxn>
                              <a:cxn ang="0">
                                <a:pos x="connsiteX161" y="connsiteY161"/>
                              </a:cxn>
                              <a:cxn ang="0">
                                <a:pos x="connsiteX162" y="connsiteY162"/>
                              </a:cxn>
                              <a:cxn ang="0">
                                <a:pos x="connsiteX163" y="connsiteY163"/>
                              </a:cxn>
                              <a:cxn ang="0">
                                <a:pos x="connsiteX164" y="connsiteY164"/>
                              </a:cxn>
                              <a:cxn ang="0">
                                <a:pos x="connsiteX165" y="connsiteY165"/>
                              </a:cxn>
                              <a:cxn ang="0">
                                <a:pos x="connsiteX166" y="connsiteY166"/>
                              </a:cxn>
                              <a:cxn ang="0">
                                <a:pos x="connsiteX167" y="connsiteY167"/>
                              </a:cxn>
                              <a:cxn ang="0">
                                <a:pos x="connsiteX168" y="connsiteY168"/>
                              </a:cxn>
                              <a:cxn ang="0">
                                <a:pos x="connsiteX169" y="connsiteY169"/>
                              </a:cxn>
                              <a:cxn ang="0">
                                <a:pos x="connsiteX170" y="connsiteY170"/>
                              </a:cxn>
                              <a:cxn ang="0">
                                <a:pos x="connsiteX171" y="connsiteY171"/>
                              </a:cxn>
                              <a:cxn ang="0">
                                <a:pos x="connsiteX172" y="connsiteY172"/>
                              </a:cxn>
                              <a:cxn ang="0">
                                <a:pos x="connsiteX173" y="connsiteY173"/>
                              </a:cxn>
                              <a:cxn ang="0">
                                <a:pos x="connsiteX174" y="connsiteY174"/>
                              </a:cxn>
                              <a:cxn ang="0">
                                <a:pos x="connsiteX175" y="connsiteY175"/>
                              </a:cxn>
                              <a:cxn ang="0">
                                <a:pos x="connsiteX176" y="connsiteY176"/>
                              </a:cxn>
                              <a:cxn ang="0">
                                <a:pos x="connsiteX177" y="connsiteY177"/>
                              </a:cxn>
                              <a:cxn ang="0">
                                <a:pos x="connsiteX178" y="connsiteY178"/>
                              </a:cxn>
                              <a:cxn ang="0">
                                <a:pos x="connsiteX179" y="connsiteY179"/>
                              </a:cxn>
                              <a:cxn ang="0">
                                <a:pos x="connsiteX180" y="connsiteY180"/>
                              </a:cxn>
                              <a:cxn ang="0">
                                <a:pos x="connsiteX181" y="connsiteY181"/>
                              </a:cxn>
                              <a:cxn ang="0">
                                <a:pos x="connsiteX182" y="connsiteY182"/>
                              </a:cxn>
                              <a:cxn ang="0">
                                <a:pos x="connsiteX183" y="connsiteY183"/>
                              </a:cxn>
                              <a:cxn ang="0">
                                <a:pos x="connsiteX184" y="connsiteY184"/>
                              </a:cxn>
                              <a:cxn ang="0">
                                <a:pos x="connsiteX185" y="connsiteY185"/>
                              </a:cxn>
                              <a:cxn ang="0">
                                <a:pos x="connsiteX186" y="connsiteY186"/>
                              </a:cxn>
                              <a:cxn ang="0">
                                <a:pos x="connsiteX187" y="connsiteY187"/>
                              </a:cxn>
                              <a:cxn ang="0">
                                <a:pos x="connsiteX188" y="connsiteY188"/>
                              </a:cxn>
                              <a:cxn ang="0">
                                <a:pos x="connsiteX189" y="connsiteY189"/>
                              </a:cxn>
                              <a:cxn ang="0">
                                <a:pos x="connsiteX190" y="connsiteY190"/>
                              </a:cxn>
                              <a:cxn ang="0">
                                <a:pos x="connsiteX191" y="connsiteY191"/>
                              </a:cxn>
                              <a:cxn ang="0">
                                <a:pos x="connsiteX192" y="connsiteY192"/>
                              </a:cxn>
                              <a:cxn ang="0">
                                <a:pos x="connsiteX193" y="connsiteY193"/>
                              </a:cxn>
                              <a:cxn ang="0">
                                <a:pos x="connsiteX194" y="connsiteY194"/>
                              </a:cxn>
                              <a:cxn ang="0">
                                <a:pos x="connsiteX195" y="connsiteY195"/>
                              </a:cxn>
                              <a:cxn ang="0">
                                <a:pos x="connsiteX196" y="connsiteY196"/>
                              </a:cxn>
                              <a:cxn ang="0">
                                <a:pos x="connsiteX197" y="connsiteY197"/>
                              </a:cxn>
                              <a:cxn ang="0">
                                <a:pos x="connsiteX198" y="connsiteY198"/>
                              </a:cxn>
                              <a:cxn ang="0">
                                <a:pos x="connsiteX199" y="connsiteY199"/>
                              </a:cxn>
                              <a:cxn ang="0">
                                <a:pos x="connsiteX200" y="connsiteY200"/>
                              </a:cxn>
                              <a:cxn ang="0">
                                <a:pos x="connsiteX201" y="connsiteY201"/>
                              </a:cxn>
                              <a:cxn ang="0">
                                <a:pos x="connsiteX202" y="connsiteY202"/>
                              </a:cxn>
                              <a:cxn ang="0">
                                <a:pos x="connsiteX203" y="connsiteY203"/>
                              </a:cxn>
                              <a:cxn ang="0">
                                <a:pos x="connsiteX204" y="connsiteY204"/>
                              </a:cxn>
                              <a:cxn ang="0">
                                <a:pos x="connsiteX205" y="connsiteY205"/>
                              </a:cxn>
                              <a:cxn ang="0">
                                <a:pos x="connsiteX206" y="connsiteY206"/>
                              </a:cxn>
                              <a:cxn ang="0">
                                <a:pos x="connsiteX207" y="connsiteY207"/>
                              </a:cxn>
                              <a:cxn ang="0">
                                <a:pos x="connsiteX208" y="connsiteY208"/>
                              </a:cxn>
                              <a:cxn ang="0">
                                <a:pos x="connsiteX209" y="connsiteY209"/>
                              </a:cxn>
                              <a:cxn ang="0">
                                <a:pos x="connsiteX210" y="connsiteY210"/>
                              </a:cxn>
                              <a:cxn ang="0">
                                <a:pos x="connsiteX211" y="connsiteY211"/>
                              </a:cxn>
                              <a:cxn ang="0">
                                <a:pos x="connsiteX212" y="connsiteY212"/>
                              </a:cxn>
                              <a:cxn ang="0">
                                <a:pos x="connsiteX213" y="connsiteY213"/>
                              </a:cxn>
                            </a:cxnLst>
                            <a:rect l="l" t="t" r="r" b="b"/>
                            <a:pathLst>
                              <a:path w="1459282" h="1290181">
                                <a:moveTo>
                                  <a:pt x="0" y="657617"/>
                                </a:moveTo>
                                <a:lnTo>
                                  <a:pt x="28184" y="713984"/>
                                </a:lnTo>
                                <a:lnTo>
                                  <a:pt x="68893" y="742167"/>
                                </a:lnTo>
                                <a:lnTo>
                                  <a:pt x="97077" y="754693"/>
                                </a:lnTo>
                                <a:lnTo>
                                  <a:pt x="140918" y="786008"/>
                                </a:lnTo>
                                <a:lnTo>
                                  <a:pt x="140918" y="786008"/>
                                </a:lnTo>
                                <a:lnTo>
                                  <a:pt x="228600" y="832981"/>
                                </a:lnTo>
                                <a:lnTo>
                                  <a:pt x="237995" y="820455"/>
                                </a:lnTo>
                                <a:lnTo>
                                  <a:pt x="263047" y="829849"/>
                                </a:lnTo>
                                <a:lnTo>
                                  <a:pt x="278704" y="817323"/>
                                </a:lnTo>
                                <a:lnTo>
                                  <a:pt x="316282" y="832981"/>
                                </a:lnTo>
                                <a:lnTo>
                                  <a:pt x="347597" y="814192"/>
                                </a:lnTo>
                                <a:lnTo>
                                  <a:pt x="388307" y="832981"/>
                                </a:lnTo>
                                <a:lnTo>
                                  <a:pt x="429017" y="820455"/>
                                </a:lnTo>
                                <a:lnTo>
                                  <a:pt x="457200" y="845507"/>
                                </a:lnTo>
                                <a:lnTo>
                                  <a:pt x="485384" y="820455"/>
                                </a:lnTo>
                                <a:lnTo>
                                  <a:pt x="516699" y="826718"/>
                                </a:lnTo>
                                <a:lnTo>
                                  <a:pt x="526093" y="807929"/>
                                </a:lnTo>
                                <a:lnTo>
                                  <a:pt x="513567" y="786008"/>
                                </a:lnTo>
                                <a:lnTo>
                                  <a:pt x="554277" y="773482"/>
                                </a:lnTo>
                                <a:lnTo>
                                  <a:pt x="579329" y="773482"/>
                                </a:lnTo>
                                <a:lnTo>
                                  <a:pt x="610644" y="773482"/>
                                </a:lnTo>
                                <a:lnTo>
                                  <a:pt x="610644" y="751562"/>
                                </a:lnTo>
                                <a:lnTo>
                                  <a:pt x="641959" y="776614"/>
                                </a:lnTo>
                                <a:lnTo>
                                  <a:pt x="654485" y="751562"/>
                                </a:lnTo>
                                <a:lnTo>
                                  <a:pt x="682669" y="757825"/>
                                </a:lnTo>
                                <a:lnTo>
                                  <a:pt x="701458" y="751562"/>
                                </a:lnTo>
                                <a:lnTo>
                                  <a:pt x="735904" y="751562"/>
                                </a:lnTo>
                                <a:lnTo>
                                  <a:pt x="760956" y="773482"/>
                                </a:lnTo>
                                <a:lnTo>
                                  <a:pt x="786008" y="779745"/>
                                </a:lnTo>
                                <a:lnTo>
                                  <a:pt x="754693" y="792271"/>
                                </a:lnTo>
                                <a:lnTo>
                                  <a:pt x="757825" y="817323"/>
                                </a:lnTo>
                                <a:lnTo>
                                  <a:pt x="739036" y="804797"/>
                                </a:lnTo>
                                <a:lnTo>
                                  <a:pt x="720247" y="779745"/>
                                </a:lnTo>
                                <a:lnTo>
                                  <a:pt x="660748" y="801666"/>
                                </a:lnTo>
                                <a:lnTo>
                                  <a:pt x="613776" y="817323"/>
                                </a:lnTo>
                                <a:lnTo>
                                  <a:pt x="641959" y="842376"/>
                                </a:lnTo>
                                <a:lnTo>
                                  <a:pt x="623170" y="851770"/>
                                </a:lnTo>
                                <a:lnTo>
                                  <a:pt x="598118" y="842376"/>
                                </a:lnTo>
                                <a:lnTo>
                                  <a:pt x="620039" y="870559"/>
                                </a:lnTo>
                                <a:lnTo>
                                  <a:pt x="657617" y="870559"/>
                                </a:lnTo>
                                <a:lnTo>
                                  <a:pt x="698326" y="879954"/>
                                </a:lnTo>
                                <a:lnTo>
                                  <a:pt x="735904" y="883085"/>
                                </a:lnTo>
                                <a:lnTo>
                                  <a:pt x="754693" y="892480"/>
                                </a:lnTo>
                                <a:lnTo>
                                  <a:pt x="754693" y="892480"/>
                                </a:lnTo>
                                <a:lnTo>
                                  <a:pt x="779745" y="864296"/>
                                </a:lnTo>
                                <a:lnTo>
                                  <a:pt x="789140" y="832981"/>
                                </a:lnTo>
                                <a:lnTo>
                                  <a:pt x="804797" y="829849"/>
                                </a:lnTo>
                                <a:lnTo>
                                  <a:pt x="814192" y="851770"/>
                                </a:lnTo>
                                <a:lnTo>
                                  <a:pt x="851770" y="867428"/>
                                </a:lnTo>
                                <a:lnTo>
                                  <a:pt x="845507" y="886217"/>
                                </a:lnTo>
                                <a:lnTo>
                                  <a:pt x="845507" y="920663"/>
                                </a:lnTo>
                                <a:lnTo>
                                  <a:pt x="851770" y="936321"/>
                                </a:lnTo>
                                <a:lnTo>
                                  <a:pt x="889348" y="939452"/>
                                </a:lnTo>
                                <a:lnTo>
                                  <a:pt x="883085" y="961373"/>
                                </a:lnTo>
                                <a:lnTo>
                                  <a:pt x="883085" y="995819"/>
                                </a:lnTo>
                                <a:lnTo>
                                  <a:pt x="901874" y="1011477"/>
                                </a:lnTo>
                                <a:lnTo>
                                  <a:pt x="945715" y="1017740"/>
                                </a:lnTo>
                                <a:lnTo>
                                  <a:pt x="955110" y="1058449"/>
                                </a:lnTo>
                                <a:lnTo>
                                  <a:pt x="983293" y="1061581"/>
                                </a:lnTo>
                                <a:lnTo>
                                  <a:pt x="977030" y="1086633"/>
                                </a:lnTo>
                                <a:lnTo>
                                  <a:pt x="998951" y="1102291"/>
                                </a:lnTo>
                                <a:lnTo>
                                  <a:pt x="1036529" y="1105422"/>
                                </a:lnTo>
                                <a:lnTo>
                                  <a:pt x="1052187" y="1117948"/>
                                </a:lnTo>
                                <a:lnTo>
                                  <a:pt x="1033397" y="1130474"/>
                                </a:lnTo>
                                <a:lnTo>
                                  <a:pt x="1033397" y="1130474"/>
                                </a:lnTo>
                                <a:lnTo>
                                  <a:pt x="1017740" y="1152395"/>
                                </a:lnTo>
                                <a:lnTo>
                                  <a:pt x="1042792" y="1168052"/>
                                </a:lnTo>
                                <a:lnTo>
                                  <a:pt x="1049055" y="1189973"/>
                                </a:lnTo>
                                <a:lnTo>
                                  <a:pt x="1039661" y="1205630"/>
                                </a:lnTo>
                                <a:lnTo>
                                  <a:pt x="1052187" y="1230682"/>
                                </a:lnTo>
                                <a:lnTo>
                                  <a:pt x="1061581" y="1268260"/>
                                </a:lnTo>
                                <a:lnTo>
                                  <a:pt x="1105422" y="1290181"/>
                                </a:lnTo>
                                <a:lnTo>
                                  <a:pt x="1096028" y="1265129"/>
                                </a:lnTo>
                                <a:lnTo>
                                  <a:pt x="1086633" y="1224419"/>
                                </a:lnTo>
                                <a:lnTo>
                                  <a:pt x="1074107" y="1193104"/>
                                </a:lnTo>
                                <a:lnTo>
                                  <a:pt x="1070976" y="1161789"/>
                                </a:lnTo>
                                <a:lnTo>
                                  <a:pt x="1058450" y="1130474"/>
                                </a:lnTo>
                                <a:lnTo>
                                  <a:pt x="1067844" y="1099159"/>
                                </a:lnTo>
                                <a:lnTo>
                                  <a:pt x="1058450" y="1074107"/>
                                </a:lnTo>
                                <a:lnTo>
                                  <a:pt x="1039661" y="1083502"/>
                                </a:lnTo>
                                <a:lnTo>
                                  <a:pt x="1020871" y="1067844"/>
                                </a:lnTo>
                                <a:lnTo>
                                  <a:pt x="1005214" y="1049055"/>
                                </a:lnTo>
                                <a:lnTo>
                                  <a:pt x="1459282" y="432148"/>
                                </a:lnTo>
                                <a:lnTo>
                                  <a:pt x="1434230" y="378913"/>
                                </a:lnTo>
                                <a:lnTo>
                                  <a:pt x="1412310" y="344466"/>
                                </a:lnTo>
                                <a:lnTo>
                                  <a:pt x="1390389" y="341334"/>
                                </a:lnTo>
                                <a:lnTo>
                                  <a:pt x="1346548" y="303756"/>
                                </a:lnTo>
                                <a:lnTo>
                                  <a:pt x="1327759" y="275573"/>
                                </a:lnTo>
                                <a:lnTo>
                                  <a:pt x="1324628" y="231732"/>
                                </a:lnTo>
                                <a:lnTo>
                                  <a:pt x="1287050" y="222337"/>
                                </a:lnTo>
                                <a:lnTo>
                                  <a:pt x="1287050" y="222337"/>
                                </a:lnTo>
                                <a:lnTo>
                                  <a:pt x="1261997" y="209811"/>
                                </a:lnTo>
                                <a:lnTo>
                                  <a:pt x="1268261" y="191022"/>
                                </a:lnTo>
                                <a:lnTo>
                                  <a:pt x="1265129" y="159707"/>
                                </a:lnTo>
                                <a:lnTo>
                                  <a:pt x="1240077" y="137786"/>
                                </a:lnTo>
                                <a:lnTo>
                                  <a:pt x="1230682" y="144049"/>
                                </a:lnTo>
                                <a:lnTo>
                                  <a:pt x="1218156" y="137786"/>
                                </a:lnTo>
                                <a:lnTo>
                                  <a:pt x="1233814" y="112734"/>
                                </a:lnTo>
                                <a:lnTo>
                                  <a:pt x="1218156" y="106471"/>
                                </a:lnTo>
                                <a:lnTo>
                                  <a:pt x="1205630" y="125260"/>
                                </a:lnTo>
                                <a:lnTo>
                                  <a:pt x="1193104" y="112734"/>
                                </a:lnTo>
                                <a:lnTo>
                                  <a:pt x="1205630" y="90814"/>
                                </a:lnTo>
                                <a:lnTo>
                                  <a:pt x="1221288" y="87682"/>
                                </a:lnTo>
                                <a:lnTo>
                                  <a:pt x="1221288" y="72025"/>
                                </a:lnTo>
                                <a:lnTo>
                                  <a:pt x="1199367" y="68893"/>
                                </a:lnTo>
                                <a:lnTo>
                                  <a:pt x="1177447" y="78288"/>
                                </a:lnTo>
                                <a:lnTo>
                                  <a:pt x="1146132" y="56367"/>
                                </a:lnTo>
                                <a:lnTo>
                                  <a:pt x="1143000" y="40710"/>
                                </a:lnTo>
                                <a:lnTo>
                                  <a:pt x="1117948" y="40710"/>
                                </a:lnTo>
                                <a:lnTo>
                                  <a:pt x="1102291" y="56367"/>
                                </a:lnTo>
                                <a:lnTo>
                                  <a:pt x="1092896" y="59499"/>
                                </a:lnTo>
                                <a:lnTo>
                                  <a:pt x="1083502" y="37578"/>
                                </a:lnTo>
                                <a:lnTo>
                                  <a:pt x="1070976" y="25052"/>
                                </a:lnTo>
                                <a:lnTo>
                                  <a:pt x="1030266" y="15658"/>
                                </a:lnTo>
                                <a:lnTo>
                                  <a:pt x="977030" y="15658"/>
                                </a:lnTo>
                                <a:lnTo>
                                  <a:pt x="942584" y="37578"/>
                                </a:lnTo>
                                <a:lnTo>
                                  <a:pt x="920663" y="25052"/>
                                </a:lnTo>
                                <a:lnTo>
                                  <a:pt x="889348" y="6263"/>
                                </a:lnTo>
                                <a:lnTo>
                                  <a:pt x="858033" y="0"/>
                                </a:lnTo>
                                <a:lnTo>
                                  <a:pt x="820455" y="9395"/>
                                </a:lnTo>
                                <a:lnTo>
                                  <a:pt x="814192" y="81419"/>
                                </a:lnTo>
                                <a:lnTo>
                                  <a:pt x="811061" y="106471"/>
                                </a:lnTo>
                                <a:lnTo>
                                  <a:pt x="786008" y="118997"/>
                                </a:lnTo>
                                <a:lnTo>
                                  <a:pt x="792271" y="150313"/>
                                </a:lnTo>
                                <a:lnTo>
                                  <a:pt x="817324" y="181628"/>
                                </a:lnTo>
                                <a:lnTo>
                                  <a:pt x="804797" y="178496"/>
                                </a:lnTo>
                                <a:lnTo>
                                  <a:pt x="804797" y="197285"/>
                                </a:lnTo>
                                <a:lnTo>
                                  <a:pt x="826718" y="219206"/>
                                </a:lnTo>
                                <a:lnTo>
                                  <a:pt x="836113" y="237995"/>
                                </a:lnTo>
                                <a:lnTo>
                                  <a:pt x="829850" y="250521"/>
                                </a:lnTo>
                                <a:lnTo>
                                  <a:pt x="795403" y="228600"/>
                                </a:lnTo>
                                <a:lnTo>
                                  <a:pt x="779745" y="216074"/>
                                </a:lnTo>
                                <a:lnTo>
                                  <a:pt x="757825" y="219206"/>
                                </a:lnTo>
                                <a:lnTo>
                                  <a:pt x="748430" y="200417"/>
                                </a:lnTo>
                                <a:lnTo>
                                  <a:pt x="723378" y="165970"/>
                                </a:lnTo>
                                <a:lnTo>
                                  <a:pt x="723378" y="147181"/>
                                </a:lnTo>
                                <a:lnTo>
                                  <a:pt x="742167" y="134655"/>
                                </a:lnTo>
                                <a:lnTo>
                                  <a:pt x="698326" y="97077"/>
                                </a:lnTo>
                                <a:lnTo>
                                  <a:pt x="682669" y="112734"/>
                                </a:lnTo>
                                <a:lnTo>
                                  <a:pt x="604381" y="68893"/>
                                </a:lnTo>
                                <a:lnTo>
                                  <a:pt x="594987" y="90814"/>
                                </a:lnTo>
                                <a:lnTo>
                                  <a:pt x="604381" y="125260"/>
                                </a:lnTo>
                                <a:lnTo>
                                  <a:pt x="604381" y="144049"/>
                                </a:lnTo>
                                <a:lnTo>
                                  <a:pt x="582461" y="115866"/>
                                </a:lnTo>
                                <a:lnTo>
                                  <a:pt x="560540" y="165970"/>
                                </a:lnTo>
                                <a:lnTo>
                                  <a:pt x="579329" y="209811"/>
                                </a:lnTo>
                                <a:lnTo>
                                  <a:pt x="604381" y="219206"/>
                                </a:lnTo>
                                <a:lnTo>
                                  <a:pt x="616907" y="241126"/>
                                </a:lnTo>
                                <a:lnTo>
                                  <a:pt x="626302" y="275573"/>
                                </a:lnTo>
                                <a:lnTo>
                                  <a:pt x="641959" y="256784"/>
                                </a:lnTo>
                                <a:lnTo>
                                  <a:pt x="660748" y="275573"/>
                                </a:lnTo>
                                <a:lnTo>
                                  <a:pt x="679537" y="278704"/>
                                </a:lnTo>
                                <a:lnTo>
                                  <a:pt x="679537" y="278704"/>
                                </a:lnTo>
                                <a:lnTo>
                                  <a:pt x="670143" y="303756"/>
                                </a:lnTo>
                                <a:lnTo>
                                  <a:pt x="654485" y="300625"/>
                                </a:lnTo>
                                <a:lnTo>
                                  <a:pt x="645091" y="319414"/>
                                </a:lnTo>
                                <a:lnTo>
                                  <a:pt x="629433" y="335071"/>
                                </a:lnTo>
                                <a:lnTo>
                                  <a:pt x="629433" y="335071"/>
                                </a:lnTo>
                                <a:lnTo>
                                  <a:pt x="579329" y="344466"/>
                                </a:lnTo>
                                <a:lnTo>
                                  <a:pt x="566803" y="335071"/>
                                </a:lnTo>
                                <a:lnTo>
                                  <a:pt x="566803" y="335071"/>
                                </a:lnTo>
                                <a:lnTo>
                                  <a:pt x="551145" y="316282"/>
                                </a:lnTo>
                                <a:lnTo>
                                  <a:pt x="532356" y="322545"/>
                                </a:lnTo>
                                <a:lnTo>
                                  <a:pt x="497910" y="300625"/>
                                </a:lnTo>
                                <a:lnTo>
                                  <a:pt x="510436" y="288099"/>
                                </a:lnTo>
                                <a:lnTo>
                                  <a:pt x="491647" y="272441"/>
                                </a:lnTo>
                                <a:lnTo>
                                  <a:pt x="466595" y="278704"/>
                                </a:lnTo>
                                <a:lnTo>
                                  <a:pt x="444674" y="291230"/>
                                </a:lnTo>
                                <a:lnTo>
                                  <a:pt x="413359" y="272441"/>
                                </a:lnTo>
                                <a:lnTo>
                                  <a:pt x="375781" y="297493"/>
                                </a:lnTo>
                                <a:lnTo>
                                  <a:pt x="344466" y="278704"/>
                                </a:lnTo>
                                <a:lnTo>
                                  <a:pt x="341334" y="335071"/>
                                </a:lnTo>
                                <a:lnTo>
                                  <a:pt x="338203" y="369518"/>
                                </a:lnTo>
                                <a:lnTo>
                                  <a:pt x="353861" y="403965"/>
                                </a:lnTo>
                                <a:lnTo>
                                  <a:pt x="344466" y="413359"/>
                                </a:lnTo>
                                <a:lnTo>
                                  <a:pt x="338203" y="385176"/>
                                </a:lnTo>
                                <a:lnTo>
                                  <a:pt x="338203" y="385176"/>
                                </a:lnTo>
                                <a:lnTo>
                                  <a:pt x="303756" y="375781"/>
                                </a:lnTo>
                                <a:lnTo>
                                  <a:pt x="288099" y="422754"/>
                                </a:lnTo>
                                <a:lnTo>
                                  <a:pt x="288099" y="441543"/>
                                </a:lnTo>
                                <a:lnTo>
                                  <a:pt x="319414" y="469726"/>
                                </a:lnTo>
                                <a:lnTo>
                                  <a:pt x="319414" y="469726"/>
                                </a:lnTo>
                                <a:lnTo>
                                  <a:pt x="356992" y="454069"/>
                                </a:lnTo>
                                <a:lnTo>
                                  <a:pt x="366387" y="469726"/>
                                </a:lnTo>
                                <a:lnTo>
                                  <a:pt x="335071" y="501041"/>
                                </a:lnTo>
                                <a:lnTo>
                                  <a:pt x="316282" y="522962"/>
                                </a:lnTo>
                                <a:lnTo>
                                  <a:pt x="306888" y="535488"/>
                                </a:lnTo>
                                <a:lnTo>
                                  <a:pt x="294362" y="538619"/>
                                </a:lnTo>
                                <a:lnTo>
                                  <a:pt x="269310" y="566803"/>
                                </a:lnTo>
                                <a:lnTo>
                                  <a:pt x="284967" y="579329"/>
                                </a:lnTo>
                                <a:lnTo>
                                  <a:pt x="319414" y="576197"/>
                                </a:lnTo>
                                <a:lnTo>
                                  <a:pt x="325677" y="591855"/>
                                </a:lnTo>
                                <a:lnTo>
                                  <a:pt x="331940" y="623170"/>
                                </a:lnTo>
                                <a:lnTo>
                                  <a:pt x="344466" y="645091"/>
                                </a:lnTo>
                                <a:lnTo>
                                  <a:pt x="331940" y="682669"/>
                                </a:lnTo>
                                <a:lnTo>
                                  <a:pt x="369518" y="657617"/>
                                </a:lnTo>
                                <a:lnTo>
                                  <a:pt x="388307" y="657617"/>
                                </a:lnTo>
                                <a:lnTo>
                                  <a:pt x="375781" y="682669"/>
                                </a:lnTo>
                                <a:lnTo>
                                  <a:pt x="410228" y="713984"/>
                                </a:lnTo>
                                <a:lnTo>
                                  <a:pt x="375781" y="723378"/>
                                </a:lnTo>
                                <a:lnTo>
                                  <a:pt x="363255" y="726510"/>
                                </a:lnTo>
                                <a:lnTo>
                                  <a:pt x="341334" y="745299"/>
                                </a:lnTo>
                                <a:lnTo>
                                  <a:pt x="316282" y="770351"/>
                                </a:lnTo>
                                <a:lnTo>
                                  <a:pt x="281836" y="751562"/>
                                </a:lnTo>
                                <a:lnTo>
                                  <a:pt x="256784" y="770351"/>
                                </a:lnTo>
                                <a:lnTo>
                                  <a:pt x="222337" y="754693"/>
                                </a:lnTo>
                                <a:lnTo>
                                  <a:pt x="184759" y="739036"/>
                                </a:lnTo>
                                <a:lnTo>
                                  <a:pt x="137787" y="754693"/>
                                </a:lnTo>
                                <a:lnTo>
                                  <a:pt x="122129" y="735904"/>
                                </a:lnTo>
                                <a:lnTo>
                                  <a:pt x="112734" y="713984"/>
                                </a:lnTo>
                                <a:lnTo>
                                  <a:pt x="100208" y="710852"/>
                                </a:lnTo>
                                <a:lnTo>
                                  <a:pt x="68893" y="720247"/>
                                </a:lnTo>
                                <a:lnTo>
                                  <a:pt x="0" y="657617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28575">
                            <a:solidFill>
                              <a:srgbClr val="000000"/>
                            </a:solidFill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1">
                            <a:schemeClr val="l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/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SzPct val="100000"/>
                              <a:buFont typeface="Times New Roman" pitchFamily="16" charset="0"/>
                              <a:buNone/>
                              <a:defRPr/>
                            </a:pPr>
                            <a:endParaRPr lang="en-GB">
                              <a:solidFill>
                                <a:schemeClr val="bg1"/>
                              </a:solidFill>
                              <a:ea typeface="ＭＳ Ｐゴシック" charset="-128"/>
                            </a:endParaRPr>
                          </a:p>
                        </p:txBody>
                      </p:sp>
                      <p:sp>
                        <p:nvSpPr>
                          <p:cNvPr id="80" name="Freeform 79"/>
                          <p:cNvSpPr/>
                          <p:nvPr/>
                        </p:nvSpPr>
                        <p:spPr>
                          <a:xfrm>
                            <a:off x="477630" y="4903823"/>
                            <a:ext cx="39698" cy="109456"/>
                          </a:xfrm>
                          <a:custGeom>
                            <a:avLst/>
                            <a:gdLst>
                              <a:gd name="connsiteX0" fmla="*/ 14287 w 35718"/>
                              <a:gd name="connsiteY0" fmla="*/ 0 h 109538"/>
                              <a:gd name="connsiteX1" fmla="*/ 7143 w 35718"/>
                              <a:gd name="connsiteY1" fmla="*/ 52388 h 109538"/>
                              <a:gd name="connsiteX2" fmla="*/ 0 w 35718"/>
                              <a:gd name="connsiteY2" fmla="*/ 95250 h 109538"/>
                              <a:gd name="connsiteX3" fmla="*/ 28575 w 35718"/>
                              <a:gd name="connsiteY3" fmla="*/ 109538 h 109538"/>
                              <a:gd name="connsiteX4" fmla="*/ 30956 w 35718"/>
                              <a:gd name="connsiteY4" fmla="*/ 85725 h 109538"/>
                              <a:gd name="connsiteX5" fmla="*/ 23812 w 35718"/>
                              <a:gd name="connsiteY5" fmla="*/ 71438 h 109538"/>
                              <a:gd name="connsiteX6" fmla="*/ 35718 w 35718"/>
                              <a:gd name="connsiteY6" fmla="*/ 47625 h 109538"/>
                              <a:gd name="connsiteX7" fmla="*/ 14287 w 35718"/>
                              <a:gd name="connsiteY7" fmla="*/ 0 h 109538"/>
                              <a:gd name="connsiteX0" fmla="*/ 14287 w 35718"/>
                              <a:gd name="connsiteY0" fmla="*/ 0 h 109538"/>
                              <a:gd name="connsiteX1" fmla="*/ 7143 w 35718"/>
                              <a:gd name="connsiteY1" fmla="*/ 28575 h 109538"/>
                              <a:gd name="connsiteX2" fmla="*/ 7143 w 35718"/>
                              <a:gd name="connsiteY2" fmla="*/ 52388 h 109538"/>
                              <a:gd name="connsiteX3" fmla="*/ 0 w 35718"/>
                              <a:gd name="connsiteY3" fmla="*/ 95250 h 109538"/>
                              <a:gd name="connsiteX4" fmla="*/ 28575 w 35718"/>
                              <a:gd name="connsiteY4" fmla="*/ 109538 h 109538"/>
                              <a:gd name="connsiteX5" fmla="*/ 30956 w 35718"/>
                              <a:gd name="connsiteY5" fmla="*/ 85725 h 109538"/>
                              <a:gd name="connsiteX6" fmla="*/ 23812 w 35718"/>
                              <a:gd name="connsiteY6" fmla="*/ 71438 h 109538"/>
                              <a:gd name="connsiteX7" fmla="*/ 35718 w 35718"/>
                              <a:gd name="connsiteY7" fmla="*/ 47625 h 109538"/>
                              <a:gd name="connsiteX8" fmla="*/ 14287 w 35718"/>
                              <a:gd name="connsiteY8" fmla="*/ 0 h 109538"/>
                              <a:gd name="connsiteX0" fmla="*/ 19050 w 40481"/>
                              <a:gd name="connsiteY0" fmla="*/ 0 h 109538"/>
                              <a:gd name="connsiteX1" fmla="*/ 0 w 40481"/>
                              <a:gd name="connsiteY1" fmla="*/ 21431 h 109538"/>
                              <a:gd name="connsiteX2" fmla="*/ 11906 w 40481"/>
                              <a:gd name="connsiteY2" fmla="*/ 52388 h 109538"/>
                              <a:gd name="connsiteX3" fmla="*/ 4763 w 40481"/>
                              <a:gd name="connsiteY3" fmla="*/ 95250 h 109538"/>
                              <a:gd name="connsiteX4" fmla="*/ 33338 w 40481"/>
                              <a:gd name="connsiteY4" fmla="*/ 109538 h 109538"/>
                              <a:gd name="connsiteX5" fmla="*/ 35719 w 40481"/>
                              <a:gd name="connsiteY5" fmla="*/ 85725 h 109538"/>
                              <a:gd name="connsiteX6" fmla="*/ 28575 w 40481"/>
                              <a:gd name="connsiteY6" fmla="*/ 71438 h 109538"/>
                              <a:gd name="connsiteX7" fmla="*/ 40481 w 40481"/>
                              <a:gd name="connsiteY7" fmla="*/ 47625 h 109538"/>
                              <a:gd name="connsiteX8" fmla="*/ 19050 w 40481"/>
                              <a:gd name="connsiteY8" fmla="*/ 0 h 109538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</a:cxnLst>
                            <a:rect l="l" t="t" r="r" b="b"/>
                            <a:pathLst>
                              <a:path w="40481" h="109538">
                                <a:moveTo>
                                  <a:pt x="19050" y="0"/>
                                </a:moveTo>
                                <a:lnTo>
                                  <a:pt x="0" y="21431"/>
                                </a:lnTo>
                                <a:lnTo>
                                  <a:pt x="11906" y="52388"/>
                                </a:lnTo>
                                <a:lnTo>
                                  <a:pt x="4763" y="95250"/>
                                </a:lnTo>
                                <a:lnTo>
                                  <a:pt x="33338" y="109538"/>
                                </a:lnTo>
                                <a:lnTo>
                                  <a:pt x="35719" y="85725"/>
                                </a:lnTo>
                                <a:lnTo>
                                  <a:pt x="28575" y="71438"/>
                                </a:lnTo>
                                <a:lnTo>
                                  <a:pt x="40481" y="47625"/>
                                </a:lnTo>
                                <a:lnTo>
                                  <a:pt x="19050" y="0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28575">
                            <a:solidFill>
                              <a:srgbClr val="000000"/>
                            </a:solidFill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1">
                            <a:schemeClr val="l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/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SzPct val="100000"/>
                              <a:buFont typeface="Times New Roman" pitchFamily="16" charset="0"/>
                              <a:buNone/>
                              <a:defRPr/>
                            </a:pPr>
                            <a:endParaRPr lang="en-GB">
                              <a:solidFill>
                                <a:schemeClr val="bg1"/>
                              </a:solidFill>
                              <a:ea typeface="ＭＳ Ｐゴシック" charset="-128"/>
                            </a:endParaRPr>
                          </a:p>
                        </p:txBody>
                      </p:sp>
                    </p:grpSp>
                    <p:sp>
                      <p:nvSpPr>
                        <p:cNvPr id="78" name="Freeform 77"/>
                        <p:cNvSpPr/>
                        <p:nvPr/>
                      </p:nvSpPr>
                      <p:spPr>
                        <a:xfrm>
                          <a:off x="339650" y="5180695"/>
                          <a:ext cx="34934" cy="74556"/>
                        </a:xfrm>
                        <a:custGeom>
                          <a:avLst/>
                          <a:gdLst>
                            <a:gd name="connsiteX0" fmla="*/ 0 w 35718"/>
                            <a:gd name="connsiteY0" fmla="*/ 0 h 73819"/>
                            <a:gd name="connsiteX1" fmla="*/ 2381 w 35718"/>
                            <a:gd name="connsiteY1" fmla="*/ 66675 h 73819"/>
                            <a:gd name="connsiteX2" fmla="*/ 28575 w 35718"/>
                            <a:gd name="connsiteY2" fmla="*/ 73819 h 73819"/>
                            <a:gd name="connsiteX3" fmla="*/ 35718 w 35718"/>
                            <a:gd name="connsiteY3" fmla="*/ 40482 h 73819"/>
                            <a:gd name="connsiteX4" fmla="*/ 0 w 35718"/>
                            <a:gd name="connsiteY4" fmla="*/ 0 h 73819"/>
                            <a:gd name="connsiteX0" fmla="*/ 0 w 35718"/>
                            <a:gd name="connsiteY0" fmla="*/ 0 h 73819"/>
                            <a:gd name="connsiteX1" fmla="*/ 2381 w 35718"/>
                            <a:gd name="connsiteY1" fmla="*/ 66675 h 73819"/>
                            <a:gd name="connsiteX2" fmla="*/ 28575 w 35718"/>
                            <a:gd name="connsiteY2" fmla="*/ 73819 h 73819"/>
                            <a:gd name="connsiteX3" fmla="*/ 35718 w 35718"/>
                            <a:gd name="connsiteY3" fmla="*/ 40482 h 73819"/>
                            <a:gd name="connsiteX4" fmla="*/ 16668 w 35718"/>
                            <a:gd name="connsiteY4" fmla="*/ 16669 h 73819"/>
                            <a:gd name="connsiteX5" fmla="*/ 0 w 35718"/>
                            <a:gd name="connsiteY5" fmla="*/ 0 h 73819"/>
                            <a:gd name="connsiteX0" fmla="*/ 0 w 35718"/>
                            <a:gd name="connsiteY0" fmla="*/ 0 h 73819"/>
                            <a:gd name="connsiteX1" fmla="*/ 2381 w 35718"/>
                            <a:gd name="connsiteY1" fmla="*/ 66675 h 73819"/>
                            <a:gd name="connsiteX2" fmla="*/ 28575 w 35718"/>
                            <a:gd name="connsiteY2" fmla="*/ 73819 h 73819"/>
                            <a:gd name="connsiteX3" fmla="*/ 35718 w 35718"/>
                            <a:gd name="connsiteY3" fmla="*/ 40482 h 73819"/>
                            <a:gd name="connsiteX4" fmla="*/ 16668 w 35718"/>
                            <a:gd name="connsiteY4" fmla="*/ 9525 h 73819"/>
                            <a:gd name="connsiteX5" fmla="*/ 0 w 35718"/>
                            <a:gd name="connsiteY5" fmla="*/ 0 h 7381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5718" h="73819">
                              <a:moveTo>
                                <a:pt x="0" y="0"/>
                              </a:moveTo>
                              <a:cubicBezTo>
                                <a:pt x="794" y="22225"/>
                                <a:pt x="1587" y="44450"/>
                                <a:pt x="2381" y="66675"/>
                              </a:cubicBezTo>
                              <a:lnTo>
                                <a:pt x="28575" y="73819"/>
                              </a:lnTo>
                              <a:lnTo>
                                <a:pt x="35718" y="40482"/>
                              </a:lnTo>
                              <a:lnTo>
                                <a:pt x="16668" y="9525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grpFill/>
                        <a:ln w="28575">
                          <a:solidFill>
                            <a:srgbClr val="000000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1">
                          <a:schemeClr val="lt1"/>
                        </a:fillRef>
                        <a:effectRef idx="0">
                          <a:schemeClr val="accent1"/>
                        </a:effectRef>
                        <a:fontRef idx="minor">
                          <a:schemeClr val="dk1"/>
                        </a:fontRef>
                      </p:style>
                      <p:txBody>
                        <a:bodyPr/>
                        <a:lstStyle/>
                        <a:p>
                          <a:pPr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buNone/>
                            <a:defRPr/>
                          </a:pPr>
                          <a:endParaRPr lang="en-GB">
                            <a:solidFill>
                              <a:schemeClr val="bg1"/>
                            </a:solidFill>
                            <a:ea typeface="ＭＳ Ｐゴシック" charset="-128"/>
                          </a:endParaRPr>
                        </a:p>
                      </p:txBody>
                    </p:sp>
                  </p:grpSp>
                  <p:sp>
                    <p:nvSpPr>
                      <p:cNvPr id="76" name="Freeform 75"/>
                      <p:cNvSpPr/>
                      <p:nvPr/>
                    </p:nvSpPr>
                    <p:spPr>
                      <a:xfrm>
                        <a:off x="505331" y="5741523"/>
                        <a:ext cx="130208" cy="71384"/>
                      </a:xfrm>
                      <a:custGeom>
                        <a:avLst/>
                        <a:gdLst>
                          <a:gd name="connsiteX0" fmla="*/ 0 w 130969"/>
                          <a:gd name="connsiteY0" fmla="*/ 7144 h 71438"/>
                          <a:gd name="connsiteX1" fmla="*/ 2381 w 130969"/>
                          <a:gd name="connsiteY1" fmla="*/ 66675 h 71438"/>
                          <a:gd name="connsiteX2" fmla="*/ 19050 w 130969"/>
                          <a:gd name="connsiteY2" fmla="*/ 71438 h 71438"/>
                          <a:gd name="connsiteX3" fmla="*/ 33338 w 130969"/>
                          <a:gd name="connsiteY3" fmla="*/ 61913 h 71438"/>
                          <a:gd name="connsiteX4" fmla="*/ 54769 w 130969"/>
                          <a:gd name="connsiteY4" fmla="*/ 71438 h 71438"/>
                          <a:gd name="connsiteX5" fmla="*/ 69056 w 130969"/>
                          <a:gd name="connsiteY5" fmla="*/ 69056 h 71438"/>
                          <a:gd name="connsiteX6" fmla="*/ 88106 w 130969"/>
                          <a:gd name="connsiteY6" fmla="*/ 61913 h 71438"/>
                          <a:gd name="connsiteX7" fmla="*/ 92869 w 130969"/>
                          <a:gd name="connsiteY7" fmla="*/ 42863 h 71438"/>
                          <a:gd name="connsiteX8" fmla="*/ 76200 w 130969"/>
                          <a:gd name="connsiteY8" fmla="*/ 30956 h 71438"/>
                          <a:gd name="connsiteX9" fmla="*/ 107156 w 130969"/>
                          <a:gd name="connsiteY9" fmla="*/ 16669 h 71438"/>
                          <a:gd name="connsiteX10" fmla="*/ 128588 w 130969"/>
                          <a:gd name="connsiteY10" fmla="*/ 45244 h 71438"/>
                          <a:gd name="connsiteX11" fmla="*/ 130969 w 130969"/>
                          <a:gd name="connsiteY11" fmla="*/ 30956 h 71438"/>
                          <a:gd name="connsiteX12" fmla="*/ 116681 w 130969"/>
                          <a:gd name="connsiteY12" fmla="*/ 7144 h 71438"/>
                          <a:gd name="connsiteX13" fmla="*/ 88106 w 130969"/>
                          <a:gd name="connsiteY13" fmla="*/ 0 h 71438"/>
                          <a:gd name="connsiteX14" fmla="*/ 66675 w 130969"/>
                          <a:gd name="connsiteY14" fmla="*/ 21431 h 71438"/>
                          <a:gd name="connsiteX15" fmla="*/ 52388 w 130969"/>
                          <a:gd name="connsiteY15" fmla="*/ 16669 h 71438"/>
                          <a:gd name="connsiteX16" fmla="*/ 0 w 130969"/>
                          <a:gd name="connsiteY16" fmla="*/ 7144 h 71438"/>
                          <a:gd name="connsiteX0" fmla="*/ 0 w 130969"/>
                          <a:gd name="connsiteY0" fmla="*/ 7144 h 71438"/>
                          <a:gd name="connsiteX1" fmla="*/ 2381 w 130969"/>
                          <a:gd name="connsiteY1" fmla="*/ 66675 h 71438"/>
                          <a:gd name="connsiteX2" fmla="*/ 19050 w 130969"/>
                          <a:gd name="connsiteY2" fmla="*/ 71438 h 71438"/>
                          <a:gd name="connsiteX3" fmla="*/ 33338 w 130969"/>
                          <a:gd name="connsiteY3" fmla="*/ 61913 h 71438"/>
                          <a:gd name="connsiteX4" fmla="*/ 54769 w 130969"/>
                          <a:gd name="connsiteY4" fmla="*/ 71438 h 71438"/>
                          <a:gd name="connsiteX5" fmla="*/ 69056 w 130969"/>
                          <a:gd name="connsiteY5" fmla="*/ 69056 h 71438"/>
                          <a:gd name="connsiteX6" fmla="*/ 88106 w 130969"/>
                          <a:gd name="connsiteY6" fmla="*/ 61913 h 71438"/>
                          <a:gd name="connsiteX7" fmla="*/ 92869 w 130969"/>
                          <a:gd name="connsiteY7" fmla="*/ 42863 h 71438"/>
                          <a:gd name="connsiteX8" fmla="*/ 76200 w 130969"/>
                          <a:gd name="connsiteY8" fmla="*/ 30956 h 71438"/>
                          <a:gd name="connsiteX9" fmla="*/ 107156 w 130969"/>
                          <a:gd name="connsiteY9" fmla="*/ 16669 h 71438"/>
                          <a:gd name="connsiteX10" fmla="*/ 128588 w 130969"/>
                          <a:gd name="connsiteY10" fmla="*/ 45244 h 71438"/>
                          <a:gd name="connsiteX11" fmla="*/ 130969 w 130969"/>
                          <a:gd name="connsiteY11" fmla="*/ 30956 h 71438"/>
                          <a:gd name="connsiteX12" fmla="*/ 116681 w 130969"/>
                          <a:gd name="connsiteY12" fmla="*/ 7144 h 71438"/>
                          <a:gd name="connsiteX13" fmla="*/ 88106 w 130969"/>
                          <a:gd name="connsiteY13" fmla="*/ 0 h 71438"/>
                          <a:gd name="connsiteX14" fmla="*/ 66675 w 130969"/>
                          <a:gd name="connsiteY14" fmla="*/ 21431 h 71438"/>
                          <a:gd name="connsiteX15" fmla="*/ 52388 w 130969"/>
                          <a:gd name="connsiteY15" fmla="*/ 16669 h 71438"/>
                          <a:gd name="connsiteX16" fmla="*/ 28575 w 130969"/>
                          <a:gd name="connsiteY16" fmla="*/ 14288 h 71438"/>
                          <a:gd name="connsiteX17" fmla="*/ 0 w 130969"/>
                          <a:gd name="connsiteY17" fmla="*/ 7144 h 714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</a:cxnLst>
                        <a:rect l="l" t="t" r="r" b="b"/>
                        <a:pathLst>
                          <a:path w="130969" h="71438">
                            <a:moveTo>
                              <a:pt x="0" y="7144"/>
                            </a:moveTo>
                            <a:cubicBezTo>
                              <a:pt x="794" y="26988"/>
                              <a:pt x="1587" y="46831"/>
                              <a:pt x="2381" y="66675"/>
                            </a:cubicBezTo>
                            <a:lnTo>
                              <a:pt x="19050" y="71438"/>
                            </a:lnTo>
                            <a:lnTo>
                              <a:pt x="33338" y="61913"/>
                            </a:lnTo>
                            <a:lnTo>
                              <a:pt x="54769" y="71438"/>
                            </a:lnTo>
                            <a:lnTo>
                              <a:pt x="69056" y="69056"/>
                            </a:lnTo>
                            <a:lnTo>
                              <a:pt x="88106" y="61913"/>
                            </a:lnTo>
                            <a:lnTo>
                              <a:pt x="92869" y="42863"/>
                            </a:lnTo>
                            <a:lnTo>
                              <a:pt x="76200" y="30956"/>
                            </a:lnTo>
                            <a:lnTo>
                              <a:pt x="107156" y="16669"/>
                            </a:lnTo>
                            <a:lnTo>
                              <a:pt x="128588" y="45244"/>
                            </a:lnTo>
                            <a:lnTo>
                              <a:pt x="130969" y="30956"/>
                            </a:lnTo>
                            <a:lnTo>
                              <a:pt x="116681" y="7144"/>
                            </a:lnTo>
                            <a:lnTo>
                              <a:pt x="88106" y="0"/>
                            </a:lnTo>
                            <a:lnTo>
                              <a:pt x="66675" y="21431"/>
                            </a:lnTo>
                            <a:lnTo>
                              <a:pt x="52388" y="16669"/>
                            </a:lnTo>
                            <a:lnTo>
                              <a:pt x="28575" y="14288"/>
                            </a:lnTo>
                            <a:lnTo>
                              <a:pt x="0" y="7144"/>
                            </a:lnTo>
                            <a:close/>
                          </a:path>
                        </a:pathLst>
                      </a:custGeom>
                      <a:grpFill/>
                      <a:ln w="28575">
                        <a:solidFill>
                          <a:srgbClr val="00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1">
                        <a:schemeClr val="lt1"/>
                      </a:fillRef>
                      <a:effectRef idx="0">
                        <a:schemeClr val="accent1"/>
                      </a:effectRef>
                      <a:fontRef idx="minor">
                        <a:schemeClr val="dk1"/>
                      </a:fontRef>
                    </p:style>
                    <p:txBody>
                      <a:bodyPr/>
                      <a:lstStyle/>
                      <a:p>
                        <a:pPr>
                          <a:buClr>
                            <a:srgbClr val="000000"/>
                          </a:buClr>
                          <a:buSzPct val="100000"/>
                          <a:buFont typeface="Times New Roman" pitchFamily="16" charset="0"/>
                          <a:buNone/>
                          <a:defRPr/>
                        </a:pPr>
                        <a:endParaRPr lang="en-GB">
                          <a:solidFill>
                            <a:schemeClr val="bg1"/>
                          </a:solidFill>
                          <a:ea typeface="ＭＳ Ｐゴシック" charset="-128"/>
                        </a:endParaRPr>
                      </a:p>
                    </p:txBody>
                  </p:sp>
                </p:grpSp>
                <p:sp>
                  <p:nvSpPr>
                    <p:cNvPr id="74" name="Freeform 3121"/>
                    <p:cNvSpPr/>
                    <p:nvPr/>
                  </p:nvSpPr>
                  <p:spPr>
                    <a:xfrm>
                      <a:off x="1209235" y="6088923"/>
                      <a:ext cx="142911" cy="461617"/>
                    </a:xfrm>
                    <a:custGeom>
                      <a:avLst/>
                      <a:gdLst>
                        <a:gd name="connsiteX0" fmla="*/ 0 w 142875"/>
                        <a:gd name="connsiteY0" fmla="*/ 9525 h 461963"/>
                        <a:gd name="connsiteX1" fmla="*/ 21431 w 142875"/>
                        <a:gd name="connsiteY1" fmla="*/ 14288 h 461963"/>
                        <a:gd name="connsiteX2" fmla="*/ 61913 w 142875"/>
                        <a:gd name="connsiteY2" fmla="*/ 0 h 461963"/>
                        <a:gd name="connsiteX3" fmla="*/ 78581 w 142875"/>
                        <a:gd name="connsiteY3" fmla="*/ 35719 h 461963"/>
                        <a:gd name="connsiteX4" fmla="*/ 83344 w 142875"/>
                        <a:gd name="connsiteY4" fmla="*/ 73819 h 461963"/>
                        <a:gd name="connsiteX5" fmla="*/ 92869 w 142875"/>
                        <a:gd name="connsiteY5" fmla="*/ 252413 h 461963"/>
                        <a:gd name="connsiteX6" fmla="*/ 92869 w 142875"/>
                        <a:gd name="connsiteY6" fmla="*/ 273844 h 461963"/>
                        <a:gd name="connsiteX7" fmla="*/ 92869 w 142875"/>
                        <a:gd name="connsiteY7" fmla="*/ 302419 h 461963"/>
                        <a:gd name="connsiteX8" fmla="*/ 142875 w 142875"/>
                        <a:gd name="connsiteY8" fmla="*/ 385763 h 461963"/>
                        <a:gd name="connsiteX9" fmla="*/ 111919 w 142875"/>
                        <a:gd name="connsiteY9" fmla="*/ 438150 h 461963"/>
                        <a:gd name="connsiteX10" fmla="*/ 61913 w 142875"/>
                        <a:gd name="connsiteY10" fmla="*/ 461963 h 461963"/>
                        <a:gd name="connsiteX11" fmla="*/ 88106 w 142875"/>
                        <a:gd name="connsiteY11" fmla="*/ 419100 h 461963"/>
                        <a:gd name="connsiteX12" fmla="*/ 104775 w 142875"/>
                        <a:gd name="connsiteY12" fmla="*/ 352425 h 461963"/>
                        <a:gd name="connsiteX13" fmla="*/ 83344 w 142875"/>
                        <a:gd name="connsiteY13" fmla="*/ 335757 h 461963"/>
                        <a:gd name="connsiteX14" fmla="*/ 76200 w 142875"/>
                        <a:gd name="connsiteY14" fmla="*/ 297657 h 461963"/>
                        <a:gd name="connsiteX15" fmla="*/ 80963 w 142875"/>
                        <a:gd name="connsiteY15" fmla="*/ 271463 h 461963"/>
                        <a:gd name="connsiteX16" fmla="*/ 69056 w 142875"/>
                        <a:gd name="connsiteY16" fmla="*/ 261938 h 461963"/>
                        <a:gd name="connsiteX17" fmla="*/ 73819 w 142875"/>
                        <a:gd name="connsiteY17" fmla="*/ 230982 h 461963"/>
                        <a:gd name="connsiteX18" fmla="*/ 64294 w 142875"/>
                        <a:gd name="connsiteY18" fmla="*/ 230982 h 461963"/>
                        <a:gd name="connsiteX19" fmla="*/ 69056 w 142875"/>
                        <a:gd name="connsiteY19" fmla="*/ 200025 h 461963"/>
                        <a:gd name="connsiteX20" fmla="*/ 76200 w 142875"/>
                        <a:gd name="connsiteY20" fmla="*/ 190500 h 461963"/>
                        <a:gd name="connsiteX21" fmla="*/ 61913 w 142875"/>
                        <a:gd name="connsiteY21" fmla="*/ 145257 h 461963"/>
                        <a:gd name="connsiteX22" fmla="*/ 54769 w 142875"/>
                        <a:gd name="connsiteY22" fmla="*/ 97632 h 461963"/>
                        <a:gd name="connsiteX23" fmla="*/ 59531 w 142875"/>
                        <a:gd name="connsiteY23" fmla="*/ 61913 h 461963"/>
                        <a:gd name="connsiteX24" fmla="*/ 50006 w 142875"/>
                        <a:gd name="connsiteY24" fmla="*/ 26194 h 461963"/>
                        <a:gd name="connsiteX25" fmla="*/ 0 w 142875"/>
                        <a:gd name="connsiteY25" fmla="*/ 9525 h 4619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</a:cxnLst>
                      <a:rect l="l" t="t" r="r" b="b"/>
                      <a:pathLst>
                        <a:path w="142875" h="461963">
                          <a:moveTo>
                            <a:pt x="0" y="9525"/>
                          </a:moveTo>
                          <a:lnTo>
                            <a:pt x="21431" y="14288"/>
                          </a:lnTo>
                          <a:lnTo>
                            <a:pt x="61913" y="0"/>
                          </a:lnTo>
                          <a:lnTo>
                            <a:pt x="78581" y="35719"/>
                          </a:lnTo>
                          <a:lnTo>
                            <a:pt x="83344" y="73819"/>
                          </a:lnTo>
                          <a:lnTo>
                            <a:pt x="92869" y="252413"/>
                          </a:lnTo>
                          <a:lnTo>
                            <a:pt x="92869" y="273844"/>
                          </a:lnTo>
                          <a:lnTo>
                            <a:pt x="92869" y="302419"/>
                          </a:lnTo>
                          <a:lnTo>
                            <a:pt x="142875" y="385763"/>
                          </a:lnTo>
                          <a:lnTo>
                            <a:pt x="111919" y="438150"/>
                          </a:lnTo>
                          <a:lnTo>
                            <a:pt x="61913" y="461963"/>
                          </a:lnTo>
                          <a:lnTo>
                            <a:pt x="88106" y="419100"/>
                          </a:lnTo>
                          <a:lnTo>
                            <a:pt x="104775" y="352425"/>
                          </a:lnTo>
                          <a:lnTo>
                            <a:pt x="83344" y="335757"/>
                          </a:lnTo>
                          <a:lnTo>
                            <a:pt x="76200" y="297657"/>
                          </a:lnTo>
                          <a:lnTo>
                            <a:pt x="80963" y="271463"/>
                          </a:lnTo>
                          <a:lnTo>
                            <a:pt x="69056" y="261938"/>
                          </a:lnTo>
                          <a:lnTo>
                            <a:pt x="73819" y="230982"/>
                          </a:lnTo>
                          <a:lnTo>
                            <a:pt x="64294" y="230982"/>
                          </a:lnTo>
                          <a:lnTo>
                            <a:pt x="69056" y="200025"/>
                          </a:lnTo>
                          <a:lnTo>
                            <a:pt x="76200" y="190500"/>
                          </a:lnTo>
                          <a:lnTo>
                            <a:pt x="61913" y="145257"/>
                          </a:lnTo>
                          <a:lnTo>
                            <a:pt x="54769" y="97632"/>
                          </a:lnTo>
                          <a:lnTo>
                            <a:pt x="59531" y="61913"/>
                          </a:lnTo>
                          <a:lnTo>
                            <a:pt x="50006" y="26194"/>
                          </a:lnTo>
                          <a:lnTo>
                            <a:pt x="0" y="9525"/>
                          </a:lnTo>
                          <a:close/>
                        </a:path>
                      </a:pathLst>
                    </a:custGeom>
                    <a:grpFill/>
                    <a:ln w="28575"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1">
                      <a:schemeClr val="l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/>
                    <a:lstStyle/>
                    <a:p>
                      <a:pPr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defRPr/>
                      </a:pPr>
                      <a:endParaRPr lang="en-GB">
                        <a:solidFill>
                          <a:schemeClr val="bg1"/>
                        </a:solidFill>
                        <a:ea typeface="ＭＳ Ｐゴシック" charset="-128"/>
                      </a:endParaRPr>
                    </a:p>
                  </p:txBody>
                </p:sp>
              </p:grpSp>
              <p:sp>
                <p:nvSpPr>
                  <p:cNvPr id="72" name="Freeform 3123"/>
                  <p:cNvSpPr/>
                  <p:nvPr/>
                </p:nvSpPr>
                <p:spPr>
                  <a:xfrm>
                    <a:off x="1168666" y="6112387"/>
                    <a:ext cx="100037" cy="190357"/>
                  </a:xfrm>
                  <a:custGeom>
                    <a:avLst/>
                    <a:gdLst>
                      <a:gd name="connsiteX0" fmla="*/ 38100 w 100012"/>
                      <a:gd name="connsiteY0" fmla="*/ 0 h 190500"/>
                      <a:gd name="connsiteX1" fmla="*/ 52387 w 100012"/>
                      <a:gd name="connsiteY1" fmla="*/ 80962 h 190500"/>
                      <a:gd name="connsiteX2" fmla="*/ 33337 w 100012"/>
                      <a:gd name="connsiteY2" fmla="*/ 78581 h 190500"/>
                      <a:gd name="connsiteX3" fmla="*/ 7144 w 100012"/>
                      <a:gd name="connsiteY3" fmla="*/ 78581 h 190500"/>
                      <a:gd name="connsiteX4" fmla="*/ 0 w 100012"/>
                      <a:gd name="connsiteY4" fmla="*/ 109537 h 190500"/>
                      <a:gd name="connsiteX5" fmla="*/ 0 w 100012"/>
                      <a:gd name="connsiteY5" fmla="*/ 145256 h 190500"/>
                      <a:gd name="connsiteX6" fmla="*/ 21431 w 100012"/>
                      <a:gd name="connsiteY6" fmla="*/ 142875 h 190500"/>
                      <a:gd name="connsiteX7" fmla="*/ 38100 w 100012"/>
                      <a:gd name="connsiteY7" fmla="*/ 119062 h 190500"/>
                      <a:gd name="connsiteX8" fmla="*/ 54769 w 100012"/>
                      <a:gd name="connsiteY8" fmla="*/ 107156 h 190500"/>
                      <a:gd name="connsiteX9" fmla="*/ 73819 w 100012"/>
                      <a:gd name="connsiteY9" fmla="*/ 145256 h 190500"/>
                      <a:gd name="connsiteX10" fmla="*/ 50006 w 100012"/>
                      <a:gd name="connsiteY10" fmla="*/ 190500 h 190500"/>
                      <a:gd name="connsiteX11" fmla="*/ 88106 w 100012"/>
                      <a:gd name="connsiteY11" fmla="*/ 169069 h 190500"/>
                      <a:gd name="connsiteX12" fmla="*/ 100012 w 100012"/>
                      <a:gd name="connsiteY12" fmla="*/ 147637 h 190500"/>
                      <a:gd name="connsiteX13" fmla="*/ 88106 w 100012"/>
                      <a:gd name="connsiteY13" fmla="*/ 95250 h 190500"/>
                      <a:gd name="connsiteX14" fmla="*/ 76200 w 100012"/>
                      <a:gd name="connsiteY14" fmla="*/ 59531 h 190500"/>
                      <a:gd name="connsiteX15" fmla="*/ 38100 w 100012"/>
                      <a:gd name="connsiteY15" fmla="*/ 0 h 190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100012" h="190500">
                        <a:moveTo>
                          <a:pt x="38100" y="0"/>
                        </a:moveTo>
                        <a:lnTo>
                          <a:pt x="52387" y="80962"/>
                        </a:lnTo>
                        <a:lnTo>
                          <a:pt x="33337" y="78581"/>
                        </a:lnTo>
                        <a:lnTo>
                          <a:pt x="7144" y="78581"/>
                        </a:lnTo>
                        <a:lnTo>
                          <a:pt x="0" y="109537"/>
                        </a:lnTo>
                        <a:lnTo>
                          <a:pt x="0" y="145256"/>
                        </a:lnTo>
                        <a:lnTo>
                          <a:pt x="21431" y="142875"/>
                        </a:lnTo>
                        <a:lnTo>
                          <a:pt x="38100" y="119062"/>
                        </a:lnTo>
                        <a:lnTo>
                          <a:pt x="54769" y="107156"/>
                        </a:lnTo>
                        <a:lnTo>
                          <a:pt x="73819" y="145256"/>
                        </a:lnTo>
                        <a:lnTo>
                          <a:pt x="50006" y="190500"/>
                        </a:lnTo>
                        <a:lnTo>
                          <a:pt x="88106" y="169069"/>
                        </a:lnTo>
                        <a:lnTo>
                          <a:pt x="100012" y="147637"/>
                        </a:lnTo>
                        <a:lnTo>
                          <a:pt x="88106" y="95250"/>
                        </a:lnTo>
                        <a:lnTo>
                          <a:pt x="76200" y="59531"/>
                        </a:lnTo>
                        <a:lnTo>
                          <a:pt x="38100" y="0"/>
                        </a:lnTo>
                        <a:close/>
                      </a:path>
                    </a:pathLst>
                  </a:custGeom>
                  <a:grpFill/>
                  <a:ln w="28575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/>
                  <a:lstStyle/>
                  <a:p>
                    <a:pPr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buNone/>
                      <a:defRPr/>
                    </a:pPr>
                    <a:endParaRPr lang="en-GB">
                      <a:solidFill>
                        <a:schemeClr val="bg1"/>
                      </a:solidFill>
                      <a:ea typeface="ＭＳ Ｐゴシック" charset="-128"/>
                    </a:endParaRPr>
                  </a:p>
                </p:txBody>
              </p:sp>
            </p:grpSp>
            <p:sp>
              <p:nvSpPr>
                <p:cNvPr id="70" name="Freeform 3125"/>
                <p:cNvSpPr/>
                <p:nvPr/>
              </p:nvSpPr>
              <p:spPr>
                <a:xfrm>
                  <a:off x="1155158" y="6259163"/>
                  <a:ext cx="46049" cy="85661"/>
                </a:xfrm>
                <a:custGeom>
                  <a:avLst/>
                  <a:gdLst>
                    <a:gd name="connsiteX0" fmla="*/ 23813 w 45244"/>
                    <a:gd name="connsiteY0" fmla="*/ 0 h 85725"/>
                    <a:gd name="connsiteX1" fmla="*/ 0 w 45244"/>
                    <a:gd name="connsiteY1" fmla="*/ 52387 h 85725"/>
                    <a:gd name="connsiteX2" fmla="*/ 26194 w 45244"/>
                    <a:gd name="connsiteY2" fmla="*/ 85725 h 85725"/>
                    <a:gd name="connsiteX3" fmla="*/ 45244 w 45244"/>
                    <a:gd name="connsiteY3" fmla="*/ 61912 h 85725"/>
                    <a:gd name="connsiteX4" fmla="*/ 23813 w 45244"/>
                    <a:gd name="connsiteY4" fmla="*/ 0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244" h="85725">
                      <a:moveTo>
                        <a:pt x="23813" y="0"/>
                      </a:moveTo>
                      <a:lnTo>
                        <a:pt x="0" y="52387"/>
                      </a:lnTo>
                      <a:lnTo>
                        <a:pt x="26194" y="85725"/>
                      </a:lnTo>
                      <a:lnTo>
                        <a:pt x="45244" y="61912"/>
                      </a:lnTo>
                      <a:lnTo>
                        <a:pt x="23813" y="0"/>
                      </a:lnTo>
                      <a:close/>
                    </a:path>
                  </a:pathLst>
                </a:custGeom>
                <a:grpFill/>
                <a:ln w="28575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itchFamily="16" charset="0"/>
                    <a:buNone/>
                    <a:defRPr/>
                  </a:pPr>
                  <a:endParaRPr lang="en-GB">
                    <a:solidFill>
                      <a:schemeClr val="bg1"/>
                    </a:solidFill>
                    <a:ea typeface="ＭＳ Ｐゴシック" charset="-128"/>
                  </a:endParaRPr>
                </a:p>
              </p:txBody>
            </p:sp>
          </p:grpSp>
          <p:sp>
            <p:nvSpPr>
              <p:cNvPr id="68" name="Freeform 3128"/>
              <p:cNvSpPr/>
              <p:nvPr/>
            </p:nvSpPr>
            <p:spPr>
              <a:xfrm>
                <a:off x="1201207" y="6397753"/>
                <a:ext cx="41285" cy="130078"/>
              </a:xfrm>
              <a:custGeom>
                <a:avLst/>
                <a:gdLst>
                  <a:gd name="connsiteX0" fmla="*/ 25638 w 34184"/>
                  <a:gd name="connsiteY0" fmla="*/ 0 h 131036"/>
                  <a:gd name="connsiteX1" fmla="*/ 0 w 34184"/>
                  <a:gd name="connsiteY1" fmla="*/ 62670 h 131036"/>
                  <a:gd name="connsiteX2" fmla="*/ 8546 w 34184"/>
                  <a:gd name="connsiteY2" fmla="*/ 94004 h 131036"/>
                  <a:gd name="connsiteX3" fmla="*/ 8546 w 34184"/>
                  <a:gd name="connsiteY3" fmla="*/ 125339 h 131036"/>
                  <a:gd name="connsiteX4" fmla="*/ 25638 w 34184"/>
                  <a:gd name="connsiteY4" fmla="*/ 131036 h 131036"/>
                  <a:gd name="connsiteX5" fmla="*/ 34184 w 34184"/>
                  <a:gd name="connsiteY5" fmla="*/ 102550 h 131036"/>
                  <a:gd name="connsiteX6" fmla="*/ 25638 w 34184"/>
                  <a:gd name="connsiteY6" fmla="*/ 94004 h 131036"/>
                  <a:gd name="connsiteX7" fmla="*/ 34184 w 34184"/>
                  <a:gd name="connsiteY7" fmla="*/ 71215 h 131036"/>
                  <a:gd name="connsiteX8" fmla="*/ 25638 w 34184"/>
                  <a:gd name="connsiteY8" fmla="*/ 54124 h 131036"/>
                  <a:gd name="connsiteX9" fmla="*/ 25638 w 34184"/>
                  <a:gd name="connsiteY9" fmla="*/ 0 h 131036"/>
                  <a:gd name="connsiteX0" fmla="*/ 25638 w 34184"/>
                  <a:gd name="connsiteY0" fmla="*/ 0 h 131036"/>
                  <a:gd name="connsiteX1" fmla="*/ 0 w 34184"/>
                  <a:gd name="connsiteY1" fmla="*/ 62670 h 131036"/>
                  <a:gd name="connsiteX2" fmla="*/ 8546 w 34184"/>
                  <a:gd name="connsiteY2" fmla="*/ 94004 h 131036"/>
                  <a:gd name="connsiteX3" fmla="*/ 8546 w 34184"/>
                  <a:gd name="connsiteY3" fmla="*/ 125339 h 131036"/>
                  <a:gd name="connsiteX4" fmla="*/ 25638 w 34184"/>
                  <a:gd name="connsiteY4" fmla="*/ 131036 h 131036"/>
                  <a:gd name="connsiteX5" fmla="*/ 34184 w 34184"/>
                  <a:gd name="connsiteY5" fmla="*/ 102550 h 131036"/>
                  <a:gd name="connsiteX6" fmla="*/ 25638 w 34184"/>
                  <a:gd name="connsiteY6" fmla="*/ 94004 h 131036"/>
                  <a:gd name="connsiteX7" fmla="*/ 34184 w 34184"/>
                  <a:gd name="connsiteY7" fmla="*/ 71215 h 131036"/>
                  <a:gd name="connsiteX8" fmla="*/ 25638 w 34184"/>
                  <a:gd name="connsiteY8" fmla="*/ 54124 h 131036"/>
                  <a:gd name="connsiteX9" fmla="*/ 25638 w 34184"/>
                  <a:gd name="connsiteY9" fmla="*/ 37032 h 131036"/>
                  <a:gd name="connsiteX10" fmla="*/ 25638 w 34184"/>
                  <a:gd name="connsiteY10" fmla="*/ 0 h 131036"/>
                  <a:gd name="connsiteX0" fmla="*/ 25638 w 34184"/>
                  <a:gd name="connsiteY0" fmla="*/ 0 h 131036"/>
                  <a:gd name="connsiteX1" fmla="*/ 0 w 34184"/>
                  <a:gd name="connsiteY1" fmla="*/ 62670 h 131036"/>
                  <a:gd name="connsiteX2" fmla="*/ 8546 w 34184"/>
                  <a:gd name="connsiteY2" fmla="*/ 94004 h 131036"/>
                  <a:gd name="connsiteX3" fmla="*/ 8546 w 34184"/>
                  <a:gd name="connsiteY3" fmla="*/ 125339 h 131036"/>
                  <a:gd name="connsiteX4" fmla="*/ 25638 w 34184"/>
                  <a:gd name="connsiteY4" fmla="*/ 131036 h 131036"/>
                  <a:gd name="connsiteX5" fmla="*/ 34184 w 34184"/>
                  <a:gd name="connsiteY5" fmla="*/ 102550 h 131036"/>
                  <a:gd name="connsiteX6" fmla="*/ 25638 w 34184"/>
                  <a:gd name="connsiteY6" fmla="*/ 94004 h 131036"/>
                  <a:gd name="connsiteX7" fmla="*/ 34184 w 34184"/>
                  <a:gd name="connsiteY7" fmla="*/ 71215 h 131036"/>
                  <a:gd name="connsiteX8" fmla="*/ 25638 w 34184"/>
                  <a:gd name="connsiteY8" fmla="*/ 54124 h 131036"/>
                  <a:gd name="connsiteX9" fmla="*/ 25638 w 34184"/>
                  <a:gd name="connsiteY9" fmla="*/ 37032 h 131036"/>
                  <a:gd name="connsiteX10" fmla="*/ 25638 w 34184"/>
                  <a:gd name="connsiteY10" fmla="*/ 0 h 131036"/>
                  <a:gd name="connsiteX0" fmla="*/ 25638 w 41339"/>
                  <a:gd name="connsiteY0" fmla="*/ 0 h 131036"/>
                  <a:gd name="connsiteX1" fmla="*/ 0 w 41339"/>
                  <a:gd name="connsiteY1" fmla="*/ 62670 h 131036"/>
                  <a:gd name="connsiteX2" fmla="*/ 8546 w 41339"/>
                  <a:gd name="connsiteY2" fmla="*/ 94004 h 131036"/>
                  <a:gd name="connsiteX3" fmla="*/ 8546 w 41339"/>
                  <a:gd name="connsiteY3" fmla="*/ 125339 h 131036"/>
                  <a:gd name="connsiteX4" fmla="*/ 25638 w 41339"/>
                  <a:gd name="connsiteY4" fmla="*/ 131036 h 131036"/>
                  <a:gd name="connsiteX5" fmla="*/ 34184 w 41339"/>
                  <a:gd name="connsiteY5" fmla="*/ 102550 h 131036"/>
                  <a:gd name="connsiteX6" fmla="*/ 25638 w 41339"/>
                  <a:gd name="connsiteY6" fmla="*/ 94004 h 131036"/>
                  <a:gd name="connsiteX7" fmla="*/ 34184 w 41339"/>
                  <a:gd name="connsiteY7" fmla="*/ 71215 h 131036"/>
                  <a:gd name="connsiteX8" fmla="*/ 25638 w 41339"/>
                  <a:gd name="connsiteY8" fmla="*/ 54124 h 131036"/>
                  <a:gd name="connsiteX9" fmla="*/ 37032 w 41339"/>
                  <a:gd name="connsiteY9" fmla="*/ 37032 h 131036"/>
                  <a:gd name="connsiteX10" fmla="*/ 25638 w 41339"/>
                  <a:gd name="connsiteY10" fmla="*/ 0 h 131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1339" h="131036">
                    <a:moveTo>
                      <a:pt x="25638" y="0"/>
                    </a:moveTo>
                    <a:lnTo>
                      <a:pt x="0" y="62670"/>
                    </a:lnTo>
                    <a:lnTo>
                      <a:pt x="8546" y="94004"/>
                    </a:lnTo>
                    <a:lnTo>
                      <a:pt x="8546" y="125339"/>
                    </a:lnTo>
                    <a:lnTo>
                      <a:pt x="25638" y="131036"/>
                    </a:lnTo>
                    <a:lnTo>
                      <a:pt x="34184" y="102550"/>
                    </a:lnTo>
                    <a:lnTo>
                      <a:pt x="25638" y="94004"/>
                    </a:lnTo>
                    <a:lnTo>
                      <a:pt x="34184" y="71215"/>
                    </a:lnTo>
                    <a:lnTo>
                      <a:pt x="25638" y="54124"/>
                    </a:lnTo>
                    <a:cubicBezTo>
                      <a:pt x="25638" y="48427"/>
                      <a:pt x="51275" y="17091"/>
                      <a:pt x="37032" y="37032"/>
                    </a:cubicBezTo>
                    <a:lnTo>
                      <a:pt x="25638" y="0"/>
                    </a:lnTo>
                    <a:close/>
                  </a:path>
                </a:pathLst>
              </a:custGeom>
              <a:grpFill/>
              <a:ln w="28575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58" name="Group 66"/>
            <p:cNvGrpSpPr>
              <a:grpSpLocks/>
            </p:cNvGrpSpPr>
            <p:nvPr/>
          </p:nvGrpSpPr>
          <p:grpSpPr bwMode="auto">
            <a:xfrm>
              <a:off x="2191859" y="5198334"/>
              <a:ext cx="1250167" cy="721591"/>
              <a:chOff x="2217965" y="5874544"/>
              <a:chExt cx="1375341" cy="795337"/>
            </a:xfrm>
            <a:grpFill/>
          </p:grpSpPr>
          <p:sp>
            <p:nvSpPr>
              <p:cNvPr id="59" name="Freeform 58"/>
              <p:cNvSpPr/>
              <p:nvPr/>
            </p:nvSpPr>
            <p:spPr>
              <a:xfrm>
                <a:off x="3283616" y="6302435"/>
                <a:ext cx="309690" cy="367446"/>
              </a:xfrm>
              <a:custGeom>
                <a:avLst/>
                <a:gdLst>
                  <a:gd name="connsiteX0" fmla="*/ 23812 w 309562"/>
                  <a:gd name="connsiteY0" fmla="*/ 0 h 366712"/>
                  <a:gd name="connsiteX1" fmla="*/ 50006 w 309562"/>
                  <a:gd name="connsiteY1" fmla="*/ 73819 h 366712"/>
                  <a:gd name="connsiteX2" fmla="*/ 14287 w 309562"/>
                  <a:gd name="connsiteY2" fmla="*/ 126206 h 366712"/>
                  <a:gd name="connsiteX3" fmla="*/ 0 w 309562"/>
                  <a:gd name="connsiteY3" fmla="*/ 152400 h 366712"/>
                  <a:gd name="connsiteX4" fmla="*/ 30956 w 309562"/>
                  <a:gd name="connsiteY4" fmla="*/ 195262 h 366712"/>
                  <a:gd name="connsiteX5" fmla="*/ 47625 w 309562"/>
                  <a:gd name="connsiteY5" fmla="*/ 233362 h 366712"/>
                  <a:gd name="connsiteX6" fmla="*/ 61912 w 309562"/>
                  <a:gd name="connsiteY6" fmla="*/ 273844 h 366712"/>
                  <a:gd name="connsiteX7" fmla="*/ 57150 w 309562"/>
                  <a:gd name="connsiteY7" fmla="*/ 333375 h 366712"/>
                  <a:gd name="connsiteX8" fmla="*/ 133350 w 309562"/>
                  <a:gd name="connsiteY8" fmla="*/ 366712 h 366712"/>
                  <a:gd name="connsiteX9" fmla="*/ 147637 w 309562"/>
                  <a:gd name="connsiteY9" fmla="*/ 326231 h 366712"/>
                  <a:gd name="connsiteX10" fmla="*/ 147637 w 309562"/>
                  <a:gd name="connsiteY10" fmla="*/ 309562 h 366712"/>
                  <a:gd name="connsiteX11" fmla="*/ 190500 w 309562"/>
                  <a:gd name="connsiteY11" fmla="*/ 276225 h 366712"/>
                  <a:gd name="connsiteX12" fmla="*/ 209550 w 309562"/>
                  <a:gd name="connsiteY12" fmla="*/ 252412 h 366712"/>
                  <a:gd name="connsiteX13" fmla="*/ 238125 w 309562"/>
                  <a:gd name="connsiteY13" fmla="*/ 261937 h 366712"/>
                  <a:gd name="connsiteX14" fmla="*/ 292894 w 309562"/>
                  <a:gd name="connsiteY14" fmla="*/ 204787 h 366712"/>
                  <a:gd name="connsiteX15" fmla="*/ 309562 w 309562"/>
                  <a:gd name="connsiteY15" fmla="*/ 188119 h 366712"/>
                  <a:gd name="connsiteX16" fmla="*/ 309562 w 309562"/>
                  <a:gd name="connsiteY16" fmla="*/ 173831 h 366712"/>
                  <a:gd name="connsiteX17" fmla="*/ 276225 w 309562"/>
                  <a:gd name="connsiteY17" fmla="*/ 147637 h 366712"/>
                  <a:gd name="connsiteX18" fmla="*/ 257175 w 309562"/>
                  <a:gd name="connsiteY18" fmla="*/ 121444 h 366712"/>
                  <a:gd name="connsiteX19" fmla="*/ 242887 w 309562"/>
                  <a:gd name="connsiteY19" fmla="*/ 123825 h 366712"/>
                  <a:gd name="connsiteX20" fmla="*/ 226219 w 309562"/>
                  <a:gd name="connsiteY20" fmla="*/ 73819 h 366712"/>
                  <a:gd name="connsiteX21" fmla="*/ 173831 w 309562"/>
                  <a:gd name="connsiteY21" fmla="*/ 47625 h 366712"/>
                  <a:gd name="connsiteX22" fmla="*/ 126206 w 309562"/>
                  <a:gd name="connsiteY22" fmla="*/ 35719 h 366712"/>
                  <a:gd name="connsiteX23" fmla="*/ 100012 w 309562"/>
                  <a:gd name="connsiteY23" fmla="*/ 30956 h 366712"/>
                  <a:gd name="connsiteX24" fmla="*/ 23812 w 309562"/>
                  <a:gd name="connsiteY24" fmla="*/ 0 h 366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09562" h="366712">
                    <a:moveTo>
                      <a:pt x="23812" y="0"/>
                    </a:moveTo>
                    <a:lnTo>
                      <a:pt x="50006" y="73819"/>
                    </a:lnTo>
                    <a:lnTo>
                      <a:pt x="14287" y="126206"/>
                    </a:lnTo>
                    <a:lnTo>
                      <a:pt x="0" y="152400"/>
                    </a:lnTo>
                    <a:lnTo>
                      <a:pt x="30956" y="195262"/>
                    </a:lnTo>
                    <a:lnTo>
                      <a:pt x="47625" y="233362"/>
                    </a:lnTo>
                    <a:lnTo>
                      <a:pt x="61912" y="273844"/>
                    </a:lnTo>
                    <a:lnTo>
                      <a:pt x="57150" y="333375"/>
                    </a:lnTo>
                    <a:lnTo>
                      <a:pt x="133350" y="366712"/>
                    </a:lnTo>
                    <a:lnTo>
                      <a:pt x="147637" y="326231"/>
                    </a:lnTo>
                    <a:lnTo>
                      <a:pt x="147637" y="309562"/>
                    </a:lnTo>
                    <a:lnTo>
                      <a:pt x="190500" y="276225"/>
                    </a:lnTo>
                    <a:lnTo>
                      <a:pt x="209550" y="252412"/>
                    </a:lnTo>
                    <a:lnTo>
                      <a:pt x="238125" y="261937"/>
                    </a:lnTo>
                    <a:lnTo>
                      <a:pt x="292894" y="204787"/>
                    </a:lnTo>
                    <a:lnTo>
                      <a:pt x="309562" y="188119"/>
                    </a:lnTo>
                    <a:lnTo>
                      <a:pt x="309562" y="173831"/>
                    </a:lnTo>
                    <a:lnTo>
                      <a:pt x="276225" y="147637"/>
                    </a:lnTo>
                    <a:lnTo>
                      <a:pt x="257175" y="121444"/>
                    </a:lnTo>
                    <a:lnTo>
                      <a:pt x="242887" y="123825"/>
                    </a:lnTo>
                    <a:lnTo>
                      <a:pt x="226219" y="73819"/>
                    </a:lnTo>
                    <a:lnTo>
                      <a:pt x="173831" y="47625"/>
                    </a:lnTo>
                    <a:lnTo>
                      <a:pt x="126206" y="35719"/>
                    </a:lnTo>
                    <a:lnTo>
                      <a:pt x="100012" y="30956"/>
                    </a:lnTo>
                    <a:lnTo>
                      <a:pt x="23812" y="0"/>
                    </a:lnTo>
                    <a:close/>
                  </a:path>
                </a:pathLst>
              </a:custGeom>
              <a:grpFill/>
              <a:ln w="28575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  <p:sp>
            <p:nvSpPr>
              <p:cNvPr id="60" name="Freeform 59"/>
              <p:cNvSpPr/>
              <p:nvPr/>
            </p:nvSpPr>
            <p:spPr>
              <a:xfrm>
                <a:off x="3097802" y="6127461"/>
                <a:ext cx="169932" cy="120891"/>
              </a:xfrm>
              <a:custGeom>
                <a:avLst/>
                <a:gdLst>
                  <a:gd name="connsiteX0" fmla="*/ 78582 w 169069"/>
                  <a:gd name="connsiteY0" fmla="*/ 121444 h 121444"/>
                  <a:gd name="connsiteX1" fmla="*/ 54769 w 169069"/>
                  <a:gd name="connsiteY1" fmla="*/ 61913 h 121444"/>
                  <a:gd name="connsiteX2" fmla="*/ 23813 w 169069"/>
                  <a:gd name="connsiteY2" fmla="*/ 61913 h 121444"/>
                  <a:gd name="connsiteX3" fmla="*/ 0 w 169069"/>
                  <a:gd name="connsiteY3" fmla="*/ 21432 h 121444"/>
                  <a:gd name="connsiteX4" fmla="*/ 16669 w 169069"/>
                  <a:gd name="connsiteY4" fmla="*/ 0 h 121444"/>
                  <a:gd name="connsiteX5" fmla="*/ 57150 w 169069"/>
                  <a:gd name="connsiteY5" fmla="*/ 23813 h 121444"/>
                  <a:gd name="connsiteX6" fmla="*/ 102394 w 169069"/>
                  <a:gd name="connsiteY6" fmla="*/ 14288 h 121444"/>
                  <a:gd name="connsiteX7" fmla="*/ 123825 w 169069"/>
                  <a:gd name="connsiteY7" fmla="*/ 28575 h 121444"/>
                  <a:gd name="connsiteX8" fmla="*/ 169069 w 169069"/>
                  <a:gd name="connsiteY8" fmla="*/ 47625 h 121444"/>
                  <a:gd name="connsiteX9" fmla="*/ 169069 w 169069"/>
                  <a:gd name="connsiteY9" fmla="*/ 71438 h 121444"/>
                  <a:gd name="connsiteX10" fmla="*/ 142875 w 169069"/>
                  <a:gd name="connsiteY10" fmla="*/ 95250 h 121444"/>
                  <a:gd name="connsiteX11" fmla="*/ 78582 w 169069"/>
                  <a:gd name="connsiteY11" fmla="*/ 121444 h 121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9069" h="121444">
                    <a:moveTo>
                      <a:pt x="78582" y="121444"/>
                    </a:moveTo>
                    <a:lnTo>
                      <a:pt x="54769" y="61913"/>
                    </a:lnTo>
                    <a:lnTo>
                      <a:pt x="23813" y="61913"/>
                    </a:lnTo>
                    <a:lnTo>
                      <a:pt x="0" y="21432"/>
                    </a:lnTo>
                    <a:lnTo>
                      <a:pt x="16669" y="0"/>
                    </a:lnTo>
                    <a:lnTo>
                      <a:pt x="57150" y="23813"/>
                    </a:lnTo>
                    <a:lnTo>
                      <a:pt x="102394" y="14288"/>
                    </a:lnTo>
                    <a:lnTo>
                      <a:pt x="123825" y="28575"/>
                    </a:lnTo>
                    <a:lnTo>
                      <a:pt x="169069" y="47625"/>
                    </a:lnTo>
                    <a:lnTo>
                      <a:pt x="169069" y="71438"/>
                    </a:lnTo>
                    <a:lnTo>
                      <a:pt x="142875" y="95250"/>
                    </a:lnTo>
                    <a:lnTo>
                      <a:pt x="78582" y="121444"/>
                    </a:lnTo>
                    <a:close/>
                  </a:path>
                </a:pathLst>
              </a:custGeom>
              <a:grpFill/>
              <a:ln w="28575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  <p:sp>
            <p:nvSpPr>
              <p:cNvPr id="61" name="Freeform 60"/>
              <p:cNvSpPr/>
              <p:nvPr/>
            </p:nvSpPr>
            <p:spPr>
              <a:xfrm>
                <a:off x="2705528" y="5981119"/>
                <a:ext cx="139758" cy="127254"/>
              </a:xfrm>
              <a:custGeom>
                <a:avLst/>
                <a:gdLst>
                  <a:gd name="connsiteX0" fmla="*/ 0 w 150019"/>
                  <a:gd name="connsiteY0" fmla="*/ 47625 h 119063"/>
                  <a:gd name="connsiteX1" fmla="*/ 52388 w 150019"/>
                  <a:gd name="connsiteY1" fmla="*/ 119063 h 119063"/>
                  <a:gd name="connsiteX2" fmla="*/ 92869 w 150019"/>
                  <a:gd name="connsiteY2" fmla="*/ 102394 h 119063"/>
                  <a:gd name="connsiteX3" fmla="*/ 138113 w 150019"/>
                  <a:gd name="connsiteY3" fmla="*/ 111919 h 119063"/>
                  <a:gd name="connsiteX4" fmla="*/ 147638 w 150019"/>
                  <a:gd name="connsiteY4" fmla="*/ 104775 h 119063"/>
                  <a:gd name="connsiteX5" fmla="*/ 150019 w 150019"/>
                  <a:gd name="connsiteY5" fmla="*/ 88106 h 119063"/>
                  <a:gd name="connsiteX6" fmla="*/ 116681 w 150019"/>
                  <a:gd name="connsiteY6" fmla="*/ 66675 h 119063"/>
                  <a:gd name="connsiteX7" fmla="*/ 100013 w 150019"/>
                  <a:gd name="connsiteY7" fmla="*/ 33338 h 119063"/>
                  <a:gd name="connsiteX8" fmla="*/ 66675 w 150019"/>
                  <a:gd name="connsiteY8" fmla="*/ 0 h 119063"/>
                  <a:gd name="connsiteX9" fmla="*/ 0 w 150019"/>
                  <a:gd name="connsiteY9" fmla="*/ 47625 h 119063"/>
                  <a:gd name="connsiteX0" fmla="*/ 0 w 150019"/>
                  <a:gd name="connsiteY0" fmla="*/ 47625 h 119063"/>
                  <a:gd name="connsiteX1" fmla="*/ 52388 w 150019"/>
                  <a:gd name="connsiteY1" fmla="*/ 119063 h 119063"/>
                  <a:gd name="connsiteX2" fmla="*/ 92869 w 150019"/>
                  <a:gd name="connsiteY2" fmla="*/ 102394 h 119063"/>
                  <a:gd name="connsiteX3" fmla="*/ 138113 w 150019"/>
                  <a:gd name="connsiteY3" fmla="*/ 111919 h 119063"/>
                  <a:gd name="connsiteX4" fmla="*/ 147638 w 150019"/>
                  <a:gd name="connsiteY4" fmla="*/ 104775 h 119063"/>
                  <a:gd name="connsiteX5" fmla="*/ 150019 w 150019"/>
                  <a:gd name="connsiteY5" fmla="*/ 88106 h 119063"/>
                  <a:gd name="connsiteX6" fmla="*/ 116681 w 150019"/>
                  <a:gd name="connsiteY6" fmla="*/ 66675 h 119063"/>
                  <a:gd name="connsiteX7" fmla="*/ 100013 w 150019"/>
                  <a:gd name="connsiteY7" fmla="*/ 33338 h 119063"/>
                  <a:gd name="connsiteX8" fmla="*/ 66675 w 150019"/>
                  <a:gd name="connsiteY8" fmla="*/ 0 h 119063"/>
                  <a:gd name="connsiteX9" fmla="*/ 30956 w 150019"/>
                  <a:gd name="connsiteY9" fmla="*/ 23813 h 119063"/>
                  <a:gd name="connsiteX10" fmla="*/ 0 w 150019"/>
                  <a:gd name="connsiteY10" fmla="*/ 47625 h 119063"/>
                  <a:gd name="connsiteX0" fmla="*/ 0 w 150019"/>
                  <a:gd name="connsiteY0" fmla="*/ 47625 h 119063"/>
                  <a:gd name="connsiteX1" fmla="*/ 52388 w 150019"/>
                  <a:gd name="connsiteY1" fmla="*/ 119063 h 119063"/>
                  <a:gd name="connsiteX2" fmla="*/ 92869 w 150019"/>
                  <a:gd name="connsiteY2" fmla="*/ 102394 h 119063"/>
                  <a:gd name="connsiteX3" fmla="*/ 138113 w 150019"/>
                  <a:gd name="connsiteY3" fmla="*/ 111919 h 119063"/>
                  <a:gd name="connsiteX4" fmla="*/ 147638 w 150019"/>
                  <a:gd name="connsiteY4" fmla="*/ 104775 h 119063"/>
                  <a:gd name="connsiteX5" fmla="*/ 150019 w 150019"/>
                  <a:gd name="connsiteY5" fmla="*/ 88106 h 119063"/>
                  <a:gd name="connsiteX6" fmla="*/ 116681 w 150019"/>
                  <a:gd name="connsiteY6" fmla="*/ 66675 h 119063"/>
                  <a:gd name="connsiteX7" fmla="*/ 100013 w 150019"/>
                  <a:gd name="connsiteY7" fmla="*/ 33338 h 119063"/>
                  <a:gd name="connsiteX8" fmla="*/ 66675 w 150019"/>
                  <a:gd name="connsiteY8" fmla="*/ 0 h 119063"/>
                  <a:gd name="connsiteX9" fmla="*/ 42862 w 150019"/>
                  <a:gd name="connsiteY9" fmla="*/ 54769 h 119063"/>
                  <a:gd name="connsiteX10" fmla="*/ 0 w 150019"/>
                  <a:gd name="connsiteY10" fmla="*/ 47625 h 119063"/>
                  <a:gd name="connsiteX0" fmla="*/ 0 w 142876"/>
                  <a:gd name="connsiteY0" fmla="*/ 54769 h 119063"/>
                  <a:gd name="connsiteX1" fmla="*/ 45245 w 142876"/>
                  <a:gd name="connsiteY1" fmla="*/ 119063 h 119063"/>
                  <a:gd name="connsiteX2" fmla="*/ 85726 w 142876"/>
                  <a:gd name="connsiteY2" fmla="*/ 102394 h 119063"/>
                  <a:gd name="connsiteX3" fmla="*/ 130970 w 142876"/>
                  <a:gd name="connsiteY3" fmla="*/ 111919 h 119063"/>
                  <a:gd name="connsiteX4" fmla="*/ 140495 w 142876"/>
                  <a:gd name="connsiteY4" fmla="*/ 104775 h 119063"/>
                  <a:gd name="connsiteX5" fmla="*/ 142876 w 142876"/>
                  <a:gd name="connsiteY5" fmla="*/ 88106 h 119063"/>
                  <a:gd name="connsiteX6" fmla="*/ 109538 w 142876"/>
                  <a:gd name="connsiteY6" fmla="*/ 66675 h 119063"/>
                  <a:gd name="connsiteX7" fmla="*/ 92870 w 142876"/>
                  <a:gd name="connsiteY7" fmla="*/ 33338 h 119063"/>
                  <a:gd name="connsiteX8" fmla="*/ 59532 w 142876"/>
                  <a:gd name="connsiteY8" fmla="*/ 0 h 119063"/>
                  <a:gd name="connsiteX9" fmla="*/ 35719 w 142876"/>
                  <a:gd name="connsiteY9" fmla="*/ 54769 h 119063"/>
                  <a:gd name="connsiteX10" fmla="*/ 0 w 142876"/>
                  <a:gd name="connsiteY10" fmla="*/ 54769 h 119063"/>
                  <a:gd name="connsiteX0" fmla="*/ 0 w 142876"/>
                  <a:gd name="connsiteY0" fmla="*/ 54769 h 119063"/>
                  <a:gd name="connsiteX1" fmla="*/ 45245 w 142876"/>
                  <a:gd name="connsiteY1" fmla="*/ 119063 h 119063"/>
                  <a:gd name="connsiteX2" fmla="*/ 85726 w 142876"/>
                  <a:gd name="connsiteY2" fmla="*/ 102394 h 119063"/>
                  <a:gd name="connsiteX3" fmla="*/ 130970 w 142876"/>
                  <a:gd name="connsiteY3" fmla="*/ 111919 h 119063"/>
                  <a:gd name="connsiteX4" fmla="*/ 140495 w 142876"/>
                  <a:gd name="connsiteY4" fmla="*/ 104775 h 119063"/>
                  <a:gd name="connsiteX5" fmla="*/ 142876 w 142876"/>
                  <a:gd name="connsiteY5" fmla="*/ 88106 h 119063"/>
                  <a:gd name="connsiteX6" fmla="*/ 109538 w 142876"/>
                  <a:gd name="connsiteY6" fmla="*/ 66675 h 119063"/>
                  <a:gd name="connsiteX7" fmla="*/ 92870 w 142876"/>
                  <a:gd name="connsiteY7" fmla="*/ 33338 h 119063"/>
                  <a:gd name="connsiteX8" fmla="*/ 59532 w 142876"/>
                  <a:gd name="connsiteY8" fmla="*/ 0 h 119063"/>
                  <a:gd name="connsiteX9" fmla="*/ 42863 w 142876"/>
                  <a:gd name="connsiteY9" fmla="*/ 47625 h 119063"/>
                  <a:gd name="connsiteX10" fmla="*/ 0 w 142876"/>
                  <a:gd name="connsiteY10" fmla="*/ 54769 h 119063"/>
                  <a:gd name="connsiteX0" fmla="*/ 0 w 140495"/>
                  <a:gd name="connsiteY0" fmla="*/ 40482 h 119063"/>
                  <a:gd name="connsiteX1" fmla="*/ 42864 w 140495"/>
                  <a:gd name="connsiteY1" fmla="*/ 119063 h 119063"/>
                  <a:gd name="connsiteX2" fmla="*/ 83345 w 140495"/>
                  <a:gd name="connsiteY2" fmla="*/ 102394 h 119063"/>
                  <a:gd name="connsiteX3" fmla="*/ 128589 w 140495"/>
                  <a:gd name="connsiteY3" fmla="*/ 111919 h 119063"/>
                  <a:gd name="connsiteX4" fmla="*/ 138114 w 140495"/>
                  <a:gd name="connsiteY4" fmla="*/ 104775 h 119063"/>
                  <a:gd name="connsiteX5" fmla="*/ 140495 w 140495"/>
                  <a:gd name="connsiteY5" fmla="*/ 88106 h 119063"/>
                  <a:gd name="connsiteX6" fmla="*/ 107157 w 140495"/>
                  <a:gd name="connsiteY6" fmla="*/ 66675 h 119063"/>
                  <a:gd name="connsiteX7" fmla="*/ 90489 w 140495"/>
                  <a:gd name="connsiteY7" fmla="*/ 33338 h 119063"/>
                  <a:gd name="connsiteX8" fmla="*/ 57151 w 140495"/>
                  <a:gd name="connsiteY8" fmla="*/ 0 h 119063"/>
                  <a:gd name="connsiteX9" fmla="*/ 40482 w 140495"/>
                  <a:gd name="connsiteY9" fmla="*/ 47625 h 119063"/>
                  <a:gd name="connsiteX10" fmla="*/ 0 w 140495"/>
                  <a:gd name="connsiteY10" fmla="*/ 40482 h 119063"/>
                  <a:gd name="connsiteX0" fmla="*/ 0 w 140495"/>
                  <a:gd name="connsiteY0" fmla="*/ 40482 h 126206"/>
                  <a:gd name="connsiteX1" fmla="*/ 42864 w 140495"/>
                  <a:gd name="connsiteY1" fmla="*/ 119063 h 126206"/>
                  <a:gd name="connsiteX2" fmla="*/ 83345 w 140495"/>
                  <a:gd name="connsiteY2" fmla="*/ 126206 h 126206"/>
                  <a:gd name="connsiteX3" fmla="*/ 128589 w 140495"/>
                  <a:gd name="connsiteY3" fmla="*/ 111919 h 126206"/>
                  <a:gd name="connsiteX4" fmla="*/ 138114 w 140495"/>
                  <a:gd name="connsiteY4" fmla="*/ 104775 h 126206"/>
                  <a:gd name="connsiteX5" fmla="*/ 140495 w 140495"/>
                  <a:gd name="connsiteY5" fmla="*/ 88106 h 126206"/>
                  <a:gd name="connsiteX6" fmla="*/ 107157 w 140495"/>
                  <a:gd name="connsiteY6" fmla="*/ 66675 h 126206"/>
                  <a:gd name="connsiteX7" fmla="*/ 90489 w 140495"/>
                  <a:gd name="connsiteY7" fmla="*/ 33338 h 126206"/>
                  <a:gd name="connsiteX8" fmla="*/ 57151 w 140495"/>
                  <a:gd name="connsiteY8" fmla="*/ 0 h 126206"/>
                  <a:gd name="connsiteX9" fmla="*/ 40482 w 140495"/>
                  <a:gd name="connsiteY9" fmla="*/ 47625 h 126206"/>
                  <a:gd name="connsiteX10" fmla="*/ 0 w 140495"/>
                  <a:gd name="connsiteY10" fmla="*/ 40482 h 126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0495" h="126206">
                    <a:moveTo>
                      <a:pt x="0" y="40482"/>
                    </a:moveTo>
                    <a:lnTo>
                      <a:pt x="42864" y="119063"/>
                    </a:lnTo>
                    <a:lnTo>
                      <a:pt x="83345" y="126206"/>
                    </a:lnTo>
                    <a:lnTo>
                      <a:pt x="128589" y="111919"/>
                    </a:lnTo>
                    <a:lnTo>
                      <a:pt x="138114" y="104775"/>
                    </a:lnTo>
                    <a:lnTo>
                      <a:pt x="140495" y="88106"/>
                    </a:lnTo>
                    <a:lnTo>
                      <a:pt x="107157" y="66675"/>
                    </a:lnTo>
                    <a:lnTo>
                      <a:pt x="90489" y="33338"/>
                    </a:lnTo>
                    <a:lnTo>
                      <a:pt x="57151" y="0"/>
                    </a:lnTo>
                    <a:lnTo>
                      <a:pt x="40482" y="47625"/>
                    </a:lnTo>
                    <a:lnTo>
                      <a:pt x="0" y="40482"/>
                    </a:lnTo>
                    <a:close/>
                  </a:path>
                </a:pathLst>
              </a:custGeom>
              <a:grpFill/>
              <a:ln w="28575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  <p:sp>
            <p:nvSpPr>
              <p:cNvPr id="62" name="Freeform 61"/>
              <p:cNvSpPr/>
              <p:nvPr/>
            </p:nvSpPr>
            <p:spPr>
              <a:xfrm>
                <a:off x="2325959" y="5874544"/>
                <a:ext cx="107994" cy="100212"/>
              </a:xfrm>
              <a:custGeom>
                <a:avLst/>
                <a:gdLst>
                  <a:gd name="connsiteX0" fmla="*/ 0 w 107157"/>
                  <a:gd name="connsiteY0" fmla="*/ 73819 h 100012"/>
                  <a:gd name="connsiteX1" fmla="*/ 64294 w 107157"/>
                  <a:gd name="connsiteY1" fmla="*/ 100012 h 100012"/>
                  <a:gd name="connsiteX2" fmla="*/ 102394 w 107157"/>
                  <a:gd name="connsiteY2" fmla="*/ 88106 h 100012"/>
                  <a:gd name="connsiteX3" fmla="*/ 107157 w 107157"/>
                  <a:gd name="connsiteY3" fmla="*/ 57150 h 100012"/>
                  <a:gd name="connsiteX4" fmla="*/ 107157 w 107157"/>
                  <a:gd name="connsiteY4" fmla="*/ 28575 h 100012"/>
                  <a:gd name="connsiteX5" fmla="*/ 92869 w 107157"/>
                  <a:gd name="connsiteY5" fmla="*/ 2381 h 100012"/>
                  <a:gd name="connsiteX6" fmla="*/ 78582 w 107157"/>
                  <a:gd name="connsiteY6" fmla="*/ 4762 h 100012"/>
                  <a:gd name="connsiteX7" fmla="*/ 57150 w 107157"/>
                  <a:gd name="connsiteY7" fmla="*/ 11906 h 100012"/>
                  <a:gd name="connsiteX8" fmla="*/ 52388 w 107157"/>
                  <a:gd name="connsiteY8" fmla="*/ 0 h 100012"/>
                  <a:gd name="connsiteX9" fmla="*/ 16669 w 107157"/>
                  <a:gd name="connsiteY9" fmla="*/ 23812 h 100012"/>
                  <a:gd name="connsiteX10" fmla="*/ 0 w 107157"/>
                  <a:gd name="connsiteY10" fmla="*/ 73819 h 100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7157" h="100012">
                    <a:moveTo>
                      <a:pt x="0" y="73819"/>
                    </a:moveTo>
                    <a:lnTo>
                      <a:pt x="64294" y="100012"/>
                    </a:lnTo>
                    <a:lnTo>
                      <a:pt x="102394" y="88106"/>
                    </a:lnTo>
                    <a:lnTo>
                      <a:pt x="107157" y="57150"/>
                    </a:lnTo>
                    <a:lnTo>
                      <a:pt x="107157" y="28575"/>
                    </a:lnTo>
                    <a:lnTo>
                      <a:pt x="92869" y="2381"/>
                    </a:lnTo>
                    <a:lnTo>
                      <a:pt x="78582" y="4762"/>
                    </a:lnTo>
                    <a:lnTo>
                      <a:pt x="57150" y="11906"/>
                    </a:lnTo>
                    <a:lnTo>
                      <a:pt x="52388" y="0"/>
                    </a:lnTo>
                    <a:lnTo>
                      <a:pt x="16669" y="23812"/>
                    </a:lnTo>
                    <a:lnTo>
                      <a:pt x="0" y="73819"/>
                    </a:lnTo>
                    <a:close/>
                  </a:path>
                </a:pathLst>
              </a:custGeom>
              <a:grpFill/>
              <a:ln w="28575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  <p:sp>
            <p:nvSpPr>
              <p:cNvPr id="63" name="Freeform 62"/>
              <p:cNvSpPr/>
              <p:nvPr/>
            </p:nvSpPr>
            <p:spPr>
              <a:xfrm>
                <a:off x="2217965" y="5955668"/>
                <a:ext cx="44468" cy="73171"/>
              </a:xfrm>
              <a:custGeom>
                <a:avLst/>
                <a:gdLst>
                  <a:gd name="connsiteX0" fmla="*/ 0 w 42863"/>
                  <a:gd name="connsiteY0" fmla="*/ 26194 h 26194"/>
                  <a:gd name="connsiteX1" fmla="*/ 42863 w 42863"/>
                  <a:gd name="connsiteY1" fmla="*/ 0 h 26194"/>
                  <a:gd name="connsiteX2" fmla="*/ 0 w 42863"/>
                  <a:gd name="connsiteY2" fmla="*/ 26194 h 26194"/>
                  <a:gd name="connsiteX0" fmla="*/ 603 w 43819"/>
                  <a:gd name="connsiteY0" fmla="*/ 26585 h 48016"/>
                  <a:gd name="connsiteX1" fmla="*/ 43466 w 43819"/>
                  <a:gd name="connsiteY1" fmla="*/ 391 h 48016"/>
                  <a:gd name="connsiteX2" fmla="*/ 19653 w 43819"/>
                  <a:gd name="connsiteY2" fmla="*/ 48016 h 48016"/>
                  <a:gd name="connsiteX3" fmla="*/ 603 w 43819"/>
                  <a:gd name="connsiteY3" fmla="*/ 26585 h 48016"/>
                  <a:gd name="connsiteX0" fmla="*/ 1361 w 44335"/>
                  <a:gd name="connsiteY0" fmla="*/ 27889 h 75514"/>
                  <a:gd name="connsiteX1" fmla="*/ 44224 w 44335"/>
                  <a:gd name="connsiteY1" fmla="*/ 1695 h 75514"/>
                  <a:gd name="connsiteX2" fmla="*/ 13267 w 44335"/>
                  <a:gd name="connsiteY2" fmla="*/ 75514 h 75514"/>
                  <a:gd name="connsiteX3" fmla="*/ 1361 w 44335"/>
                  <a:gd name="connsiteY3" fmla="*/ 27889 h 75514"/>
                  <a:gd name="connsiteX0" fmla="*/ 1361 w 45202"/>
                  <a:gd name="connsiteY0" fmla="*/ 27889 h 75682"/>
                  <a:gd name="connsiteX1" fmla="*/ 44224 w 45202"/>
                  <a:gd name="connsiteY1" fmla="*/ 1695 h 75682"/>
                  <a:gd name="connsiteX2" fmla="*/ 29936 w 45202"/>
                  <a:gd name="connsiteY2" fmla="*/ 42177 h 75682"/>
                  <a:gd name="connsiteX3" fmla="*/ 13267 w 45202"/>
                  <a:gd name="connsiteY3" fmla="*/ 75514 h 75682"/>
                  <a:gd name="connsiteX4" fmla="*/ 1361 w 45202"/>
                  <a:gd name="connsiteY4" fmla="*/ 27889 h 75682"/>
                  <a:gd name="connsiteX0" fmla="*/ 1361 w 44448"/>
                  <a:gd name="connsiteY0" fmla="*/ 26261 h 74017"/>
                  <a:gd name="connsiteX1" fmla="*/ 44224 w 44448"/>
                  <a:gd name="connsiteY1" fmla="*/ 67 h 74017"/>
                  <a:gd name="connsiteX2" fmla="*/ 18030 w 44448"/>
                  <a:gd name="connsiteY2" fmla="*/ 33405 h 74017"/>
                  <a:gd name="connsiteX3" fmla="*/ 13267 w 44448"/>
                  <a:gd name="connsiteY3" fmla="*/ 73886 h 74017"/>
                  <a:gd name="connsiteX4" fmla="*/ 1361 w 44448"/>
                  <a:gd name="connsiteY4" fmla="*/ 26261 h 74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48" h="74017">
                    <a:moveTo>
                      <a:pt x="1361" y="26261"/>
                    </a:moveTo>
                    <a:cubicBezTo>
                      <a:pt x="6520" y="13958"/>
                      <a:pt x="41446" y="-1124"/>
                      <a:pt x="44224" y="67"/>
                    </a:cubicBezTo>
                    <a:cubicBezTo>
                      <a:pt x="47002" y="1258"/>
                      <a:pt x="23189" y="21102"/>
                      <a:pt x="18030" y="33405"/>
                    </a:cubicBezTo>
                    <a:cubicBezTo>
                      <a:pt x="12871" y="45708"/>
                      <a:pt x="18029" y="76267"/>
                      <a:pt x="13267" y="73886"/>
                    </a:cubicBezTo>
                    <a:cubicBezTo>
                      <a:pt x="6917" y="66742"/>
                      <a:pt x="-3798" y="38564"/>
                      <a:pt x="1361" y="26261"/>
                    </a:cubicBezTo>
                    <a:close/>
                  </a:path>
                </a:pathLst>
              </a:custGeom>
              <a:grpFill/>
              <a:ln w="28575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  <p:sp>
            <p:nvSpPr>
              <p:cNvPr id="64" name="Freeform 63"/>
              <p:cNvSpPr/>
              <p:nvPr/>
            </p:nvSpPr>
            <p:spPr>
              <a:xfrm>
                <a:off x="2934222" y="6076559"/>
                <a:ext cx="149286" cy="50902"/>
              </a:xfrm>
              <a:custGeom>
                <a:avLst/>
                <a:gdLst>
                  <a:gd name="connsiteX0" fmla="*/ 0 w 133350"/>
                  <a:gd name="connsiteY0" fmla="*/ 9525 h 47625"/>
                  <a:gd name="connsiteX1" fmla="*/ 38100 w 133350"/>
                  <a:gd name="connsiteY1" fmla="*/ 47625 h 47625"/>
                  <a:gd name="connsiteX2" fmla="*/ 59531 w 133350"/>
                  <a:gd name="connsiteY2" fmla="*/ 40481 h 47625"/>
                  <a:gd name="connsiteX3" fmla="*/ 73819 w 133350"/>
                  <a:gd name="connsiteY3" fmla="*/ 47625 h 47625"/>
                  <a:gd name="connsiteX4" fmla="*/ 100012 w 133350"/>
                  <a:gd name="connsiteY4" fmla="*/ 45244 h 47625"/>
                  <a:gd name="connsiteX5" fmla="*/ 133350 w 133350"/>
                  <a:gd name="connsiteY5" fmla="*/ 26194 h 47625"/>
                  <a:gd name="connsiteX6" fmla="*/ 119062 w 133350"/>
                  <a:gd name="connsiteY6" fmla="*/ 14288 h 47625"/>
                  <a:gd name="connsiteX7" fmla="*/ 83344 w 133350"/>
                  <a:gd name="connsiteY7" fmla="*/ 21431 h 47625"/>
                  <a:gd name="connsiteX8" fmla="*/ 64294 w 133350"/>
                  <a:gd name="connsiteY8" fmla="*/ 0 h 47625"/>
                  <a:gd name="connsiteX9" fmla="*/ 57150 w 133350"/>
                  <a:gd name="connsiteY9" fmla="*/ 19050 h 47625"/>
                  <a:gd name="connsiteX10" fmla="*/ 0 w 133350"/>
                  <a:gd name="connsiteY10" fmla="*/ 9525 h 47625"/>
                  <a:gd name="connsiteX0" fmla="*/ 0 w 133350"/>
                  <a:gd name="connsiteY0" fmla="*/ 9525 h 47625"/>
                  <a:gd name="connsiteX1" fmla="*/ 21431 w 133350"/>
                  <a:gd name="connsiteY1" fmla="*/ 30956 h 47625"/>
                  <a:gd name="connsiteX2" fmla="*/ 38100 w 133350"/>
                  <a:gd name="connsiteY2" fmla="*/ 47625 h 47625"/>
                  <a:gd name="connsiteX3" fmla="*/ 59531 w 133350"/>
                  <a:gd name="connsiteY3" fmla="*/ 40481 h 47625"/>
                  <a:gd name="connsiteX4" fmla="*/ 73819 w 133350"/>
                  <a:gd name="connsiteY4" fmla="*/ 47625 h 47625"/>
                  <a:gd name="connsiteX5" fmla="*/ 100012 w 133350"/>
                  <a:gd name="connsiteY5" fmla="*/ 45244 h 47625"/>
                  <a:gd name="connsiteX6" fmla="*/ 133350 w 133350"/>
                  <a:gd name="connsiteY6" fmla="*/ 26194 h 47625"/>
                  <a:gd name="connsiteX7" fmla="*/ 119062 w 133350"/>
                  <a:gd name="connsiteY7" fmla="*/ 14288 h 47625"/>
                  <a:gd name="connsiteX8" fmla="*/ 83344 w 133350"/>
                  <a:gd name="connsiteY8" fmla="*/ 21431 h 47625"/>
                  <a:gd name="connsiteX9" fmla="*/ 64294 w 133350"/>
                  <a:gd name="connsiteY9" fmla="*/ 0 h 47625"/>
                  <a:gd name="connsiteX10" fmla="*/ 57150 w 133350"/>
                  <a:gd name="connsiteY10" fmla="*/ 19050 h 47625"/>
                  <a:gd name="connsiteX11" fmla="*/ 0 w 133350"/>
                  <a:gd name="connsiteY11" fmla="*/ 9525 h 47625"/>
                  <a:gd name="connsiteX0" fmla="*/ 16669 w 150019"/>
                  <a:gd name="connsiteY0" fmla="*/ 9525 h 50006"/>
                  <a:gd name="connsiteX1" fmla="*/ 0 w 150019"/>
                  <a:gd name="connsiteY1" fmla="*/ 50006 h 50006"/>
                  <a:gd name="connsiteX2" fmla="*/ 54769 w 150019"/>
                  <a:gd name="connsiteY2" fmla="*/ 47625 h 50006"/>
                  <a:gd name="connsiteX3" fmla="*/ 76200 w 150019"/>
                  <a:gd name="connsiteY3" fmla="*/ 40481 h 50006"/>
                  <a:gd name="connsiteX4" fmla="*/ 90488 w 150019"/>
                  <a:gd name="connsiteY4" fmla="*/ 47625 h 50006"/>
                  <a:gd name="connsiteX5" fmla="*/ 116681 w 150019"/>
                  <a:gd name="connsiteY5" fmla="*/ 45244 h 50006"/>
                  <a:gd name="connsiteX6" fmla="*/ 150019 w 150019"/>
                  <a:gd name="connsiteY6" fmla="*/ 26194 h 50006"/>
                  <a:gd name="connsiteX7" fmla="*/ 135731 w 150019"/>
                  <a:gd name="connsiteY7" fmla="*/ 14288 h 50006"/>
                  <a:gd name="connsiteX8" fmla="*/ 100013 w 150019"/>
                  <a:gd name="connsiteY8" fmla="*/ 21431 h 50006"/>
                  <a:gd name="connsiteX9" fmla="*/ 80963 w 150019"/>
                  <a:gd name="connsiteY9" fmla="*/ 0 h 50006"/>
                  <a:gd name="connsiteX10" fmla="*/ 73819 w 150019"/>
                  <a:gd name="connsiteY10" fmla="*/ 19050 h 50006"/>
                  <a:gd name="connsiteX11" fmla="*/ 16669 w 150019"/>
                  <a:gd name="connsiteY11" fmla="*/ 9525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0019" h="50006">
                    <a:moveTo>
                      <a:pt x="16669" y="9525"/>
                    </a:moveTo>
                    <a:lnTo>
                      <a:pt x="0" y="50006"/>
                    </a:lnTo>
                    <a:lnTo>
                      <a:pt x="54769" y="47625"/>
                    </a:lnTo>
                    <a:lnTo>
                      <a:pt x="76200" y="40481"/>
                    </a:lnTo>
                    <a:lnTo>
                      <a:pt x="90488" y="47625"/>
                    </a:lnTo>
                    <a:lnTo>
                      <a:pt x="116681" y="45244"/>
                    </a:lnTo>
                    <a:lnTo>
                      <a:pt x="150019" y="26194"/>
                    </a:lnTo>
                    <a:lnTo>
                      <a:pt x="135731" y="14288"/>
                    </a:lnTo>
                    <a:lnTo>
                      <a:pt x="100013" y="21431"/>
                    </a:lnTo>
                    <a:lnTo>
                      <a:pt x="80963" y="0"/>
                    </a:lnTo>
                    <a:lnTo>
                      <a:pt x="73819" y="19050"/>
                    </a:lnTo>
                    <a:lnTo>
                      <a:pt x="16669" y="9525"/>
                    </a:lnTo>
                    <a:close/>
                  </a:path>
                </a:pathLst>
              </a:custGeom>
              <a:grpFill/>
              <a:ln w="28575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  <p:sp>
            <p:nvSpPr>
              <p:cNvPr id="65" name="Freeform 64"/>
              <p:cNvSpPr/>
              <p:nvPr/>
            </p:nvSpPr>
            <p:spPr>
              <a:xfrm>
                <a:off x="3007277" y="6160865"/>
                <a:ext cx="65115" cy="57264"/>
              </a:xfrm>
              <a:custGeom>
                <a:avLst/>
                <a:gdLst>
                  <a:gd name="connsiteX0" fmla="*/ 0 w 64294"/>
                  <a:gd name="connsiteY0" fmla="*/ 0 h 52388"/>
                  <a:gd name="connsiteX1" fmla="*/ 21431 w 64294"/>
                  <a:gd name="connsiteY1" fmla="*/ 52388 h 52388"/>
                  <a:gd name="connsiteX2" fmla="*/ 42862 w 64294"/>
                  <a:gd name="connsiteY2" fmla="*/ 50007 h 52388"/>
                  <a:gd name="connsiteX3" fmla="*/ 64294 w 64294"/>
                  <a:gd name="connsiteY3" fmla="*/ 28575 h 52388"/>
                  <a:gd name="connsiteX4" fmla="*/ 0 w 64294"/>
                  <a:gd name="connsiteY4" fmla="*/ 0 h 52388"/>
                  <a:gd name="connsiteX0" fmla="*/ 0 w 64294"/>
                  <a:gd name="connsiteY0" fmla="*/ 0 h 52388"/>
                  <a:gd name="connsiteX1" fmla="*/ 21431 w 64294"/>
                  <a:gd name="connsiteY1" fmla="*/ 52388 h 52388"/>
                  <a:gd name="connsiteX2" fmla="*/ 42862 w 64294"/>
                  <a:gd name="connsiteY2" fmla="*/ 50007 h 52388"/>
                  <a:gd name="connsiteX3" fmla="*/ 64294 w 64294"/>
                  <a:gd name="connsiteY3" fmla="*/ 28575 h 52388"/>
                  <a:gd name="connsiteX4" fmla="*/ 26194 w 64294"/>
                  <a:gd name="connsiteY4" fmla="*/ 9525 h 52388"/>
                  <a:gd name="connsiteX5" fmla="*/ 0 w 64294"/>
                  <a:gd name="connsiteY5" fmla="*/ 0 h 52388"/>
                  <a:gd name="connsiteX0" fmla="*/ 0 w 64294"/>
                  <a:gd name="connsiteY0" fmla="*/ 4762 h 57150"/>
                  <a:gd name="connsiteX1" fmla="*/ 21431 w 64294"/>
                  <a:gd name="connsiteY1" fmla="*/ 57150 h 57150"/>
                  <a:gd name="connsiteX2" fmla="*/ 42862 w 64294"/>
                  <a:gd name="connsiteY2" fmla="*/ 54769 h 57150"/>
                  <a:gd name="connsiteX3" fmla="*/ 64294 w 64294"/>
                  <a:gd name="connsiteY3" fmla="*/ 33337 h 57150"/>
                  <a:gd name="connsiteX4" fmla="*/ 28576 w 64294"/>
                  <a:gd name="connsiteY4" fmla="*/ 0 h 57150"/>
                  <a:gd name="connsiteX5" fmla="*/ 0 w 64294"/>
                  <a:gd name="connsiteY5" fmla="*/ 4762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294" h="57150">
                    <a:moveTo>
                      <a:pt x="0" y="4762"/>
                    </a:moveTo>
                    <a:lnTo>
                      <a:pt x="21431" y="57150"/>
                    </a:lnTo>
                    <a:lnTo>
                      <a:pt x="42862" y="54769"/>
                    </a:lnTo>
                    <a:lnTo>
                      <a:pt x="64294" y="33337"/>
                    </a:lnTo>
                    <a:lnTo>
                      <a:pt x="28576" y="0"/>
                    </a:lnTo>
                    <a:lnTo>
                      <a:pt x="0" y="4762"/>
                    </a:lnTo>
                    <a:close/>
                  </a:path>
                </a:pathLst>
              </a:custGeom>
              <a:grpFill/>
              <a:ln w="28575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  <p:sp>
            <p:nvSpPr>
              <p:cNvPr id="66" name="Freeform 65"/>
              <p:cNvSpPr/>
              <p:nvPr/>
            </p:nvSpPr>
            <p:spPr>
              <a:xfrm>
                <a:off x="3107331" y="6235626"/>
                <a:ext cx="38116" cy="31813"/>
              </a:xfrm>
              <a:custGeom>
                <a:avLst/>
                <a:gdLst>
                  <a:gd name="connsiteX0" fmla="*/ 0 w 9525"/>
                  <a:gd name="connsiteY0" fmla="*/ 0 h 23813"/>
                  <a:gd name="connsiteX1" fmla="*/ 9525 w 9525"/>
                  <a:gd name="connsiteY1" fmla="*/ 23813 h 23813"/>
                  <a:gd name="connsiteX2" fmla="*/ 0 w 9525"/>
                  <a:gd name="connsiteY2" fmla="*/ 0 h 23813"/>
                  <a:gd name="connsiteX0" fmla="*/ 414 w 10422"/>
                  <a:gd name="connsiteY0" fmla="*/ 0 h 11276"/>
                  <a:gd name="connsiteX1" fmla="*/ 10414 w 10422"/>
                  <a:gd name="connsiteY1" fmla="*/ 10000 h 11276"/>
                  <a:gd name="connsiteX2" fmla="*/ 2080 w 10422"/>
                  <a:gd name="connsiteY2" fmla="*/ 10000 h 11276"/>
                  <a:gd name="connsiteX3" fmla="*/ 414 w 10422"/>
                  <a:gd name="connsiteY3" fmla="*/ 0 h 11276"/>
                  <a:gd name="connsiteX0" fmla="*/ 4640 w 8508"/>
                  <a:gd name="connsiteY0" fmla="*/ 0 h 6867"/>
                  <a:gd name="connsiteX1" fmla="*/ 8390 w 8508"/>
                  <a:gd name="connsiteY1" fmla="*/ 5833 h 6867"/>
                  <a:gd name="connsiteX2" fmla="*/ 56 w 8508"/>
                  <a:gd name="connsiteY2" fmla="*/ 5833 h 6867"/>
                  <a:gd name="connsiteX3" fmla="*/ 4640 w 8508"/>
                  <a:gd name="connsiteY3" fmla="*/ 0 h 6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08" h="6867">
                    <a:moveTo>
                      <a:pt x="4640" y="0"/>
                    </a:moveTo>
                    <a:cubicBezTo>
                      <a:pt x="6029" y="0"/>
                      <a:pt x="9154" y="4861"/>
                      <a:pt x="8390" y="5833"/>
                    </a:cubicBezTo>
                    <a:cubicBezTo>
                      <a:pt x="7626" y="6805"/>
                      <a:pt x="2139" y="7569"/>
                      <a:pt x="56" y="5833"/>
                    </a:cubicBezTo>
                    <a:cubicBezTo>
                      <a:pt x="-499" y="2500"/>
                      <a:pt x="3251" y="0"/>
                      <a:pt x="4640" y="0"/>
                    </a:cubicBezTo>
                    <a:close/>
                  </a:path>
                </a:pathLst>
              </a:custGeom>
              <a:grpFill/>
              <a:ln w="28575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</p:grpSp>
      </p:grpSp>
      <p:sp>
        <p:nvSpPr>
          <p:cNvPr id="87" name="TextBox 86"/>
          <p:cNvSpPr txBox="1"/>
          <p:nvPr/>
        </p:nvSpPr>
        <p:spPr>
          <a:xfrm>
            <a:off x="637052" y="2770951"/>
            <a:ext cx="1221616" cy="582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en-US" b="1" dirty="0">
                <a:solidFill>
                  <a:srgbClr val="000000"/>
                </a:solidFill>
              </a:rPr>
              <a:t>California</a:t>
            </a:r>
          </a:p>
          <a:p>
            <a:pPr algn="ctr">
              <a:lnSpc>
                <a:spcPts val="1900"/>
              </a:lnSpc>
            </a:pPr>
            <a:r>
              <a:rPr lang="en-US" b="1" dirty="0">
                <a:solidFill>
                  <a:srgbClr val="244270"/>
                </a:solidFill>
              </a:rPr>
              <a:t>1,709,000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8307196" y="812650"/>
            <a:ext cx="1161664" cy="582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en-US" b="1" dirty="0">
                <a:solidFill>
                  <a:srgbClr val="000000"/>
                </a:solidFill>
              </a:rPr>
              <a:t>New York</a:t>
            </a:r>
          </a:p>
          <a:p>
            <a:pPr algn="ctr">
              <a:lnSpc>
                <a:spcPts val="1900"/>
              </a:lnSpc>
            </a:pPr>
            <a:r>
              <a:rPr lang="en-US" b="1" dirty="0">
                <a:solidFill>
                  <a:srgbClr val="244270"/>
                </a:solidFill>
              </a:rPr>
              <a:t>630,000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10025720" y="1849201"/>
            <a:ext cx="1568443" cy="582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en-US" b="1" dirty="0">
                <a:solidFill>
                  <a:srgbClr val="000000"/>
                </a:solidFill>
              </a:rPr>
              <a:t>Pennsylvania</a:t>
            </a:r>
          </a:p>
          <a:p>
            <a:pPr algn="ctr">
              <a:lnSpc>
                <a:spcPts val="1900"/>
              </a:lnSpc>
            </a:pPr>
            <a:r>
              <a:rPr lang="en-US" b="1" dirty="0">
                <a:solidFill>
                  <a:srgbClr val="244270"/>
                </a:solidFill>
              </a:rPr>
              <a:t>465,000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5579237" y="1353817"/>
            <a:ext cx="1289134" cy="58266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en-US" b="1" dirty="0">
                <a:solidFill>
                  <a:srgbClr val="000000"/>
                </a:solidFill>
              </a:rPr>
              <a:t>Wisconsin</a:t>
            </a:r>
          </a:p>
          <a:p>
            <a:pPr algn="ctr">
              <a:lnSpc>
                <a:spcPts val="1900"/>
              </a:lnSpc>
            </a:pPr>
            <a:r>
              <a:rPr lang="en-US" b="1" dirty="0">
                <a:solidFill>
                  <a:srgbClr val="244270"/>
                </a:solidFill>
              </a:rPr>
              <a:t>1,266,000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7A46BAF-9DC0-F046-BAB5-958B4318516D}"/>
              </a:ext>
            </a:extLst>
          </p:cNvPr>
          <p:cNvSpPr/>
          <p:nvPr/>
        </p:nvSpPr>
        <p:spPr>
          <a:xfrm>
            <a:off x="6364615" y="6400793"/>
            <a:ext cx="58001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400" b="1" dirty="0">
                <a:solidFill>
                  <a:srgbClr val="00337F"/>
                </a:solidFill>
              </a:rPr>
              <a:t>States with &gt;200,000 DHI cows (01/2025)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ACDAFE-23F4-F354-6603-49163EC83D89}"/>
              </a:ext>
            </a:extLst>
          </p:cNvPr>
          <p:cNvSpPr txBox="1"/>
          <p:nvPr/>
        </p:nvSpPr>
        <p:spPr>
          <a:xfrm>
            <a:off x="4956647" y="6179998"/>
            <a:ext cx="994183" cy="582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en-US" b="1" dirty="0">
                <a:solidFill>
                  <a:srgbClr val="000000"/>
                </a:solidFill>
              </a:rPr>
              <a:t>Texas</a:t>
            </a:r>
          </a:p>
          <a:p>
            <a:pPr algn="ctr">
              <a:lnSpc>
                <a:spcPts val="1900"/>
              </a:lnSpc>
            </a:pPr>
            <a:r>
              <a:rPr lang="en-US" b="1" dirty="0">
                <a:solidFill>
                  <a:srgbClr val="244270"/>
                </a:solidFill>
              </a:rPr>
              <a:t>262,205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0E3BD7-C11B-E17C-8CE0-1669BEF82280}"/>
              </a:ext>
            </a:extLst>
          </p:cNvPr>
          <p:cNvSpPr/>
          <p:nvPr/>
        </p:nvSpPr>
        <p:spPr>
          <a:xfrm>
            <a:off x="2587215" y="6301693"/>
            <a:ext cx="9469620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en-US" sz="2000" b="1" dirty="0">
                <a:solidFill>
                  <a:srgbClr val="00337F"/>
                </a:solidFill>
              </a:rPr>
              <a:t>Milk Production (December 2025), USDA, National Agricultural Statistics Service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5C2601E-31AB-A421-3DD4-166F2A4F5681}"/>
              </a:ext>
            </a:extLst>
          </p:cNvPr>
          <p:cNvSpPr txBox="1"/>
          <p:nvPr/>
        </p:nvSpPr>
        <p:spPr>
          <a:xfrm>
            <a:off x="5534289" y="4285183"/>
            <a:ext cx="994183" cy="582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en-US" b="1" dirty="0">
                <a:solidFill>
                  <a:srgbClr val="000000"/>
                </a:solidFill>
              </a:rPr>
              <a:t>Texas</a:t>
            </a:r>
          </a:p>
          <a:p>
            <a:pPr algn="ctr">
              <a:lnSpc>
                <a:spcPts val="1900"/>
              </a:lnSpc>
            </a:pPr>
            <a:r>
              <a:rPr lang="en-US" b="1" dirty="0">
                <a:solidFill>
                  <a:srgbClr val="244270"/>
                </a:solidFill>
              </a:rPr>
              <a:t>675,000</a:t>
            </a:r>
          </a:p>
        </p:txBody>
      </p:sp>
      <p:sp>
        <p:nvSpPr>
          <p:cNvPr id="94" name="Freeform 93">
            <a:extLst>
              <a:ext uri="{FF2B5EF4-FFF2-40B4-BE49-F238E27FC236}">
                <a16:creationId xmlns:a16="http://schemas.microsoft.com/office/drawing/2014/main" id="{B9CAD34C-04DE-1731-100C-CE791141E6D1}"/>
              </a:ext>
            </a:extLst>
          </p:cNvPr>
          <p:cNvSpPr/>
          <p:nvPr/>
        </p:nvSpPr>
        <p:spPr>
          <a:xfrm>
            <a:off x="3188906" y="738301"/>
            <a:ext cx="989693" cy="1605355"/>
          </a:xfrm>
          <a:custGeom>
            <a:avLst/>
            <a:gdLst>
              <a:gd name="connsiteX0" fmla="*/ 238328 w 890081"/>
              <a:gd name="connsiteY0" fmla="*/ 0 h 1449421"/>
              <a:gd name="connsiteX1" fmla="*/ 141052 w 890081"/>
              <a:gd name="connsiteY1" fmla="*/ 549613 h 1449421"/>
              <a:gd name="connsiteX2" fmla="*/ 160507 w 890081"/>
              <a:gd name="connsiteY2" fmla="*/ 569068 h 1449421"/>
              <a:gd name="connsiteX3" fmla="*/ 175098 w 890081"/>
              <a:gd name="connsiteY3" fmla="*/ 593387 h 1449421"/>
              <a:gd name="connsiteX4" fmla="*/ 175098 w 890081"/>
              <a:gd name="connsiteY4" fmla="*/ 671208 h 1449421"/>
              <a:gd name="connsiteX5" fmla="*/ 126460 w 890081"/>
              <a:gd name="connsiteY5" fmla="*/ 700391 h 1449421"/>
              <a:gd name="connsiteX6" fmla="*/ 107005 w 890081"/>
              <a:gd name="connsiteY6" fmla="*/ 792804 h 1449421"/>
              <a:gd name="connsiteX7" fmla="*/ 58366 w 890081"/>
              <a:gd name="connsiteY7" fmla="*/ 817123 h 1449421"/>
              <a:gd name="connsiteX8" fmla="*/ 53503 w 890081"/>
              <a:gd name="connsiteY8" fmla="*/ 880353 h 1449421"/>
              <a:gd name="connsiteX9" fmla="*/ 58366 w 890081"/>
              <a:gd name="connsiteY9" fmla="*/ 899808 h 1449421"/>
              <a:gd name="connsiteX10" fmla="*/ 72958 w 890081"/>
              <a:gd name="connsiteY10" fmla="*/ 894944 h 1449421"/>
              <a:gd name="connsiteX11" fmla="*/ 82686 w 890081"/>
              <a:gd name="connsiteY11" fmla="*/ 919264 h 1449421"/>
              <a:gd name="connsiteX12" fmla="*/ 43775 w 890081"/>
              <a:gd name="connsiteY12" fmla="*/ 997085 h 1449421"/>
              <a:gd name="connsiteX13" fmla="*/ 0 w 890081"/>
              <a:gd name="connsiteY13" fmla="*/ 1293779 h 1449421"/>
              <a:gd name="connsiteX14" fmla="*/ 846307 w 890081"/>
              <a:gd name="connsiteY14" fmla="*/ 1449421 h 1449421"/>
              <a:gd name="connsiteX15" fmla="*/ 890081 w 890081"/>
              <a:gd name="connsiteY15" fmla="*/ 967902 h 1449421"/>
              <a:gd name="connsiteX16" fmla="*/ 851171 w 890081"/>
              <a:gd name="connsiteY16" fmla="*/ 933855 h 1449421"/>
              <a:gd name="connsiteX17" fmla="*/ 821988 w 890081"/>
              <a:gd name="connsiteY17" fmla="*/ 963038 h 1449421"/>
              <a:gd name="connsiteX18" fmla="*/ 783077 w 890081"/>
              <a:gd name="connsiteY18" fmla="*/ 972766 h 1449421"/>
              <a:gd name="connsiteX19" fmla="*/ 749030 w 890081"/>
              <a:gd name="connsiteY19" fmla="*/ 953310 h 1449421"/>
              <a:gd name="connsiteX20" fmla="*/ 666345 w 890081"/>
              <a:gd name="connsiteY20" fmla="*/ 967902 h 1449421"/>
              <a:gd name="connsiteX21" fmla="*/ 607979 w 890081"/>
              <a:gd name="connsiteY21" fmla="*/ 914400 h 1449421"/>
              <a:gd name="connsiteX22" fmla="*/ 583660 w 890081"/>
              <a:gd name="connsiteY22" fmla="*/ 890081 h 1449421"/>
              <a:gd name="connsiteX23" fmla="*/ 588524 w 890081"/>
              <a:gd name="connsiteY23" fmla="*/ 841442 h 1449421"/>
              <a:gd name="connsiteX24" fmla="*/ 564205 w 890081"/>
              <a:gd name="connsiteY24" fmla="*/ 792804 h 1449421"/>
              <a:gd name="connsiteX25" fmla="*/ 564205 w 890081"/>
              <a:gd name="connsiteY25" fmla="*/ 763621 h 1449421"/>
              <a:gd name="connsiteX26" fmla="*/ 544749 w 890081"/>
              <a:gd name="connsiteY26" fmla="*/ 700391 h 1449421"/>
              <a:gd name="connsiteX27" fmla="*/ 466928 w 890081"/>
              <a:gd name="connsiteY27" fmla="*/ 705255 h 1449421"/>
              <a:gd name="connsiteX28" fmla="*/ 462064 w 890081"/>
              <a:gd name="connsiteY28" fmla="*/ 661481 h 1449421"/>
              <a:gd name="connsiteX29" fmla="*/ 491247 w 890081"/>
              <a:gd name="connsiteY29" fmla="*/ 646889 h 1449421"/>
              <a:gd name="connsiteX30" fmla="*/ 481520 w 890081"/>
              <a:gd name="connsiteY30" fmla="*/ 588523 h 1449421"/>
              <a:gd name="connsiteX31" fmla="*/ 505839 w 890081"/>
              <a:gd name="connsiteY31" fmla="*/ 510702 h 1449421"/>
              <a:gd name="connsiteX32" fmla="*/ 428018 w 890081"/>
              <a:gd name="connsiteY32" fmla="*/ 432881 h 1449421"/>
              <a:gd name="connsiteX33" fmla="*/ 384243 w 890081"/>
              <a:gd name="connsiteY33" fmla="*/ 364787 h 1449421"/>
              <a:gd name="connsiteX34" fmla="*/ 355060 w 890081"/>
              <a:gd name="connsiteY34" fmla="*/ 325876 h 1449421"/>
              <a:gd name="connsiteX35" fmla="*/ 355060 w 890081"/>
              <a:gd name="connsiteY35" fmla="*/ 218872 h 1449421"/>
              <a:gd name="connsiteX36" fmla="*/ 350196 w 890081"/>
              <a:gd name="connsiteY36" fmla="*/ 179961 h 1449421"/>
              <a:gd name="connsiteX37" fmla="*/ 369652 w 890081"/>
              <a:gd name="connsiteY37" fmla="*/ 102140 h 1449421"/>
              <a:gd name="connsiteX38" fmla="*/ 364788 w 890081"/>
              <a:gd name="connsiteY38" fmla="*/ 34047 h 1449421"/>
              <a:gd name="connsiteX39" fmla="*/ 238328 w 890081"/>
              <a:gd name="connsiteY39" fmla="*/ 0 h 1449421"/>
              <a:gd name="connsiteX0" fmla="*/ 238328 w 915754"/>
              <a:gd name="connsiteY0" fmla="*/ 0 h 1449421"/>
              <a:gd name="connsiteX1" fmla="*/ 141052 w 915754"/>
              <a:gd name="connsiteY1" fmla="*/ 549613 h 1449421"/>
              <a:gd name="connsiteX2" fmla="*/ 160507 w 915754"/>
              <a:gd name="connsiteY2" fmla="*/ 569068 h 1449421"/>
              <a:gd name="connsiteX3" fmla="*/ 175098 w 915754"/>
              <a:gd name="connsiteY3" fmla="*/ 593387 h 1449421"/>
              <a:gd name="connsiteX4" fmla="*/ 175098 w 915754"/>
              <a:gd name="connsiteY4" fmla="*/ 671208 h 1449421"/>
              <a:gd name="connsiteX5" fmla="*/ 126460 w 915754"/>
              <a:gd name="connsiteY5" fmla="*/ 700391 h 1449421"/>
              <a:gd name="connsiteX6" fmla="*/ 107005 w 915754"/>
              <a:gd name="connsiteY6" fmla="*/ 792804 h 1449421"/>
              <a:gd name="connsiteX7" fmla="*/ 58366 w 915754"/>
              <a:gd name="connsiteY7" fmla="*/ 817123 h 1449421"/>
              <a:gd name="connsiteX8" fmla="*/ 53503 w 915754"/>
              <a:gd name="connsiteY8" fmla="*/ 880353 h 1449421"/>
              <a:gd name="connsiteX9" fmla="*/ 58366 w 915754"/>
              <a:gd name="connsiteY9" fmla="*/ 899808 h 1449421"/>
              <a:gd name="connsiteX10" fmla="*/ 72958 w 915754"/>
              <a:gd name="connsiteY10" fmla="*/ 894944 h 1449421"/>
              <a:gd name="connsiteX11" fmla="*/ 82686 w 915754"/>
              <a:gd name="connsiteY11" fmla="*/ 919264 h 1449421"/>
              <a:gd name="connsiteX12" fmla="*/ 43775 w 915754"/>
              <a:gd name="connsiteY12" fmla="*/ 997085 h 1449421"/>
              <a:gd name="connsiteX13" fmla="*/ 0 w 915754"/>
              <a:gd name="connsiteY13" fmla="*/ 1293779 h 1449421"/>
              <a:gd name="connsiteX14" fmla="*/ 846307 w 915754"/>
              <a:gd name="connsiteY14" fmla="*/ 1449421 h 1449421"/>
              <a:gd name="connsiteX15" fmla="*/ 915754 w 915754"/>
              <a:gd name="connsiteY15" fmla="*/ 970305 h 1449421"/>
              <a:gd name="connsiteX16" fmla="*/ 851171 w 915754"/>
              <a:gd name="connsiteY16" fmla="*/ 933855 h 1449421"/>
              <a:gd name="connsiteX17" fmla="*/ 821988 w 915754"/>
              <a:gd name="connsiteY17" fmla="*/ 963038 h 1449421"/>
              <a:gd name="connsiteX18" fmla="*/ 783077 w 915754"/>
              <a:gd name="connsiteY18" fmla="*/ 972766 h 1449421"/>
              <a:gd name="connsiteX19" fmla="*/ 749030 w 915754"/>
              <a:gd name="connsiteY19" fmla="*/ 953310 h 1449421"/>
              <a:gd name="connsiteX20" fmla="*/ 666345 w 915754"/>
              <a:gd name="connsiteY20" fmla="*/ 967902 h 1449421"/>
              <a:gd name="connsiteX21" fmla="*/ 607979 w 915754"/>
              <a:gd name="connsiteY21" fmla="*/ 914400 h 1449421"/>
              <a:gd name="connsiteX22" fmla="*/ 583660 w 915754"/>
              <a:gd name="connsiteY22" fmla="*/ 890081 h 1449421"/>
              <a:gd name="connsiteX23" fmla="*/ 588524 w 915754"/>
              <a:gd name="connsiteY23" fmla="*/ 841442 h 1449421"/>
              <a:gd name="connsiteX24" fmla="*/ 564205 w 915754"/>
              <a:gd name="connsiteY24" fmla="*/ 792804 h 1449421"/>
              <a:gd name="connsiteX25" fmla="*/ 564205 w 915754"/>
              <a:gd name="connsiteY25" fmla="*/ 763621 h 1449421"/>
              <a:gd name="connsiteX26" fmla="*/ 544749 w 915754"/>
              <a:gd name="connsiteY26" fmla="*/ 700391 h 1449421"/>
              <a:gd name="connsiteX27" fmla="*/ 466928 w 915754"/>
              <a:gd name="connsiteY27" fmla="*/ 705255 h 1449421"/>
              <a:gd name="connsiteX28" fmla="*/ 462064 w 915754"/>
              <a:gd name="connsiteY28" fmla="*/ 661481 h 1449421"/>
              <a:gd name="connsiteX29" fmla="*/ 491247 w 915754"/>
              <a:gd name="connsiteY29" fmla="*/ 646889 h 1449421"/>
              <a:gd name="connsiteX30" fmla="*/ 481520 w 915754"/>
              <a:gd name="connsiteY30" fmla="*/ 588523 h 1449421"/>
              <a:gd name="connsiteX31" fmla="*/ 505839 w 915754"/>
              <a:gd name="connsiteY31" fmla="*/ 510702 h 1449421"/>
              <a:gd name="connsiteX32" fmla="*/ 428018 w 915754"/>
              <a:gd name="connsiteY32" fmla="*/ 432881 h 1449421"/>
              <a:gd name="connsiteX33" fmla="*/ 384243 w 915754"/>
              <a:gd name="connsiteY33" fmla="*/ 364787 h 1449421"/>
              <a:gd name="connsiteX34" fmla="*/ 355060 w 915754"/>
              <a:gd name="connsiteY34" fmla="*/ 325876 h 1449421"/>
              <a:gd name="connsiteX35" fmla="*/ 355060 w 915754"/>
              <a:gd name="connsiteY35" fmla="*/ 218872 h 1449421"/>
              <a:gd name="connsiteX36" fmla="*/ 350196 w 915754"/>
              <a:gd name="connsiteY36" fmla="*/ 179961 h 1449421"/>
              <a:gd name="connsiteX37" fmla="*/ 369652 w 915754"/>
              <a:gd name="connsiteY37" fmla="*/ 102140 h 1449421"/>
              <a:gd name="connsiteX38" fmla="*/ 364788 w 915754"/>
              <a:gd name="connsiteY38" fmla="*/ 34047 h 1449421"/>
              <a:gd name="connsiteX39" fmla="*/ 238328 w 915754"/>
              <a:gd name="connsiteY39" fmla="*/ 0 h 1449421"/>
              <a:gd name="connsiteX0" fmla="*/ 238328 w 915754"/>
              <a:gd name="connsiteY0" fmla="*/ 0 h 1449421"/>
              <a:gd name="connsiteX1" fmla="*/ 141052 w 915754"/>
              <a:gd name="connsiteY1" fmla="*/ 549613 h 1449421"/>
              <a:gd name="connsiteX2" fmla="*/ 160507 w 915754"/>
              <a:gd name="connsiteY2" fmla="*/ 569068 h 1449421"/>
              <a:gd name="connsiteX3" fmla="*/ 175098 w 915754"/>
              <a:gd name="connsiteY3" fmla="*/ 593387 h 1449421"/>
              <a:gd name="connsiteX4" fmla="*/ 175098 w 915754"/>
              <a:gd name="connsiteY4" fmla="*/ 671208 h 1449421"/>
              <a:gd name="connsiteX5" fmla="*/ 126460 w 915754"/>
              <a:gd name="connsiteY5" fmla="*/ 700391 h 1449421"/>
              <a:gd name="connsiteX6" fmla="*/ 107005 w 915754"/>
              <a:gd name="connsiteY6" fmla="*/ 792804 h 1449421"/>
              <a:gd name="connsiteX7" fmla="*/ 58366 w 915754"/>
              <a:gd name="connsiteY7" fmla="*/ 817123 h 1449421"/>
              <a:gd name="connsiteX8" fmla="*/ 53503 w 915754"/>
              <a:gd name="connsiteY8" fmla="*/ 880353 h 1449421"/>
              <a:gd name="connsiteX9" fmla="*/ 58366 w 915754"/>
              <a:gd name="connsiteY9" fmla="*/ 899808 h 1449421"/>
              <a:gd name="connsiteX10" fmla="*/ 72958 w 915754"/>
              <a:gd name="connsiteY10" fmla="*/ 894944 h 1449421"/>
              <a:gd name="connsiteX11" fmla="*/ 82686 w 915754"/>
              <a:gd name="connsiteY11" fmla="*/ 919264 h 1449421"/>
              <a:gd name="connsiteX12" fmla="*/ 43775 w 915754"/>
              <a:gd name="connsiteY12" fmla="*/ 997085 h 1449421"/>
              <a:gd name="connsiteX13" fmla="*/ 0 w 915754"/>
              <a:gd name="connsiteY13" fmla="*/ 1293779 h 1449421"/>
              <a:gd name="connsiteX14" fmla="*/ 846307 w 915754"/>
              <a:gd name="connsiteY14" fmla="*/ 1449421 h 1449421"/>
              <a:gd name="connsiteX15" fmla="*/ 915754 w 915754"/>
              <a:gd name="connsiteY15" fmla="*/ 970305 h 1449421"/>
              <a:gd name="connsiteX16" fmla="*/ 875802 w 915754"/>
              <a:gd name="connsiteY16" fmla="*/ 924740 h 1449421"/>
              <a:gd name="connsiteX17" fmla="*/ 851171 w 915754"/>
              <a:gd name="connsiteY17" fmla="*/ 933855 h 1449421"/>
              <a:gd name="connsiteX18" fmla="*/ 821988 w 915754"/>
              <a:gd name="connsiteY18" fmla="*/ 963038 h 1449421"/>
              <a:gd name="connsiteX19" fmla="*/ 783077 w 915754"/>
              <a:gd name="connsiteY19" fmla="*/ 972766 h 1449421"/>
              <a:gd name="connsiteX20" fmla="*/ 749030 w 915754"/>
              <a:gd name="connsiteY20" fmla="*/ 953310 h 1449421"/>
              <a:gd name="connsiteX21" fmla="*/ 666345 w 915754"/>
              <a:gd name="connsiteY21" fmla="*/ 967902 h 1449421"/>
              <a:gd name="connsiteX22" fmla="*/ 607979 w 915754"/>
              <a:gd name="connsiteY22" fmla="*/ 914400 h 1449421"/>
              <a:gd name="connsiteX23" fmla="*/ 583660 w 915754"/>
              <a:gd name="connsiteY23" fmla="*/ 890081 h 1449421"/>
              <a:gd name="connsiteX24" fmla="*/ 588524 w 915754"/>
              <a:gd name="connsiteY24" fmla="*/ 841442 h 1449421"/>
              <a:gd name="connsiteX25" fmla="*/ 564205 w 915754"/>
              <a:gd name="connsiteY25" fmla="*/ 792804 h 1449421"/>
              <a:gd name="connsiteX26" fmla="*/ 564205 w 915754"/>
              <a:gd name="connsiteY26" fmla="*/ 763621 h 1449421"/>
              <a:gd name="connsiteX27" fmla="*/ 544749 w 915754"/>
              <a:gd name="connsiteY27" fmla="*/ 700391 h 1449421"/>
              <a:gd name="connsiteX28" fmla="*/ 466928 w 915754"/>
              <a:gd name="connsiteY28" fmla="*/ 705255 h 1449421"/>
              <a:gd name="connsiteX29" fmla="*/ 462064 w 915754"/>
              <a:gd name="connsiteY29" fmla="*/ 661481 h 1449421"/>
              <a:gd name="connsiteX30" fmla="*/ 491247 w 915754"/>
              <a:gd name="connsiteY30" fmla="*/ 646889 h 1449421"/>
              <a:gd name="connsiteX31" fmla="*/ 481520 w 915754"/>
              <a:gd name="connsiteY31" fmla="*/ 588523 h 1449421"/>
              <a:gd name="connsiteX32" fmla="*/ 505839 w 915754"/>
              <a:gd name="connsiteY32" fmla="*/ 510702 h 1449421"/>
              <a:gd name="connsiteX33" fmla="*/ 428018 w 915754"/>
              <a:gd name="connsiteY33" fmla="*/ 432881 h 1449421"/>
              <a:gd name="connsiteX34" fmla="*/ 384243 w 915754"/>
              <a:gd name="connsiteY34" fmla="*/ 364787 h 1449421"/>
              <a:gd name="connsiteX35" fmla="*/ 355060 w 915754"/>
              <a:gd name="connsiteY35" fmla="*/ 325876 h 1449421"/>
              <a:gd name="connsiteX36" fmla="*/ 355060 w 915754"/>
              <a:gd name="connsiteY36" fmla="*/ 218872 h 1449421"/>
              <a:gd name="connsiteX37" fmla="*/ 350196 w 915754"/>
              <a:gd name="connsiteY37" fmla="*/ 179961 h 1449421"/>
              <a:gd name="connsiteX38" fmla="*/ 369652 w 915754"/>
              <a:gd name="connsiteY38" fmla="*/ 102140 h 1449421"/>
              <a:gd name="connsiteX39" fmla="*/ 364788 w 915754"/>
              <a:gd name="connsiteY39" fmla="*/ 34047 h 1449421"/>
              <a:gd name="connsiteX40" fmla="*/ 238328 w 915754"/>
              <a:gd name="connsiteY40" fmla="*/ 0 h 1449421"/>
              <a:gd name="connsiteX0" fmla="*/ 238328 w 915754"/>
              <a:gd name="connsiteY0" fmla="*/ 0 h 1458979"/>
              <a:gd name="connsiteX1" fmla="*/ 141052 w 915754"/>
              <a:gd name="connsiteY1" fmla="*/ 549613 h 1458979"/>
              <a:gd name="connsiteX2" fmla="*/ 160507 w 915754"/>
              <a:gd name="connsiteY2" fmla="*/ 569068 h 1458979"/>
              <a:gd name="connsiteX3" fmla="*/ 175098 w 915754"/>
              <a:gd name="connsiteY3" fmla="*/ 593387 h 1458979"/>
              <a:gd name="connsiteX4" fmla="*/ 175098 w 915754"/>
              <a:gd name="connsiteY4" fmla="*/ 671208 h 1458979"/>
              <a:gd name="connsiteX5" fmla="*/ 126460 w 915754"/>
              <a:gd name="connsiteY5" fmla="*/ 700391 h 1458979"/>
              <a:gd name="connsiteX6" fmla="*/ 107005 w 915754"/>
              <a:gd name="connsiteY6" fmla="*/ 792804 h 1458979"/>
              <a:gd name="connsiteX7" fmla="*/ 58366 w 915754"/>
              <a:gd name="connsiteY7" fmla="*/ 817123 h 1458979"/>
              <a:gd name="connsiteX8" fmla="*/ 53503 w 915754"/>
              <a:gd name="connsiteY8" fmla="*/ 880353 h 1458979"/>
              <a:gd name="connsiteX9" fmla="*/ 58366 w 915754"/>
              <a:gd name="connsiteY9" fmla="*/ 899808 h 1458979"/>
              <a:gd name="connsiteX10" fmla="*/ 72958 w 915754"/>
              <a:gd name="connsiteY10" fmla="*/ 894944 h 1458979"/>
              <a:gd name="connsiteX11" fmla="*/ 82686 w 915754"/>
              <a:gd name="connsiteY11" fmla="*/ 919264 h 1458979"/>
              <a:gd name="connsiteX12" fmla="*/ 43775 w 915754"/>
              <a:gd name="connsiteY12" fmla="*/ 997085 h 1458979"/>
              <a:gd name="connsiteX13" fmla="*/ 0 w 915754"/>
              <a:gd name="connsiteY13" fmla="*/ 1293779 h 1458979"/>
              <a:gd name="connsiteX14" fmla="*/ 852966 w 915754"/>
              <a:gd name="connsiteY14" fmla="*/ 1458979 h 1458979"/>
              <a:gd name="connsiteX15" fmla="*/ 915754 w 915754"/>
              <a:gd name="connsiteY15" fmla="*/ 970305 h 1458979"/>
              <a:gd name="connsiteX16" fmla="*/ 875802 w 915754"/>
              <a:gd name="connsiteY16" fmla="*/ 924740 h 1458979"/>
              <a:gd name="connsiteX17" fmla="*/ 851171 w 915754"/>
              <a:gd name="connsiteY17" fmla="*/ 933855 h 1458979"/>
              <a:gd name="connsiteX18" fmla="*/ 821988 w 915754"/>
              <a:gd name="connsiteY18" fmla="*/ 963038 h 1458979"/>
              <a:gd name="connsiteX19" fmla="*/ 783077 w 915754"/>
              <a:gd name="connsiteY19" fmla="*/ 972766 h 1458979"/>
              <a:gd name="connsiteX20" fmla="*/ 749030 w 915754"/>
              <a:gd name="connsiteY20" fmla="*/ 953310 h 1458979"/>
              <a:gd name="connsiteX21" fmla="*/ 666345 w 915754"/>
              <a:gd name="connsiteY21" fmla="*/ 967902 h 1458979"/>
              <a:gd name="connsiteX22" fmla="*/ 607979 w 915754"/>
              <a:gd name="connsiteY22" fmla="*/ 914400 h 1458979"/>
              <a:gd name="connsiteX23" fmla="*/ 583660 w 915754"/>
              <a:gd name="connsiteY23" fmla="*/ 890081 h 1458979"/>
              <a:gd name="connsiteX24" fmla="*/ 588524 w 915754"/>
              <a:gd name="connsiteY24" fmla="*/ 841442 h 1458979"/>
              <a:gd name="connsiteX25" fmla="*/ 564205 w 915754"/>
              <a:gd name="connsiteY25" fmla="*/ 792804 h 1458979"/>
              <a:gd name="connsiteX26" fmla="*/ 564205 w 915754"/>
              <a:gd name="connsiteY26" fmla="*/ 763621 h 1458979"/>
              <a:gd name="connsiteX27" fmla="*/ 544749 w 915754"/>
              <a:gd name="connsiteY27" fmla="*/ 700391 h 1458979"/>
              <a:gd name="connsiteX28" fmla="*/ 466928 w 915754"/>
              <a:gd name="connsiteY28" fmla="*/ 705255 h 1458979"/>
              <a:gd name="connsiteX29" fmla="*/ 462064 w 915754"/>
              <a:gd name="connsiteY29" fmla="*/ 661481 h 1458979"/>
              <a:gd name="connsiteX30" fmla="*/ 491247 w 915754"/>
              <a:gd name="connsiteY30" fmla="*/ 646889 h 1458979"/>
              <a:gd name="connsiteX31" fmla="*/ 481520 w 915754"/>
              <a:gd name="connsiteY31" fmla="*/ 588523 h 1458979"/>
              <a:gd name="connsiteX32" fmla="*/ 505839 w 915754"/>
              <a:gd name="connsiteY32" fmla="*/ 510702 h 1458979"/>
              <a:gd name="connsiteX33" fmla="*/ 428018 w 915754"/>
              <a:gd name="connsiteY33" fmla="*/ 432881 h 1458979"/>
              <a:gd name="connsiteX34" fmla="*/ 384243 w 915754"/>
              <a:gd name="connsiteY34" fmla="*/ 364787 h 1458979"/>
              <a:gd name="connsiteX35" fmla="*/ 355060 w 915754"/>
              <a:gd name="connsiteY35" fmla="*/ 325876 h 1458979"/>
              <a:gd name="connsiteX36" fmla="*/ 355060 w 915754"/>
              <a:gd name="connsiteY36" fmla="*/ 218872 h 1458979"/>
              <a:gd name="connsiteX37" fmla="*/ 350196 w 915754"/>
              <a:gd name="connsiteY37" fmla="*/ 179961 h 1458979"/>
              <a:gd name="connsiteX38" fmla="*/ 369652 w 915754"/>
              <a:gd name="connsiteY38" fmla="*/ 102140 h 1458979"/>
              <a:gd name="connsiteX39" fmla="*/ 364788 w 915754"/>
              <a:gd name="connsiteY39" fmla="*/ 34047 h 1458979"/>
              <a:gd name="connsiteX40" fmla="*/ 238328 w 915754"/>
              <a:gd name="connsiteY40" fmla="*/ 0 h 1458979"/>
              <a:gd name="connsiteX0" fmla="*/ 238328 w 915754"/>
              <a:gd name="connsiteY0" fmla="*/ 0 h 1458979"/>
              <a:gd name="connsiteX1" fmla="*/ 141052 w 915754"/>
              <a:gd name="connsiteY1" fmla="*/ 549613 h 1458979"/>
              <a:gd name="connsiteX2" fmla="*/ 160507 w 915754"/>
              <a:gd name="connsiteY2" fmla="*/ 569068 h 1458979"/>
              <a:gd name="connsiteX3" fmla="*/ 175098 w 915754"/>
              <a:gd name="connsiteY3" fmla="*/ 593387 h 1458979"/>
              <a:gd name="connsiteX4" fmla="*/ 175098 w 915754"/>
              <a:gd name="connsiteY4" fmla="*/ 671208 h 1458979"/>
              <a:gd name="connsiteX5" fmla="*/ 126460 w 915754"/>
              <a:gd name="connsiteY5" fmla="*/ 700391 h 1458979"/>
              <a:gd name="connsiteX6" fmla="*/ 107005 w 915754"/>
              <a:gd name="connsiteY6" fmla="*/ 792804 h 1458979"/>
              <a:gd name="connsiteX7" fmla="*/ 58366 w 915754"/>
              <a:gd name="connsiteY7" fmla="*/ 817123 h 1458979"/>
              <a:gd name="connsiteX8" fmla="*/ 53503 w 915754"/>
              <a:gd name="connsiteY8" fmla="*/ 880353 h 1458979"/>
              <a:gd name="connsiteX9" fmla="*/ 58366 w 915754"/>
              <a:gd name="connsiteY9" fmla="*/ 899808 h 1458979"/>
              <a:gd name="connsiteX10" fmla="*/ 72958 w 915754"/>
              <a:gd name="connsiteY10" fmla="*/ 894944 h 1458979"/>
              <a:gd name="connsiteX11" fmla="*/ 82686 w 915754"/>
              <a:gd name="connsiteY11" fmla="*/ 919264 h 1458979"/>
              <a:gd name="connsiteX12" fmla="*/ 43775 w 915754"/>
              <a:gd name="connsiteY12" fmla="*/ 997085 h 1458979"/>
              <a:gd name="connsiteX13" fmla="*/ 0 w 915754"/>
              <a:gd name="connsiteY13" fmla="*/ 1293779 h 1458979"/>
              <a:gd name="connsiteX14" fmla="*/ 852966 w 915754"/>
              <a:gd name="connsiteY14" fmla="*/ 1458979 h 1458979"/>
              <a:gd name="connsiteX15" fmla="*/ 915754 w 915754"/>
              <a:gd name="connsiteY15" fmla="*/ 970305 h 1458979"/>
              <a:gd name="connsiteX16" fmla="*/ 875802 w 915754"/>
              <a:gd name="connsiteY16" fmla="*/ 924740 h 1458979"/>
              <a:gd name="connsiteX17" fmla="*/ 851171 w 915754"/>
              <a:gd name="connsiteY17" fmla="*/ 933855 h 1458979"/>
              <a:gd name="connsiteX18" fmla="*/ 821988 w 915754"/>
              <a:gd name="connsiteY18" fmla="*/ 963038 h 1458979"/>
              <a:gd name="connsiteX19" fmla="*/ 783077 w 915754"/>
              <a:gd name="connsiteY19" fmla="*/ 972766 h 1458979"/>
              <a:gd name="connsiteX20" fmla="*/ 749030 w 915754"/>
              <a:gd name="connsiteY20" fmla="*/ 953310 h 1458979"/>
              <a:gd name="connsiteX21" fmla="*/ 666345 w 915754"/>
              <a:gd name="connsiteY21" fmla="*/ 967902 h 1458979"/>
              <a:gd name="connsiteX22" fmla="*/ 607979 w 915754"/>
              <a:gd name="connsiteY22" fmla="*/ 914400 h 1458979"/>
              <a:gd name="connsiteX23" fmla="*/ 583660 w 915754"/>
              <a:gd name="connsiteY23" fmla="*/ 890081 h 1458979"/>
              <a:gd name="connsiteX24" fmla="*/ 588524 w 915754"/>
              <a:gd name="connsiteY24" fmla="*/ 841442 h 1458979"/>
              <a:gd name="connsiteX25" fmla="*/ 564205 w 915754"/>
              <a:gd name="connsiteY25" fmla="*/ 792804 h 1458979"/>
              <a:gd name="connsiteX26" fmla="*/ 564205 w 915754"/>
              <a:gd name="connsiteY26" fmla="*/ 763621 h 1458979"/>
              <a:gd name="connsiteX27" fmla="*/ 544749 w 915754"/>
              <a:gd name="connsiteY27" fmla="*/ 700391 h 1458979"/>
              <a:gd name="connsiteX28" fmla="*/ 466928 w 915754"/>
              <a:gd name="connsiteY28" fmla="*/ 705255 h 1458979"/>
              <a:gd name="connsiteX29" fmla="*/ 462064 w 915754"/>
              <a:gd name="connsiteY29" fmla="*/ 661481 h 1458979"/>
              <a:gd name="connsiteX30" fmla="*/ 491247 w 915754"/>
              <a:gd name="connsiteY30" fmla="*/ 646889 h 1458979"/>
              <a:gd name="connsiteX31" fmla="*/ 481520 w 915754"/>
              <a:gd name="connsiteY31" fmla="*/ 588523 h 1458979"/>
              <a:gd name="connsiteX32" fmla="*/ 505839 w 915754"/>
              <a:gd name="connsiteY32" fmla="*/ 510702 h 1458979"/>
              <a:gd name="connsiteX33" fmla="*/ 428018 w 915754"/>
              <a:gd name="connsiteY33" fmla="*/ 432881 h 1458979"/>
              <a:gd name="connsiteX34" fmla="*/ 384243 w 915754"/>
              <a:gd name="connsiteY34" fmla="*/ 364787 h 1458979"/>
              <a:gd name="connsiteX35" fmla="*/ 355060 w 915754"/>
              <a:gd name="connsiteY35" fmla="*/ 325876 h 1458979"/>
              <a:gd name="connsiteX36" fmla="*/ 355060 w 915754"/>
              <a:gd name="connsiteY36" fmla="*/ 218872 h 1458979"/>
              <a:gd name="connsiteX37" fmla="*/ 350196 w 915754"/>
              <a:gd name="connsiteY37" fmla="*/ 179961 h 1458979"/>
              <a:gd name="connsiteX38" fmla="*/ 369652 w 915754"/>
              <a:gd name="connsiteY38" fmla="*/ 102140 h 1458979"/>
              <a:gd name="connsiteX39" fmla="*/ 388379 w 915754"/>
              <a:gd name="connsiteY39" fmla="*/ 29286 h 1458979"/>
              <a:gd name="connsiteX40" fmla="*/ 238328 w 915754"/>
              <a:gd name="connsiteY40" fmla="*/ 0 h 1458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15754" h="1458979">
                <a:moveTo>
                  <a:pt x="238328" y="0"/>
                </a:moveTo>
                <a:lnTo>
                  <a:pt x="141052" y="549613"/>
                </a:lnTo>
                <a:lnTo>
                  <a:pt x="160507" y="569068"/>
                </a:lnTo>
                <a:lnTo>
                  <a:pt x="175098" y="593387"/>
                </a:lnTo>
                <a:lnTo>
                  <a:pt x="175098" y="671208"/>
                </a:lnTo>
                <a:lnTo>
                  <a:pt x="126460" y="700391"/>
                </a:lnTo>
                <a:lnTo>
                  <a:pt x="107005" y="792804"/>
                </a:lnTo>
                <a:lnTo>
                  <a:pt x="58366" y="817123"/>
                </a:lnTo>
                <a:lnTo>
                  <a:pt x="53503" y="880353"/>
                </a:lnTo>
                <a:lnTo>
                  <a:pt x="58366" y="899808"/>
                </a:lnTo>
                <a:lnTo>
                  <a:pt x="72958" y="894944"/>
                </a:lnTo>
                <a:lnTo>
                  <a:pt x="82686" y="919264"/>
                </a:lnTo>
                <a:lnTo>
                  <a:pt x="43775" y="997085"/>
                </a:lnTo>
                <a:lnTo>
                  <a:pt x="0" y="1293779"/>
                </a:lnTo>
                <a:lnTo>
                  <a:pt x="852966" y="1458979"/>
                </a:lnTo>
                <a:lnTo>
                  <a:pt x="915754" y="970305"/>
                </a:lnTo>
                <a:cubicBezTo>
                  <a:pt x="897677" y="959085"/>
                  <a:pt x="893879" y="935960"/>
                  <a:pt x="875802" y="924740"/>
                </a:cubicBezTo>
                <a:lnTo>
                  <a:pt x="851171" y="933855"/>
                </a:lnTo>
                <a:lnTo>
                  <a:pt x="821988" y="963038"/>
                </a:lnTo>
                <a:lnTo>
                  <a:pt x="783077" y="972766"/>
                </a:lnTo>
                <a:lnTo>
                  <a:pt x="749030" y="953310"/>
                </a:lnTo>
                <a:lnTo>
                  <a:pt x="666345" y="967902"/>
                </a:lnTo>
                <a:lnTo>
                  <a:pt x="607979" y="914400"/>
                </a:lnTo>
                <a:lnTo>
                  <a:pt x="583660" y="890081"/>
                </a:lnTo>
                <a:lnTo>
                  <a:pt x="588524" y="841442"/>
                </a:lnTo>
                <a:lnTo>
                  <a:pt x="564205" y="792804"/>
                </a:lnTo>
                <a:lnTo>
                  <a:pt x="564205" y="763621"/>
                </a:lnTo>
                <a:lnTo>
                  <a:pt x="544749" y="700391"/>
                </a:lnTo>
                <a:lnTo>
                  <a:pt x="466928" y="705255"/>
                </a:lnTo>
                <a:lnTo>
                  <a:pt x="462064" y="661481"/>
                </a:lnTo>
                <a:lnTo>
                  <a:pt x="491247" y="646889"/>
                </a:lnTo>
                <a:lnTo>
                  <a:pt x="481520" y="588523"/>
                </a:lnTo>
                <a:lnTo>
                  <a:pt x="505839" y="510702"/>
                </a:lnTo>
                <a:lnTo>
                  <a:pt x="428018" y="432881"/>
                </a:lnTo>
                <a:lnTo>
                  <a:pt x="384243" y="364787"/>
                </a:lnTo>
                <a:lnTo>
                  <a:pt x="355060" y="325876"/>
                </a:lnTo>
                <a:lnTo>
                  <a:pt x="355060" y="218872"/>
                </a:lnTo>
                <a:lnTo>
                  <a:pt x="350196" y="179961"/>
                </a:lnTo>
                <a:lnTo>
                  <a:pt x="369652" y="102140"/>
                </a:lnTo>
                <a:lnTo>
                  <a:pt x="388379" y="29286"/>
                </a:lnTo>
                <a:lnTo>
                  <a:pt x="238328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0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endParaRPr lang="en-GB" sz="135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7F3746-6AA5-B055-C23F-2514DE8B1F01}"/>
              </a:ext>
            </a:extLst>
          </p:cNvPr>
          <p:cNvSpPr txBox="1"/>
          <p:nvPr/>
        </p:nvSpPr>
        <p:spPr>
          <a:xfrm>
            <a:off x="7512841" y="3949569"/>
            <a:ext cx="1202573" cy="58266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en-US" b="1" dirty="0">
                <a:solidFill>
                  <a:srgbClr val="000000"/>
                </a:solidFill>
              </a:rPr>
              <a:t>Louisiana</a:t>
            </a:r>
          </a:p>
          <a:p>
            <a:pPr algn="ctr">
              <a:lnSpc>
                <a:spcPts val="1900"/>
              </a:lnSpc>
            </a:pPr>
            <a:r>
              <a:rPr lang="en-US" b="1" dirty="0">
                <a:solidFill>
                  <a:srgbClr val="244270"/>
                </a:solidFill>
              </a:rPr>
              <a:t>8,000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2EDB81-F530-3914-E114-3F1D4DBD4E51}"/>
              </a:ext>
            </a:extLst>
          </p:cNvPr>
          <p:cNvSpPr txBox="1"/>
          <p:nvPr/>
        </p:nvSpPr>
        <p:spPr>
          <a:xfrm>
            <a:off x="-613458" y="37617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3197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9A7109B-785F-E439-DB27-2AA751AD15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C6F2CE0-09B2-8530-C75D-AE44FACE2641}"/>
              </a:ext>
            </a:extLst>
          </p:cNvPr>
          <p:cNvGrpSpPr>
            <a:grpSpLocks noChangeAspect="1"/>
          </p:cNvGrpSpPr>
          <p:nvPr/>
        </p:nvGrpSpPr>
        <p:grpSpPr>
          <a:xfrm>
            <a:off x="1322230" y="323840"/>
            <a:ext cx="9275287" cy="5716173"/>
            <a:chOff x="539839" y="1211093"/>
            <a:chExt cx="7774544" cy="4789975"/>
          </a:xfrm>
          <a:solidFill>
            <a:schemeClr val="bg1"/>
          </a:solidFill>
        </p:grpSpPr>
        <p:sp>
          <p:nvSpPr>
            <p:cNvPr id="9" name="Freeform 1">
              <a:extLst>
                <a:ext uri="{FF2B5EF4-FFF2-40B4-BE49-F238E27FC236}">
                  <a16:creationId xmlns:a16="http://schemas.microsoft.com/office/drawing/2014/main" id="{800750BE-51B4-19C7-3A32-72B56795EA5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163818">
              <a:off x="4777537" y="2652832"/>
              <a:ext cx="856061" cy="557068"/>
            </a:xfrm>
            <a:custGeom>
              <a:avLst/>
              <a:gdLst>
                <a:gd name="T0" fmla="*/ 2147483647 w 9500"/>
                <a:gd name="T1" fmla="*/ 2147483647 h 6521"/>
                <a:gd name="T2" fmla="*/ 2147483647 w 9500"/>
                <a:gd name="T3" fmla="*/ 2147483647 h 6521"/>
                <a:gd name="T4" fmla="*/ 2147483647 w 9500"/>
                <a:gd name="T5" fmla="*/ 2147483647 h 6521"/>
                <a:gd name="T6" fmla="*/ 2147483647 w 9500"/>
                <a:gd name="T7" fmla="*/ 2147483647 h 6521"/>
                <a:gd name="T8" fmla="*/ 2147483647 w 9500"/>
                <a:gd name="T9" fmla="*/ 2147483647 h 6521"/>
                <a:gd name="T10" fmla="*/ 2147483647 w 9500"/>
                <a:gd name="T11" fmla="*/ 2147483647 h 6521"/>
                <a:gd name="T12" fmla="*/ 2147483647 w 9500"/>
                <a:gd name="T13" fmla="*/ 2147483647 h 6521"/>
                <a:gd name="T14" fmla="*/ 2147483647 w 9500"/>
                <a:gd name="T15" fmla="*/ 2147483647 h 6521"/>
                <a:gd name="T16" fmla="*/ 2147483647 w 9500"/>
                <a:gd name="T17" fmla="*/ 2147483647 h 6521"/>
                <a:gd name="T18" fmla="*/ 2147483647 w 9500"/>
                <a:gd name="T19" fmla="*/ 2147483647 h 6521"/>
                <a:gd name="T20" fmla="*/ 2147483647 w 9500"/>
                <a:gd name="T21" fmla="*/ 2147483647 h 6521"/>
                <a:gd name="T22" fmla="*/ 2147483647 w 9500"/>
                <a:gd name="T23" fmla="*/ 2147483647 h 6521"/>
                <a:gd name="T24" fmla="*/ 2147483647 w 9500"/>
                <a:gd name="T25" fmla="*/ 2147483647 h 6521"/>
                <a:gd name="T26" fmla="*/ 2147483647 w 9500"/>
                <a:gd name="T27" fmla="*/ 2147483647 h 6521"/>
                <a:gd name="T28" fmla="*/ 2147483647 w 9500"/>
                <a:gd name="T29" fmla="*/ 2147483647 h 6521"/>
                <a:gd name="T30" fmla="*/ 2147483647 w 9500"/>
                <a:gd name="T31" fmla="*/ 2147483647 h 6521"/>
                <a:gd name="T32" fmla="*/ 2147483647 w 9500"/>
                <a:gd name="T33" fmla="*/ 2147483647 h 6521"/>
                <a:gd name="T34" fmla="*/ 2147483647 w 9500"/>
                <a:gd name="T35" fmla="*/ 2147483647 h 6521"/>
                <a:gd name="T36" fmla="*/ 2147483647 w 9500"/>
                <a:gd name="T37" fmla="*/ 2147483647 h 6521"/>
                <a:gd name="T38" fmla="*/ 2147483647 w 9500"/>
                <a:gd name="T39" fmla="*/ 2147483647 h 6521"/>
                <a:gd name="T40" fmla="*/ 2147483647 w 9500"/>
                <a:gd name="T41" fmla="*/ 2147483647 h 6521"/>
                <a:gd name="T42" fmla="*/ 2147483647 w 9500"/>
                <a:gd name="T43" fmla="*/ 2147483647 h 6521"/>
                <a:gd name="T44" fmla="*/ 2147483647 w 9500"/>
                <a:gd name="T45" fmla="*/ 2147483647 h 6521"/>
                <a:gd name="T46" fmla="*/ 2147483647 w 9500"/>
                <a:gd name="T47" fmla="*/ 2147483647 h 6521"/>
                <a:gd name="T48" fmla="*/ 2147483647 w 9500"/>
                <a:gd name="T49" fmla="*/ 2147483647 h 6521"/>
                <a:gd name="T50" fmla="*/ 2147483647 w 9500"/>
                <a:gd name="T51" fmla="*/ 2147483647 h 6521"/>
                <a:gd name="T52" fmla="*/ 2147483647 w 9500"/>
                <a:gd name="T53" fmla="*/ 2147483647 h 6521"/>
                <a:gd name="T54" fmla="*/ 2147483647 w 9500"/>
                <a:gd name="T55" fmla="*/ 2147483647 h 6521"/>
                <a:gd name="T56" fmla="*/ 2147483647 w 9500"/>
                <a:gd name="T57" fmla="*/ 2147483647 h 6521"/>
                <a:gd name="T58" fmla="*/ 2147483647 w 9500"/>
                <a:gd name="T59" fmla="*/ 2147483647 h 6521"/>
                <a:gd name="T60" fmla="*/ 0 w 9500"/>
                <a:gd name="T61" fmla="*/ 2147483647 h 6521"/>
                <a:gd name="T62" fmla="*/ 2147483647 w 9500"/>
                <a:gd name="T63" fmla="*/ 2147483647 h 6521"/>
                <a:gd name="T64" fmla="*/ 2147483647 w 9500"/>
                <a:gd name="T65" fmla="*/ 2147483647 h 6521"/>
                <a:gd name="T66" fmla="*/ 2147483647 w 9500"/>
                <a:gd name="T67" fmla="*/ 2147483647 h 652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connsiteX0" fmla="*/ 257 w 9999"/>
                <a:gd name="connsiteY0" fmla="*/ 0 h 9998"/>
                <a:gd name="connsiteX1" fmla="*/ 8447 w 9999"/>
                <a:gd name="connsiteY1" fmla="*/ 90 h 9998"/>
                <a:gd name="connsiteX2" fmla="*/ 8352 w 9999"/>
                <a:gd name="connsiteY2" fmla="*/ 561 h 9998"/>
                <a:gd name="connsiteX3" fmla="*/ 8681 w 9999"/>
                <a:gd name="connsiteY3" fmla="*/ 969 h 9998"/>
                <a:gd name="connsiteX4" fmla="*/ 8425 w 9999"/>
                <a:gd name="connsiteY4" fmla="*/ 1225 h 9998"/>
                <a:gd name="connsiteX5" fmla="*/ 8425 w 9999"/>
                <a:gd name="connsiteY5" fmla="*/ 1938 h 9998"/>
                <a:gd name="connsiteX6" fmla="*/ 8536 w 9999"/>
                <a:gd name="connsiteY6" fmla="*/ 2194 h 9998"/>
                <a:gd name="connsiteX7" fmla="*/ 8571 w 9999"/>
                <a:gd name="connsiteY7" fmla="*/ 2501 h 9998"/>
                <a:gd name="connsiteX8" fmla="*/ 8975 w 9999"/>
                <a:gd name="connsiteY8" fmla="*/ 3010 h 9998"/>
                <a:gd name="connsiteX9" fmla="*/ 9232 w 9999"/>
                <a:gd name="connsiteY9" fmla="*/ 3519 h 9998"/>
                <a:gd name="connsiteX10" fmla="*/ 9560 w 9999"/>
                <a:gd name="connsiteY10" fmla="*/ 3929 h 9998"/>
                <a:gd name="connsiteX11" fmla="*/ 9742 w 9999"/>
                <a:gd name="connsiteY11" fmla="*/ 4285 h 9998"/>
                <a:gd name="connsiteX12" fmla="*/ 9889 w 9999"/>
                <a:gd name="connsiteY12" fmla="*/ 4541 h 9998"/>
                <a:gd name="connsiteX13" fmla="*/ 9999 w 9999"/>
                <a:gd name="connsiteY13" fmla="*/ 5306 h 9998"/>
                <a:gd name="connsiteX14" fmla="*/ 9780 w 9999"/>
                <a:gd name="connsiteY14" fmla="*/ 5764 h 9998"/>
                <a:gd name="connsiteX15" fmla="*/ 9669 w 9999"/>
                <a:gd name="connsiteY15" fmla="*/ 6021 h 9998"/>
                <a:gd name="connsiteX16" fmla="*/ 9669 w 9999"/>
                <a:gd name="connsiteY16" fmla="*/ 6479 h 9998"/>
                <a:gd name="connsiteX17" fmla="*/ 9232 w 9999"/>
                <a:gd name="connsiteY17" fmla="*/ 6427 h 9998"/>
                <a:gd name="connsiteX18" fmla="*/ 8901 w 9999"/>
                <a:gd name="connsiteY18" fmla="*/ 6683 h 9998"/>
                <a:gd name="connsiteX19" fmla="*/ 8755 w 9999"/>
                <a:gd name="connsiteY19" fmla="*/ 6887 h 9998"/>
                <a:gd name="connsiteX20" fmla="*/ 8571 w 9999"/>
                <a:gd name="connsiteY20" fmla="*/ 7295 h 9998"/>
                <a:gd name="connsiteX21" fmla="*/ 8608 w 9999"/>
                <a:gd name="connsiteY21" fmla="*/ 7654 h 9998"/>
                <a:gd name="connsiteX22" fmla="*/ 8792 w 9999"/>
                <a:gd name="connsiteY22" fmla="*/ 8264 h 9998"/>
                <a:gd name="connsiteX23" fmla="*/ 8536 w 9999"/>
                <a:gd name="connsiteY23" fmla="*/ 8623 h 9998"/>
                <a:gd name="connsiteX24" fmla="*/ 8536 w 9999"/>
                <a:gd name="connsiteY24" fmla="*/ 9031 h 9998"/>
                <a:gd name="connsiteX25" fmla="*/ 8536 w 9999"/>
                <a:gd name="connsiteY25" fmla="*/ 9285 h 9998"/>
                <a:gd name="connsiteX26" fmla="*/ 8169 w 9999"/>
                <a:gd name="connsiteY26" fmla="*/ 9437 h 9998"/>
                <a:gd name="connsiteX27" fmla="*/ 8096 w 9999"/>
                <a:gd name="connsiteY27" fmla="*/ 9692 h 9998"/>
                <a:gd name="connsiteX28" fmla="*/ 8133 w 9999"/>
                <a:gd name="connsiteY28" fmla="*/ 9948 h 9998"/>
                <a:gd name="connsiteX29" fmla="*/ 8022 w 9999"/>
                <a:gd name="connsiteY29" fmla="*/ 9998 h 9998"/>
                <a:gd name="connsiteX30" fmla="*/ 7765 w 9999"/>
                <a:gd name="connsiteY30" fmla="*/ 9641 h 9998"/>
                <a:gd name="connsiteX31" fmla="*/ 7545 w 9999"/>
                <a:gd name="connsiteY31" fmla="*/ 9540 h 9998"/>
                <a:gd name="connsiteX32" fmla="*/ 7399 w 9999"/>
                <a:gd name="connsiteY32" fmla="*/ 9437 h 9998"/>
                <a:gd name="connsiteX33" fmla="*/ 1502 w 9999"/>
                <a:gd name="connsiteY33" fmla="*/ 9641 h 9998"/>
                <a:gd name="connsiteX34" fmla="*/ 1428 w 9999"/>
                <a:gd name="connsiteY34" fmla="*/ 9183 h 9998"/>
                <a:gd name="connsiteX35" fmla="*/ 1428 w 9999"/>
                <a:gd name="connsiteY35" fmla="*/ 9083 h 9998"/>
                <a:gd name="connsiteX36" fmla="*/ 1428 w 9999"/>
                <a:gd name="connsiteY36" fmla="*/ 8724 h 9998"/>
                <a:gd name="connsiteX37" fmla="*/ 1466 w 9999"/>
                <a:gd name="connsiteY37" fmla="*/ 8419 h 9998"/>
                <a:gd name="connsiteX38" fmla="*/ 1392 w 9999"/>
                <a:gd name="connsiteY38" fmla="*/ 7959 h 9998"/>
                <a:gd name="connsiteX39" fmla="*/ 1246 w 9999"/>
                <a:gd name="connsiteY39" fmla="*/ 7396 h 9998"/>
                <a:gd name="connsiteX40" fmla="*/ 1173 w 9999"/>
                <a:gd name="connsiteY40" fmla="*/ 6990 h 9998"/>
                <a:gd name="connsiteX41" fmla="*/ 1356 w 9999"/>
                <a:gd name="connsiteY41" fmla="*/ 6683 h 9998"/>
                <a:gd name="connsiteX42" fmla="*/ 1062 w 9999"/>
                <a:gd name="connsiteY42" fmla="*/ 6225 h 9998"/>
                <a:gd name="connsiteX43" fmla="*/ 1062 w 9999"/>
                <a:gd name="connsiteY43" fmla="*/ 6123 h 9998"/>
                <a:gd name="connsiteX44" fmla="*/ 1100 w 9999"/>
                <a:gd name="connsiteY44" fmla="*/ 5613 h 9998"/>
                <a:gd name="connsiteX45" fmla="*/ 953 w 9999"/>
                <a:gd name="connsiteY45" fmla="*/ 5203 h 9998"/>
                <a:gd name="connsiteX46" fmla="*/ 696 w 9999"/>
                <a:gd name="connsiteY46" fmla="*/ 4387 h 9998"/>
                <a:gd name="connsiteX47" fmla="*/ 623 w 9999"/>
                <a:gd name="connsiteY47" fmla="*/ 3775 h 9998"/>
                <a:gd name="connsiteX48" fmla="*/ 623 w 9999"/>
                <a:gd name="connsiteY48" fmla="*/ 3366 h 9998"/>
                <a:gd name="connsiteX49" fmla="*/ 0 w 9999"/>
                <a:gd name="connsiteY49" fmla="*/ 2552 h 9998"/>
                <a:gd name="connsiteX50" fmla="*/ 477 w 9999"/>
                <a:gd name="connsiteY50" fmla="*/ 1990 h 9998"/>
                <a:gd name="connsiteX51" fmla="*/ 477 w 9999"/>
                <a:gd name="connsiteY51" fmla="*/ 1736 h 9998"/>
                <a:gd name="connsiteX52" fmla="*/ 477 w 9999"/>
                <a:gd name="connsiteY52" fmla="*/ 969 h 9998"/>
                <a:gd name="connsiteX53" fmla="*/ 147 w 9999"/>
                <a:gd name="connsiteY53" fmla="*/ 459 h 9998"/>
                <a:gd name="connsiteX54" fmla="*/ 257 w 9999"/>
                <a:gd name="connsiteY54" fmla="*/ 0 h 9998"/>
                <a:gd name="connsiteX0" fmla="*/ 257 w 10000"/>
                <a:gd name="connsiteY0" fmla="*/ 0 h 10000"/>
                <a:gd name="connsiteX1" fmla="*/ 8448 w 10000"/>
                <a:gd name="connsiteY1" fmla="*/ 90 h 10000"/>
                <a:gd name="connsiteX2" fmla="*/ 8353 w 10000"/>
                <a:gd name="connsiteY2" fmla="*/ 561 h 10000"/>
                <a:gd name="connsiteX3" fmla="*/ 8682 w 10000"/>
                <a:gd name="connsiteY3" fmla="*/ 969 h 10000"/>
                <a:gd name="connsiteX4" fmla="*/ 8631 w 10000"/>
                <a:gd name="connsiteY4" fmla="*/ 1264 h 10000"/>
                <a:gd name="connsiteX5" fmla="*/ 8426 w 10000"/>
                <a:gd name="connsiteY5" fmla="*/ 1938 h 10000"/>
                <a:gd name="connsiteX6" fmla="*/ 8537 w 10000"/>
                <a:gd name="connsiteY6" fmla="*/ 2194 h 10000"/>
                <a:gd name="connsiteX7" fmla="*/ 8572 w 10000"/>
                <a:gd name="connsiteY7" fmla="*/ 2502 h 10000"/>
                <a:gd name="connsiteX8" fmla="*/ 8976 w 10000"/>
                <a:gd name="connsiteY8" fmla="*/ 3011 h 10000"/>
                <a:gd name="connsiteX9" fmla="*/ 9233 w 10000"/>
                <a:gd name="connsiteY9" fmla="*/ 3520 h 10000"/>
                <a:gd name="connsiteX10" fmla="*/ 9561 w 10000"/>
                <a:gd name="connsiteY10" fmla="*/ 3930 h 10000"/>
                <a:gd name="connsiteX11" fmla="*/ 9743 w 10000"/>
                <a:gd name="connsiteY11" fmla="*/ 4286 h 10000"/>
                <a:gd name="connsiteX12" fmla="*/ 9890 w 10000"/>
                <a:gd name="connsiteY12" fmla="*/ 4542 h 10000"/>
                <a:gd name="connsiteX13" fmla="*/ 10000 w 10000"/>
                <a:gd name="connsiteY13" fmla="*/ 5307 h 10000"/>
                <a:gd name="connsiteX14" fmla="*/ 9781 w 10000"/>
                <a:gd name="connsiteY14" fmla="*/ 5765 h 10000"/>
                <a:gd name="connsiteX15" fmla="*/ 9670 w 10000"/>
                <a:gd name="connsiteY15" fmla="*/ 6022 h 10000"/>
                <a:gd name="connsiteX16" fmla="*/ 9670 w 10000"/>
                <a:gd name="connsiteY16" fmla="*/ 6480 h 10000"/>
                <a:gd name="connsiteX17" fmla="*/ 9233 w 10000"/>
                <a:gd name="connsiteY17" fmla="*/ 6428 h 10000"/>
                <a:gd name="connsiteX18" fmla="*/ 8902 w 10000"/>
                <a:gd name="connsiteY18" fmla="*/ 6684 h 10000"/>
                <a:gd name="connsiteX19" fmla="*/ 8756 w 10000"/>
                <a:gd name="connsiteY19" fmla="*/ 6888 h 10000"/>
                <a:gd name="connsiteX20" fmla="*/ 8572 w 10000"/>
                <a:gd name="connsiteY20" fmla="*/ 7296 h 10000"/>
                <a:gd name="connsiteX21" fmla="*/ 8609 w 10000"/>
                <a:gd name="connsiteY21" fmla="*/ 7656 h 10000"/>
                <a:gd name="connsiteX22" fmla="*/ 8793 w 10000"/>
                <a:gd name="connsiteY22" fmla="*/ 8266 h 10000"/>
                <a:gd name="connsiteX23" fmla="*/ 8537 w 10000"/>
                <a:gd name="connsiteY23" fmla="*/ 8625 h 10000"/>
                <a:gd name="connsiteX24" fmla="*/ 8537 w 10000"/>
                <a:gd name="connsiteY24" fmla="*/ 9033 h 10000"/>
                <a:gd name="connsiteX25" fmla="*/ 8537 w 10000"/>
                <a:gd name="connsiteY25" fmla="*/ 9287 h 10000"/>
                <a:gd name="connsiteX26" fmla="*/ 8170 w 10000"/>
                <a:gd name="connsiteY26" fmla="*/ 9439 h 10000"/>
                <a:gd name="connsiteX27" fmla="*/ 8097 w 10000"/>
                <a:gd name="connsiteY27" fmla="*/ 9694 h 10000"/>
                <a:gd name="connsiteX28" fmla="*/ 8134 w 10000"/>
                <a:gd name="connsiteY28" fmla="*/ 9950 h 10000"/>
                <a:gd name="connsiteX29" fmla="*/ 8023 w 10000"/>
                <a:gd name="connsiteY29" fmla="*/ 10000 h 10000"/>
                <a:gd name="connsiteX30" fmla="*/ 7766 w 10000"/>
                <a:gd name="connsiteY30" fmla="*/ 9643 h 10000"/>
                <a:gd name="connsiteX31" fmla="*/ 7546 w 10000"/>
                <a:gd name="connsiteY31" fmla="*/ 9542 h 10000"/>
                <a:gd name="connsiteX32" fmla="*/ 7400 w 10000"/>
                <a:gd name="connsiteY32" fmla="*/ 9439 h 10000"/>
                <a:gd name="connsiteX33" fmla="*/ 1502 w 10000"/>
                <a:gd name="connsiteY33" fmla="*/ 9643 h 10000"/>
                <a:gd name="connsiteX34" fmla="*/ 1428 w 10000"/>
                <a:gd name="connsiteY34" fmla="*/ 9185 h 10000"/>
                <a:gd name="connsiteX35" fmla="*/ 1428 w 10000"/>
                <a:gd name="connsiteY35" fmla="*/ 9085 h 10000"/>
                <a:gd name="connsiteX36" fmla="*/ 1428 w 10000"/>
                <a:gd name="connsiteY36" fmla="*/ 8726 h 10000"/>
                <a:gd name="connsiteX37" fmla="*/ 1466 w 10000"/>
                <a:gd name="connsiteY37" fmla="*/ 8421 h 10000"/>
                <a:gd name="connsiteX38" fmla="*/ 1392 w 10000"/>
                <a:gd name="connsiteY38" fmla="*/ 7961 h 10000"/>
                <a:gd name="connsiteX39" fmla="*/ 1246 w 10000"/>
                <a:gd name="connsiteY39" fmla="*/ 7397 h 10000"/>
                <a:gd name="connsiteX40" fmla="*/ 1173 w 10000"/>
                <a:gd name="connsiteY40" fmla="*/ 6991 h 10000"/>
                <a:gd name="connsiteX41" fmla="*/ 1356 w 10000"/>
                <a:gd name="connsiteY41" fmla="*/ 6684 h 10000"/>
                <a:gd name="connsiteX42" fmla="*/ 1062 w 10000"/>
                <a:gd name="connsiteY42" fmla="*/ 6226 h 10000"/>
                <a:gd name="connsiteX43" fmla="*/ 1062 w 10000"/>
                <a:gd name="connsiteY43" fmla="*/ 6124 h 10000"/>
                <a:gd name="connsiteX44" fmla="*/ 1100 w 10000"/>
                <a:gd name="connsiteY44" fmla="*/ 5614 h 10000"/>
                <a:gd name="connsiteX45" fmla="*/ 953 w 10000"/>
                <a:gd name="connsiteY45" fmla="*/ 5204 h 10000"/>
                <a:gd name="connsiteX46" fmla="*/ 696 w 10000"/>
                <a:gd name="connsiteY46" fmla="*/ 4388 h 10000"/>
                <a:gd name="connsiteX47" fmla="*/ 623 w 10000"/>
                <a:gd name="connsiteY47" fmla="*/ 3776 h 10000"/>
                <a:gd name="connsiteX48" fmla="*/ 623 w 10000"/>
                <a:gd name="connsiteY48" fmla="*/ 3367 h 10000"/>
                <a:gd name="connsiteX49" fmla="*/ 0 w 10000"/>
                <a:gd name="connsiteY49" fmla="*/ 2553 h 10000"/>
                <a:gd name="connsiteX50" fmla="*/ 477 w 10000"/>
                <a:gd name="connsiteY50" fmla="*/ 1990 h 10000"/>
                <a:gd name="connsiteX51" fmla="*/ 477 w 10000"/>
                <a:gd name="connsiteY51" fmla="*/ 1736 h 10000"/>
                <a:gd name="connsiteX52" fmla="*/ 477 w 10000"/>
                <a:gd name="connsiteY52" fmla="*/ 969 h 10000"/>
                <a:gd name="connsiteX53" fmla="*/ 147 w 10000"/>
                <a:gd name="connsiteY53" fmla="*/ 459 h 10000"/>
                <a:gd name="connsiteX54" fmla="*/ 257 w 10000"/>
                <a:gd name="connsiteY54" fmla="*/ 0 h 10000"/>
                <a:gd name="connsiteX0" fmla="*/ 257 w 10000"/>
                <a:gd name="connsiteY0" fmla="*/ 0 h 10000"/>
                <a:gd name="connsiteX1" fmla="*/ 8448 w 10000"/>
                <a:gd name="connsiteY1" fmla="*/ 90 h 10000"/>
                <a:gd name="connsiteX2" fmla="*/ 8353 w 10000"/>
                <a:gd name="connsiteY2" fmla="*/ 561 h 10000"/>
                <a:gd name="connsiteX3" fmla="*/ 8682 w 10000"/>
                <a:gd name="connsiteY3" fmla="*/ 969 h 10000"/>
                <a:gd name="connsiteX4" fmla="*/ 8631 w 10000"/>
                <a:gd name="connsiteY4" fmla="*/ 1264 h 10000"/>
                <a:gd name="connsiteX5" fmla="*/ 8426 w 10000"/>
                <a:gd name="connsiteY5" fmla="*/ 1938 h 10000"/>
                <a:gd name="connsiteX6" fmla="*/ 8537 w 10000"/>
                <a:gd name="connsiteY6" fmla="*/ 2194 h 10000"/>
                <a:gd name="connsiteX7" fmla="*/ 8572 w 10000"/>
                <a:gd name="connsiteY7" fmla="*/ 2502 h 10000"/>
                <a:gd name="connsiteX8" fmla="*/ 8976 w 10000"/>
                <a:gd name="connsiteY8" fmla="*/ 3011 h 10000"/>
                <a:gd name="connsiteX9" fmla="*/ 9458 w 10000"/>
                <a:gd name="connsiteY9" fmla="*/ 3329 h 10000"/>
                <a:gd name="connsiteX10" fmla="*/ 9561 w 10000"/>
                <a:gd name="connsiteY10" fmla="*/ 3930 h 10000"/>
                <a:gd name="connsiteX11" fmla="*/ 9743 w 10000"/>
                <a:gd name="connsiteY11" fmla="*/ 4286 h 10000"/>
                <a:gd name="connsiteX12" fmla="*/ 9890 w 10000"/>
                <a:gd name="connsiteY12" fmla="*/ 4542 h 10000"/>
                <a:gd name="connsiteX13" fmla="*/ 10000 w 10000"/>
                <a:gd name="connsiteY13" fmla="*/ 5307 h 10000"/>
                <a:gd name="connsiteX14" fmla="*/ 9781 w 10000"/>
                <a:gd name="connsiteY14" fmla="*/ 5765 h 10000"/>
                <a:gd name="connsiteX15" fmla="*/ 9670 w 10000"/>
                <a:gd name="connsiteY15" fmla="*/ 6022 h 10000"/>
                <a:gd name="connsiteX16" fmla="*/ 9670 w 10000"/>
                <a:gd name="connsiteY16" fmla="*/ 6480 h 10000"/>
                <a:gd name="connsiteX17" fmla="*/ 9233 w 10000"/>
                <a:gd name="connsiteY17" fmla="*/ 6428 h 10000"/>
                <a:gd name="connsiteX18" fmla="*/ 8902 w 10000"/>
                <a:gd name="connsiteY18" fmla="*/ 6684 h 10000"/>
                <a:gd name="connsiteX19" fmla="*/ 8756 w 10000"/>
                <a:gd name="connsiteY19" fmla="*/ 6888 h 10000"/>
                <a:gd name="connsiteX20" fmla="*/ 8572 w 10000"/>
                <a:gd name="connsiteY20" fmla="*/ 7296 h 10000"/>
                <a:gd name="connsiteX21" fmla="*/ 8609 w 10000"/>
                <a:gd name="connsiteY21" fmla="*/ 7656 h 10000"/>
                <a:gd name="connsiteX22" fmla="*/ 8793 w 10000"/>
                <a:gd name="connsiteY22" fmla="*/ 8266 h 10000"/>
                <a:gd name="connsiteX23" fmla="*/ 8537 w 10000"/>
                <a:gd name="connsiteY23" fmla="*/ 8625 h 10000"/>
                <a:gd name="connsiteX24" fmla="*/ 8537 w 10000"/>
                <a:gd name="connsiteY24" fmla="*/ 9033 h 10000"/>
                <a:gd name="connsiteX25" fmla="*/ 8537 w 10000"/>
                <a:gd name="connsiteY25" fmla="*/ 9287 h 10000"/>
                <a:gd name="connsiteX26" fmla="*/ 8170 w 10000"/>
                <a:gd name="connsiteY26" fmla="*/ 9439 h 10000"/>
                <a:gd name="connsiteX27" fmla="*/ 8097 w 10000"/>
                <a:gd name="connsiteY27" fmla="*/ 9694 h 10000"/>
                <a:gd name="connsiteX28" fmla="*/ 8134 w 10000"/>
                <a:gd name="connsiteY28" fmla="*/ 9950 h 10000"/>
                <a:gd name="connsiteX29" fmla="*/ 8023 w 10000"/>
                <a:gd name="connsiteY29" fmla="*/ 10000 h 10000"/>
                <a:gd name="connsiteX30" fmla="*/ 7766 w 10000"/>
                <a:gd name="connsiteY30" fmla="*/ 9643 h 10000"/>
                <a:gd name="connsiteX31" fmla="*/ 7546 w 10000"/>
                <a:gd name="connsiteY31" fmla="*/ 9542 h 10000"/>
                <a:gd name="connsiteX32" fmla="*/ 7400 w 10000"/>
                <a:gd name="connsiteY32" fmla="*/ 9439 h 10000"/>
                <a:gd name="connsiteX33" fmla="*/ 1502 w 10000"/>
                <a:gd name="connsiteY33" fmla="*/ 9643 h 10000"/>
                <a:gd name="connsiteX34" fmla="*/ 1428 w 10000"/>
                <a:gd name="connsiteY34" fmla="*/ 9185 h 10000"/>
                <a:gd name="connsiteX35" fmla="*/ 1428 w 10000"/>
                <a:gd name="connsiteY35" fmla="*/ 9085 h 10000"/>
                <a:gd name="connsiteX36" fmla="*/ 1428 w 10000"/>
                <a:gd name="connsiteY36" fmla="*/ 8726 h 10000"/>
                <a:gd name="connsiteX37" fmla="*/ 1466 w 10000"/>
                <a:gd name="connsiteY37" fmla="*/ 8421 h 10000"/>
                <a:gd name="connsiteX38" fmla="*/ 1392 w 10000"/>
                <a:gd name="connsiteY38" fmla="*/ 7961 h 10000"/>
                <a:gd name="connsiteX39" fmla="*/ 1246 w 10000"/>
                <a:gd name="connsiteY39" fmla="*/ 7397 h 10000"/>
                <a:gd name="connsiteX40" fmla="*/ 1173 w 10000"/>
                <a:gd name="connsiteY40" fmla="*/ 6991 h 10000"/>
                <a:gd name="connsiteX41" fmla="*/ 1356 w 10000"/>
                <a:gd name="connsiteY41" fmla="*/ 6684 h 10000"/>
                <a:gd name="connsiteX42" fmla="*/ 1062 w 10000"/>
                <a:gd name="connsiteY42" fmla="*/ 6226 h 10000"/>
                <a:gd name="connsiteX43" fmla="*/ 1062 w 10000"/>
                <a:gd name="connsiteY43" fmla="*/ 6124 h 10000"/>
                <a:gd name="connsiteX44" fmla="*/ 1100 w 10000"/>
                <a:gd name="connsiteY44" fmla="*/ 5614 h 10000"/>
                <a:gd name="connsiteX45" fmla="*/ 953 w 10000"/>
                <a:gd name="connsiteY45" fmla="*/ 5204 h 10000"/>
                <a:gd name="connsiteX46" fmla="*/ 696 w 10000"/>
                <a:gd name="connsiteY46" fmla="*/ 4388 h 10000"/>
                <a:gd name="connsiteX47" fmla="*/ 623 w 10000"/>
                <a:gd name="connsiteY47" fmla="*/ 3776 h 10000"/>
                <a:gd name="connsiteX48" fmla="*/ 623 w 10000"/>
                <a:gd name="connsiteY48" fmla="*/ 3367 h 10000"/>
                <a:gd name="connsiteX49" fmla="*/ 0 w 10000"/>
                <a:gd name="connsiteY49" fmla="*/ 2553 h 10000"/>
                <a:gd name="connsiteX50" fmla="*/ 477 w 10000"/>
                <a:gd name="connsiteY50" fmla="*/ 1990 h 10000"/>
                <a:gd name="connsiteX51" fmla="*/ 477 w 10000"/>
                <a:gd name="connsiteY51" fmla="*/ 1736 h 10000"/>
                <a:gd name="connsiteX52" fmla="*/ 477 w 10000"/>
                <a:gd name="connsiteY52" fmla="*/ 969 h 10000"/>
                <a:gd name="connsiteX53" fmla="*/ 147 w 10000"/>
                <a:gd name="connsiteY53" fmla="*/ 459 h 10000"/>
                <a:gd name="connsiteX54" fmla="*/ 257 w 10000"/>
                <a:gd name="connsiteY54" fmla="*/ 0 h 10000"/>
                <a:gd name="connsiteX0" fmla="*/ 257 w 10000"/>
                <a:gd name="connsiteY0" fmla="*/ 0 h 10000"/>
                <a:gd name="connsiteX1" fmla="*/ 8448 w 10000"/>
                <a:gd name="connsiteY1" fmla="*/ 90 h 10000"/>
                <a:gd name="connsiteX2" fmla="*/ 8353 w 10000"/>
                <a:gd name="connsiteY2" fmla="*/ 561 h 10000"/>
                <a:gd name="connsiteX3" fmla="*/ 8682 w 10000"/>
                <a:gd name="connsiteY3" fmla="*/ 969 h 10000"/>
                <a:gd name="connsiteX4" fmla="*/ 8631 w 10000"/>
                <a:gd name="connsiteY4" fmla="*/ 1264 h 10000"/>
                <a:gd name="connsiteX5" fmla="*/ 8426 w 10000"/>
                <a:gd name="connsiteY5" fmla="*/ 1938 h 10000"/>
                <a:gd name="connsiteX6" fmla="*/ 8537 w 10000"/>
                <a:gd name="connsiteY6" fmla="*/ 2194 h 10000"/>
                <a:gd name="connsiteX7" fmla="*/ 8572 w 10000"/>
                <a:gd name="connsiteY7" fmla="*/ 2502 h 10000"/>
                <a:gd name="connsiteX8" fmla="*/ 8976 w 10000"/>
                <a:gd name="connsiteY8" fmla="*/ 3011 h 10000"/>
                <a:gd name="connsiteX9" fmla="*/ 9458 w 10000"/>
                <a:gd name="connsiteY9" fmla="*/ 3329 h 10000"/>
                <a:gd name="connsiteX10" fmla="*/ 9561 w 10000"/>
                <a:gd name="connsiteY10" fmla="*/ 3930 h 10000"/>
                <a:gd name="connsiteX11" fmla="*/ 9743 w 10000"/>
                <a:gd name="connsiteY11" fmla="*/ 4286 h 10000"/>
                <a:gd name="connsiteX12" fmla="*/ 9890 w 10000"/>
                <a:gd name="connsiteY12" fmla="*/ 4542 h 10000"/>
                <a:gd name="connsiteX13" fmla="*/ 10000 w 10000"/>
                <a:gd name="connsiteY13" fmla="*/ 5307 h 10000"/>
                <a:gd name="connsiteX14" fmla="*/ 9781 w 10000"/>
                <a:gd name="connsiteY14" fmla="*/ 5765 h 10000"/>
                <a:gd name="connsiteX15" fmla="*/ 9670 w 10000"/>
                <a:gd name="connsiteY15" fmla="*/ 6022 h 10000"/>
                <a:gd name="connsiteX16" fmla="*/ 9670 w 10000"/>
                <a:gd name="connsiteY16" fmla="*/ 6480 h 10000"/>
                <a:gd name="connsiteX17" fmla="*/ 9233 w 10000"/>
                <a:gd name="connsiteY17" fmla="*/ 6428 h 10000"/>
                <a:gd name="connsiteX18" fmla="*/ 8902 w 10000"/>
                <a:gd name="connsiteY18" fmla="*/ 6684 h 10000"/>
                <a:gd name="connsiteX19" fmla="*/ 8756 w 10000"/>
                <a:gd name="connsiteY19" fmla="*/ 6888 h 10000"/>
                <a:gd name="connsiteX20" fmla="*/ 8572 w 10000"/>
                <a:gd name="connsiteY20" fmla="*/ 7296 h 10000"/>
                <a:gd name="connsiteX21" fmla="*/ 8609 w 10000"/>
                <a:gd name="connsiteY21" fmla="*/ 7656 h 10000"/>
                <a:gd name="connsiteX22" fmla="*/ 8793 w 10000"/>
                <a:gd name="connsiteY22" fmla="*/ 8266 h 10000"/>
                <a:gd name="connsiteX23" fmla="*/ 8537 w 10000"/>
                <a:gd name="connsiteY23" fmla="*/ 8625 h 10000"/>
                <a:gd name="connsiteX24" fmla="*/ 8537 w 10000"/>
                <a:gd name="connsiteY24" fmla="*/ 9033 h 10000"/>
                <a:gd name="connsiteX25" fmla="*/ 8170 w 10000"/>
                <a:gd name="connsiteY25" fmla="*/ 9439 h 10000"/>
                <a:gd name="connsiteX26" fmla="*/ 8097 w 10000"/>
                <a:gd name="connsiteY26" fmla="*/ 9694 h 10000"/>
                <a:gd name="connsiteX27" fmla="*/ 8134 w 10000"/>
                <a:gd name="connsiteY27" fmla="*/ 9950 h 10000"/>
                <a:gd name="connsiteX28" fmla="*/ 8023 w 10000"/>
                <a:gd name="connsiteY28" fmla="*/ 10000 h 10000"/>
                <a:gd name="connsiteX29" fmla="*/ 7766 w 10000"/>
                <a:gd name="connsiteY29" fmla="*/ 9643 h 10000"/>
                <a:gd name="connsiteX30" fmla="*/ 7546 w 10000"/>
                <a:gd name="connsiteY30" fmla="*/ 9542 h 10000"/>
                <a:gd name="connsiteX31" fmla="*/ 7400 w 10000"/>
                <a:gd name="connsiteY31" fmla="*/ 9439 h 10000"/>
                <a:gd name="connsiteX32" fmla="*/ 1502 w 10000"/>
                <a:gd name="connsiteY32" fmla="*/ 9643 h 10000"/>
                <a:gd name="connsiteX33" fmla="*/ 1428 w 10000"/>
                <a:gd name="connsiteY33" fmla="*/ 9185 h 10000"/>
                <a:gd name="connsiteX34" fmla="*/ 1428 w 10000"/>
                <a:gd name="connsiteY34" fmla="*/ 9085 h 10000"/>
                <a:gd name="connsiteX35" fmla="*/ 1428 w 10000"/>
                <a:gd name="connsiteY35" fmla="*/ 8726 h 10000"/>
                <a:gd name="connsiteX36" fmla="*/ 1466 w 10000"/>
                <a:gd name="connsiteY36" fmla="*/ 8421 h 10000"/>
                <a:gd name="connsiteX37" fmla="*/ 1392 w 10000"/>
                <a:gd name="connsiteY37" fmla="*/ 7961 h 10000"/>
                <a:gd name="connsiteX38" fmla="*/ 1246 w 10000"/>
                <a:gd name="connsiteY38" fmla="*/ 7397 h 10000"/>
                <a:gd name="connsiteX39" fmla="*/ 1173 w 10000"/>
                <a:gd name="connsiteY39" fmla="*/ 6991 h 10000"/>
                <a:gd name="connsiteX40" fmla="*/ 1356 w 10000"/>
                <a:gd name="connsiteY40" fmla="*/ 6684 h 10000"/>
                <a:gd name="connsiteX41" fmla="*/ 1062 w 10000"/>
                <a:gd name="connsiteY41" fmla="*/ 6226 h 10000"/>
                <a:gd name="connsiteX42" fmla="*/ 1062 w 10000"/>
                <a:gd name="connsiteY42" fmla="*/ 6124 h 10000"/>
                <a:gd name="connsiteX43" fmla="*/ 1100 w 10000"/>
                <a:gd name="connsiteY43" fmla="*/ 5614 h 10000"/>
                <a:gd name="connsiteX44" fmla="*/ 953 w 10000"/>
                <a:gd name="connsiteY44" fmla="*/ 5204 h 10000"/>
                <a:gd name="connsiteX45" fmla="*/ 696 w 10000"/>
                <a:gd name="connsiteY45" fmla="*/ 4388 h 10000"/>
                <a:gd name="connsiteX46" fmla="*/ 623 w 10000"/>
                <a:gd name="connsiteY46" fmla="*/ 3776 h 10000"/>
                <a:gd name="connsiteX47" fmla="*/ 623 w 10000"/>
                <a:gd name="connsiteY47" fmla="*/ 3367 h 10000"/>
                <a:gd name="connsiteX48" fmla="*/ 0 w 10000"/>
                <a:gd name="connsiteY48" fmla="*/ 2553 h 10000"/>
                <a:gd name="connsiteX49" fmla="*/ 477 w 10000"/>
                <a:gd name="connsiteY49" fmla="*/ 1990 h 10000"/>
                <a:gd name="connsiteX50" fmla="*/ 477 w 10000"/>
                <a:gd name="connsiteY50" fmla="*/ 1736 h 10000"/>
                <a:gd name="connsiteX51" fmla="*/ 477 w 10000"/>
                <a:gd name="connsiteY51" fmla="*/ 969 h 10000"/>
                <a:gd name="connsiteX52" fmla="*/ 147 w 10000"/>
                <a:gd name="connsiteY52" fmla="*/ 459 h 10000"/>
                <a:gd name="connsiteX53" fmla="*/ 257 w 10000"/>
                <a:gd name="connsiteY53" fmla="*/ 0 h 10000"/>
                <a:gd name="connsiteX0" fmla="*/ 257 w 10000"/>
                <a:gd name="connsiteY0" fmla="*/ 0 h 10000"/>
                <a:gd name="connsiteX1" fmla="*/ 8448 w 10000"/>
                <a:gd name="connsiteY1" fmla="*/ 90 h 10000"/>
                <a:gd name="connsiteX2" fmla="*/ 8353 w 10000"/>
                <a:gd name="connsiteY2" fmla="*/ 561 h 10000"/>
                <a:gd name="connsiteX3" fmla="*/ 8682 w 10000"/>
                <a:gd name="connsiteY3" fmla="*/ 969 h 10000"/>
                <a:gd name="connsiteX4" fmla="*/ 8631 w 10000"/>
                <a:gd name="connsiteY4" fmla="*/ 1264 h 10000"/>
                <a:gd name="connsiteX5" fmla="*/ 8426 w 10000"/>
                <a:gd name="connsiteY5" fmla="*/ 1938 h 10000"/>
                <a:gd name="connsiteX6" fmla="*/ 8537 w 10000"/>
                <a:gd name="connsiteY6" fmla="*/ 2194 h 10000"/>
                <a:gd name="connsiteX7" fmla="*/ 8572 w 10000"/>
                <a:gd name="connsiteY7" fmla="*/ 2502 h 10000"/>
                <a:gd name="connsiteX8" fmla="*/ 8976 w 10000"/>
                <a:gd name="connsiteY8" fmla="*/ 3011 h 10000"/>
                <a:gd name="connsiteX9" fmla="*/ 9458 w 10000"/>
                <a:gd name="connsiteY9" fmla="*/ 3329 h 10000"/>
                <a:gd name="connsiteX10" fmla="*/ 9561 w 10000"/>
                <a:gd name="connsiteY10" fmla="*/ 3930 h 10000"/>
                <a:gd name="connsiteX11" fmla="*/ 9743 w 10000"/>
                <a:gd name="connsiteY11" fmla="*/ 4286 h 10000"/>
                <a:gd name="connsiteX12" fmla="*/ 9890 w 10000"/>
                <a:gd name="connsiteY12" fmla="*/ 4542 h 10000"/>
                <a:gd name="connsiteX13" fmla="*/ 10000 w 10000"/>
                <a:gd name="connsiteY13" fmla="*/ 5307 h 10000"/>
                <a:gd name="connsiteX14" fmla="*/ 9781 w 10000"/>
                <a:gd name="connsiteY14" fmla="*/ 5765 h 10000"/>
                <a:gd name="connsiteX15" fmla="*/ 9670 w 10000"/>
                <a:gd name="connsiteY15" fmla="*/ 6022 h 10000"/>
                <a:gd name="connsiteX16" fmla="*/ 9670 w 10000"/>
                <a:gd name="connsiteY16" fmla="*/ 6480 h 10000"/>
                <a:gd name="connsiteX17" fmla="*/ 9233 w 10000"/>
                <a:gd name="connsiteY17" fmla="*/ 6428 h 10000"/>
                <a:gd name="connsiteX18" fmla="*/ 8902 w 10000"/>
                <a:gd name="connsiteY18" fmla="*/ 6684 h 10000"/>
                <a:gd name="connsiteX19" fmla="*/ 8756 w 10000"/>
                <a:gd name="connsiteY19" fmla="*/ 6888 h 10000"/>
                <a:gd name="connsiteX20" fmla="*/ 8572 w 10000"/>
                <a:gd name="connsiteY20" fmla="*/ 7296 h 10000"/>
                <a:gd name="connsiteX21" fmla="*/ 8609 w 10000"/>
                <a:gd name="connsiteY21" fmla="*/ 7656 h 10000"/>
                <a:gd name="connsiteX22" fmla="*/ 8793 w 10000"/>
                <a:gd name="connsiteY22" fmla="*/ 8266 h 10000"/>
                <a:gd name="connsiteX23" fmla="*/ 8537 w 10000"/>
                <a:gd name="connsiteY23" fmla="*/ 8625 h 10000"/>
                <a:gd name="connsiteX24" fmla="*/ 8170 w 10000"/>
                <a:gd name="connsiteY24" fmla="*/ 9439 h 10000"/>
                <a:gd name="connsiteX25" fmla="*/ 8097 w 10000"/>
                <a:gd name="connsiteY25" fmla="*/ 9694 h 10000"/>
                <a:gd name="connsiteX26" fmla="*/ 8134 w 10000"/>
                <a:gd name="connsiteY26" fmla="*/ 9950 h 10000"/>
                <a:gd name="connsiteX27" fmla="*/ 8023 w 10000"/>
                <a:gd name="connsiteY27" fmla="*/ 10000 h 10000"/>
                <a:gd name="connsiteX28" fmla="*/ 7766 w 10000"/>
                <a:gd name="connsiteY28" fmla="*/ 9643 h 10000"/>
                <a:gd name="connsiteX29" fmla="*/ 7546 w 10000"/>
                <a:gd name="connsiteY29" fmla="*/ 9542 h 10000"/>
                <a:gd name="connsiteX30" fmla="*/ 7400 w 10000"/>
                <a:gd name="connsiteY30" fmla="*/ 9439 h 10000"/>
                <a:gd name="connsiteX31" fmla="*/ 1502 w 10000"/>
                <a:gd name="connsiteY31" fmla="*/ 9643 h 10000"/>
                <a:gd name="connsiteX32" fmla="*/ 1428 w 10000"/>
                <a:gd name="connsiteY32" fmla="*/ 9185 h 10000"/>
                <a:gd name="connsiteX33" fmla="*/ 1428 w 10000"/>
                <a:gd name="connsiteY33" fmla="*/ 9085 h 10000"/>
                <a:gd name="connsiteX34" fmla="*/ 1428 w 10000"/>
                <a:gd name="connsiteY34" fmla="*/ 8726 h 10000"/>
                <a:gd name="connsiteX35" fmla="*/ 1466 w 10000"/>
                <a:gd name="connsiteY35" fmla="*/ 8421 h 10000"/>
                <a:gd name="connsiteX36" fmla="*/ 1392 w 10000"/>
                <a:gd name="connsiteY36" fmla="*/ 7961 h 10000"/>
                <a:gd name="connsiteX37" fmla="*/ 1246 w 10000"/>
                <a:gd name="connsiteY37" fmla="*/ 7397 h 10000"/>
                <a:gd name="connsiteX38" fmla="*/ 1173 w 10000"/>
                <a:gd name="connsiteY38" fmla="*/ 6991 h 10000"/>
                <a:gd name="connsiteX39" fmla="*/ 1356 w 10000"/>
                <a:gd name="connsiteY39" fmla="*/ 6684 h 10000"/>
                <a:gd name="connsiteX40" fmla="*/ 1062 w 10000"/>
                <a:gd name="connsiteY40" fmla="*/ 6226 h 10000"/>
                <a:gd name="connsiteX41" fmla="*/ 1062 w 10000"/>
                <a:gd name="connsiteY41" fmla="*/ 6124 h 10000"/>
                <a:gd name="connsiteX42" fmla="*/ 1100 w 10000"/>
                <a:gd name="connsiteY42" fmla="*/ 5614 h 10000"/>
                <a:gd name="connsiteX43" fmla="*/ 953 w 10000"/>
                <a:gd name="connsiteY43" fmla="*/ 5204 h 10000"/>
                <a:gd name="connsiteX44" fmla="*/ 696 w 10000"/>
                <a:gd name="connsiteY44" fmla="*/ 4388 h 10000"/>
                <a:gd name="connsiteX45" fmla="*/ 623 w 10000"/>
                <a:gd name="connsiteY45" fmla="*/ 3776 h 10000"/>
                <a:gd name="connsiteX46" fmla="*/ 623 w 10000"/>
                <a:gd name="connsiteY46" fmla="*/ 3367 h 10000"/>
                <a:gd name="connsiteX47" fmla="*/ 0 w 10000"/>
                <a:gd name="connsiteY47" fmla="*/ 2553 h 10000"/>
                <a:gd name="connsiteX48" fmla="*/ 477 w 10000"/>
                <a:gd name="connsiteY48" fmla="*/ 1990 h 10000"/>
                <a:gd name="connsiteX49" fmla="*/ 477 w 10000"/>
                <a:gd name="connsiteY49" fmla="*/ 1736 h 10000"/>
                <a:gd name="connsiteX50" fmla="*/ 477 w 10000"/>
                <a:gd name="connsiteY50" fmla="*/ 969 h 10000"/>
                <a:gd name="connsiteX51" fmla="*/ 147 w 10000"/>
                <a:gd name="connsiteY51" fmla="*/ 459 h 10000"/>
                <a:gd name="connsiteX52" fmla="*/ 257 w 10000"/>
                <a:gd name="connsiteY52" fmla="*/ 0 h 10000"/>
                <a:gd name="connsiteX0" fmla="*/ 257 w 10000"/>
                <a:gd name="connsiteY0" fmla="*/ 0 h 9950"/>
                <a:gd name="connsiteX1" fmla="*/ 8448 w 10000"/>
                <a:gd name="connsiteY1" fmla="*/ 90 h 9950"/>
                <a:gd name="connsiteX2" fmla="*/ 8353 w 10000"/>
                <a:gd name="connsiteY2" fmla="*/ 561 h 9950"/>
                <a:gd name="connsiteX3" fmla="*/ 8682 w 10000"/>
                <a:gd name="connsiteY3" fmla="*/ 969 h 9950"/>
                <a:gd name="connsiteX4" fmla="*/ 8631 w 10000"/>
                <a:gd name="connsiteY4" fmla="*/ 1264 h 9950"/>
                <a:gd name="connsiteX5" fmla="*/ 8426 w 10000"/>
                <a:gd name="connsiteY5" fmla="*/ 1938 h 9950"/>
                <a:gd name="connsiteX6" fmla="*/ 8537 w 10000"/>
                <a:gd name="connsiteY6" fmla="*/ 2194 h 9950"/>
                <a:gd name="connsiteX7" fmla="*/ 8572 w 10000"/>
                <a:gd name="connsiteY7" fmla="*/ 2502 h 9950"/>
                <a:gd name="connsiteX8" fmla="*/ 8976 w 10000"/>
                <a:gd name="connsiteY8" fmla="*/ 3011 h 9950"/>
                <a:gd name="connsiteX9" fmla="*/ 9458 w 10000"/>
                <a:gd name="connsiteY9" fmla="*/ 3329 h 9950"/>
                <a:gd name="connsiteX10" fmla="*/ 9561 w 10000"/>
                <a:gd name="connsiteY10" fmla="*/ 3930 h 9950"/>
                <a:gd name="connsiteX11" fmla="*/ 9743 w 10000"/>
                <a:gd name="connsiteY11" fmla="*/ 4286 h 9950"/>
                <a:gd name="connsiteX12" fmla="*/ 9890 w 10000"/>
                <a:gd name="connsiteY12" fmla="*/ 4542 h 9950"/>
                <a:gd name="connsiteX13" fmla="*/ 10000 w 10000"/>
                <a:gd name="connsiteY13" fmla="*/ 5307 h 9950"/>
                <a:gd name="connsiteX14" fmla="*/ 9781 w 10000"/>
                <a:gd name="connsiteY14" fmla="*/ 5765 h 9950"/>
                <a:gd name="connsiteX15" fmla="*/ 9670 w 10000"/>
                <a:gd name="connsiteY15" fmla="*/ 6022 h 9950"/>
                <a:gd name="connsiteX16" fmla="*/ 9670 w 10000"/>
                <a:gd name="connsiteY16" fmla="*/ 6480 h 9950"/>
                <a:gd name="connsiteX17" fmla="*/ 9233 w 10000"/>
                <a:gd name="connsiteY17" fmla="*/ 6428 h 9950"/>
                <a:gd name="connsiteX18" fmla="*/ 8902 w 10000"/>
                <a:gd name="connsiteY18" fmla="*/ 6684 h 9950"/>
                <a:gd name="connsiteX19" fmla="*/ 8756 w 10000"/>
                <a:gd name="connsiteY19" fmla="*/ 6888 h 9950"/>
                <a:gd name="connsiteX20" fmla="*/ 8572 w 10000"/>
                <a:gd name="connsiteY20" fmla="*/ 7296 h 9950"/>
                <a:gd name="connsiteX21" fmla="*/ 8609 w 10000"/>
                <a:gd name="connsiteY21" fmla="*/ 7656 h 9950"/>
                <a:gd name="connsiteX22" fmla="*/ 8793 w 10000"/>
                <a:gd name="connsiteY22" fmla="*/ 8266 h 9950"/>
                <a:gd name="connsiteX23" fmla="*/ 8537 w 10000"/>
                <a:gd name="connsiteY23" fmla="*/ 8625 h 9950"/>
                <a:gd name="connsiteX24" fmla="*/ 8170 w 10000"/>
                <a:gd name="connsiteY24" fmla="*/ 9439 h 9950"/>
                <a:gd name="connsiteX25" fmla="*/ 8097 w 10000"/>
                <a:gd name="connsiteY25" fmla="*/ 9694 h 9950"/>
                <a:gd name="connsiteX26" fmla="*/ 8134 w 10000"/>
                <a:gd name="connsiteY26" fmla="*/ 9950 h 9950"/>
                <a:gd name="connsiteX27" fmla="*/ 7766 w 10000"/>
                <a:gd name="connsiteY27" fmla="*/ 9643 h 9950"/>
                <a:gd name="connsiteX28" fmla="*/ 7546 w 10000"/>
                <a:gd name="connsiteY28" fmla="*/ 9542 h 9950"/>
                <a:gd name="connsiteX29" fmla="*/ 7400 w 10000"/>
                <a:gd name="connsiteY29" fmla="*/ 9439 h 9950"/>
                <a:gd name="connsiteX30" fmla="*/ 1502 w 10000"/>
                <a:gd name="connsiteY30" fmla="*/ 9643 h 9950"/>
                <a:gd name="connsiteX31" fmla="*/ 1428 w 10000"/>
                <a:gd name="connsiteY31" fmla="*/ 9185 h 9950"/>
                <a:gd name="connsiteX32" fmla="*/ 1428 w 10000"/>
                <a:gd name="connsiteY32" fmla="*/ 9085 h 9950"/>
                <a:gd name="connsiteX33" fmla="*/ 1428 w 10000"/>
                <a:gd name="connsiteY33" fmla="*/ 8726 h 9950"/>
                <a:gd name="connsiteX34" fmla="*/ 1466 w 10000"/>
                <a:gd name="connsiteY34" fmla="*/ 8421 h 9950"/>
                <a:gd name="connsiteX35" fmla="*/ 1392 w 10000"/>
                <a:gd name="connsiteY35" fmla="*/ 7961 h 9950"/>
                <a:gd name="connsiteX36" fmla="*/ 1246 w 10000"/>
                <a:gd name="connsiteY36" fmla="*/ 7397 h 9950"/>
                <a:gd name="connsiteX37" fmla="*/ 1173 w 10000"/>
                <a:gd name="connsiteY37" fmla="*/ 6991 h 9950"/>
                <a:gd name="connsiteX38" fmla="*/ 1356 w 10000"/>
                <a:gd name="connsiteY38" fmla="*/ 6684 h 9950"/>
                <a:gd name="connsiteX39" fmla="*/ 1062 w 10000"/>
                <a:gd name="connsiteY39" fmla="*/ 6226 h 9950"/>
                <a:gd name="connsiteX40" fmla="*/ 1062 w 10000"/>
                <a:gd name="connsiteY40" fmla="*/ 6124 h 9950"/>
                <a:gd name="connsiteX41" fmla="*/ 1100 w 10000"/>
                <a:gd name="connsiteY41" fmla="*/ 5614 h 9950"/>
                <a:gd name="connsiteX42" fmla="*/ 953 w 10000"/>
                <a:gd name="connsiteY42" fmla="*/ 5204 h 9950"/>
                <a:gd name="connsiteX43" fmla="*/ 696 w 10000"/>
                <a:gd name="connsiteY43" fmla="*/ 4388 h 9950"/>
                <a:gd name="connsiteX44" fmla="*/ 623 w 10000"/>
                <a:gd name="connsiteY44" fmla="*/ 3776 h 9950"/>
                <a:gd name="connsiteX45" fmla="*/ 623 w 10000"/>
                <a:gd name="connsiteY45" fmla="*/ 3367 h 9950"/>
                <a:gd name="connsiteX46" fmla="*/ 0 w 10000"/>
                <a:gd name="connsiteY46" fmla="*/ 2553 h 9950"/>
                <a:gd name="connsiteX47" fmla="*/ 477 w 10000"/>
                <a:gd name="connsiteY47" fmla="*/ 1990 h 9950"/>
                <a:gd name="connsiteX48" fmla="*/ 477 w 10000"/>
                <a:gd name="connsiteY48" fmla="*/ 1736 h 9950"/>
                <a:gd name="connsiteX49" fmla="*/ 477 w 10000"/>
                <a:gd name="connsiteY49" fmla="*/ 969 h 9950"/>
                <a:gd name="connsiteX50" fmla="*/ 147 w 10000"/>
                <a:gd name="connsiteY50" fmla="*/ 459 h 9950"/>
                <a:gd name="connsiteX51" fmla="*/ 257 w 10000"/>
                <a:gd name="connsiteY51" fmla="*/ 0 h 9950"/>
                <a:gd name="connsiteX0" fmla="*/ 257 w 10000"/>
                <a:gd name="connsiteY0" fmla="*/ 0 h 9753"/>
                <a:gd name="connsiteX1" fmla="*/ 8448 w 10000"/>
                <a:gd name="connsiteY1" fmla="*/ 90 h 9753"/>
                <a:gd name="connsiteX2" fmla="*/ 8353 w 10000"/>
                <a:gd name="connsiteY2" fmla="*/ 564 h 9753"/>
                <a:gd name="connsiteX3" fmla="*/ 8682 w 10000"/>
                <a:gd name="connsiteY3" fmla="*/ 974 h 9753"/>
                <a:gd name="connsiteX4" fmla="*/ 8631 w 10000"/>
                <a:gd name="connsiteY4" fmla="*/ 1270 h 9753"/>
                <a:gd name="connsiteX5" fmla="*/ 8426 w 10000"/>
                <a:gd name="connsiteY5" fmla="*/ 1948 h 9753"/>
                <a:gd name="connsiteX6" fmla="*/ 8537 w 10000"/>
                <a:gd name="connsiteY6" fmla="*/ 2205 h 9753"/>
                <a:gd name="connsiteX7" fmla="*/ 8572 w 10000"/>
                <a:gd name="connsiteY7" fmla="*/ 2515 h 9753"/>
                <a:gd name="connsiteX8" fmla="*/ 8976 w 10000"/>
                <a:gd name="connsiteY8" fmla="*/ 3026 h 9753"/>
                <a:gd name="connsiteX9" fmla="*/ 9458 w 10000"/>
                <a:gd name="connsiteY9" fmla="*/ 3346 h 9753"/>
                <a:gd name="connsiteX10" fmla="*/ 9561 w 10000"/>
                <a:gd name="connsiteY10" fmla="*/ 3950 h 9753"/>
                <a:gd name="connsiteX11" fmla="*/ 9743 w 10000"/>
                <a:gd name="connsiteY11" fmla="*/ 4308 h 9753"/>
                <a:gd name="connsiteX12" fmla="*/ 9890 w 10000"/>
                <a:gd name="connsiteY12" fmla="*/ 4565 h 9753"/>
                <a:gd name="connsiteX13" fmla="*/ 10000 w 10000"/>
                <a:gd name="connsiteY13" fmla="*/ 5334 h 9753"/>
                <a:gd name="connsiteX14" fmla="*/ 9781 w 10000"/>
                <a:gd name="connsiteY14" fmla="*/ 5794 h 9753"/>
                <a:gd name="connsiteX15" fmla="*/ 9670 w 10000"/>
                <a:gd name="connsiteY15" fmla="*/ 6052 h 9753"/>
                <a:gd name="connsiteX16" fmla="*/ 9670 w 10000"/>
                <a:gd name="connsiteY16" fmla="*/ 6513 h 9753"/>
                <a:gd name="connsiteX17" fmla="*/ 9233 w 10000"/>
                <a:gd name="connsiteY17" fmla="*/ 6460 h 9753"/>
                <a:gd name="connsiteX18" fmla="*/ 8902 w 10000"/>
                <a:gd name="connsiteY18" fmla="*/ 6718 h 9753"/>
                <a:gd name="connsiteX19" fmla="*/ 8756 w 10000"/>
                <a:gd name="connsiteY19" fmla="*/ 6923 h 9753"/>
                <a:gd name="connsiteX20" fmla="*/ 8572 w 10000"/>
                <a:gd name="connsiteY20" fmla="*/ 7333 h 9753"/>
                <a:gd name="connsiteX21" fmla="*/ 8609 w 10000"/>
                <a:gd name="connsiteY21" fmla="*/ 7694 h 9753"/>
                <a:gd name="connsiteX22" fmla="*/ 8793 w 10000"/>
                <a:gd name="connsiteY22" fmla="*/ 8308 h 9753"/>
                <a:gd name="connsiteX23" fmla="*/ 8537 w 10000"/>
                <a:gd name="connsiteY23" fmla="*/ 8668 h 9753"/>
                <a:gd name="connsiteX24" fmla="*/ 8170 w 10000"/>
                <a:gd name="connsiteY24" fmla="*/ 9486 h 9753"/>
                <a:gd name="connsiteX25" fmla="*/ 8097 w 10000"/>
                <a:gd name="connsiteY25" fmla="*/ 9743 h 9753"/>
                <a:gd name="connsiteX26" fmla="*/ 7766 w 10000"/>
                <a:gd name="connsiteY26" fmla="*/ 9691 h 9753"/>
                <a:gd name="connsiteX27" fmla="*/ 7546 w 10000"/>
                <a:gd name="connsiteY27" fmla="*/ 9590 h 9753"/>
                <a:gd name="connsiteX28" fmla="*/ 7400 w 10000"/>
                <a:gd name="connsiteY28" fmla="*/ 9486 h 9753"/>
                <a:gd name="connsiteX29" fmla="*/ 1502 w 10000"/>
                <a:gd name="connsiteY29" fmla="*/ 9691 h 9753"/>
                <a:gd name="connsiteX30" fmla="*/ 1428 w 10000"/>
                <a:gd name="connsiteY30" fmla="*/ 9231 h 9753"/>
                <a:gd name="connsiteX31" fmla="*/ 1428 w 10000"/>
                <a:gd name="connsiteY31" fmla="*/ 9131 h 9753"/>
                <a:gd name="connsiteX32" fmla="*/ 1428 w 10000"/>
                <a:gd name="connsiteY32" fmla="*/ 8770 h 9753"/>
                <a:gd name="connsiteX33" fmla="*/ 1466 w 10000"/>
                <a:gd name="connsiteY33" fmla="*/ 8463 h 9753"/>
                <a:gd name="connsiteX34" fmla="*/ 1392 w 10000"/>
                <a:gd name="connsiteY34" fmla="*/ 8001 h 9753"/>
                <a:gd name="connsiteX35" fmla="*/ 1246 w 10000"/>
                <a:gd name="connsiteY35" fmla="*/ 7434 h 9753"/>
                <a:gd name="connsiteX36" fmla="*/ 1173 w 10000"/>
                <a:gd name="connsiteY36" fmla="*/ 7026 h 9753"/>
                <a:gd name="connsiteX37" fmla="*/ 1356 w 10000"/>
                <a:gd name="connsiteY37" fmla="*/ 6718 h 9753"/>
                <a:gd name="connsiteX38" fmla="*/ 1062 w 10000"/>
                <a:gd name="connsiteY38" fmla="*/ 6257 h 9753"/>
                <a:gd name="connsiteX39" fmla="*/ 1062 w 10000"/>
                <a:gd name="connsiteY39" fmla="*/ 6155 h 9753"/>
                <a:gd name="connsiteX40" fmla="*/ 1100 w 10000"/>
                <a:gd name="connsiteY40" fmla="*/ 5642 h 9753"/>
                <a:gd name="connsiteX41" fmla="*/ 953 w 10000"/>
                <a:gd name="connsiteY41" fmla="*/ 5230 h 9753"/>
                <a:gd name="connsiteX42" fmla="*/ 696 w 10000"/>
                <a:gd name="connsiteY42" fmla="*/ 4410 h 9753"/>
                <a:gd name="connsiteX43" fmla="*/ 623 w 10000"/>
                <a:gd name="connsiteY43" fmla="*/ 3795 h 9753"/>
                <a:gd name="connsiteX44" fmla="*/ 623 w 10000"/>
                <a:gd name="connsiteY44" fmla="*/ 3384 h 9753"/>
                <a:gd name="connsiteX45" fmla="*/ 0 w 10000"/>
                <a:gd name="connsiteY45" fmla="*/ 2566 h 9753"/>
                <a:gd name="connsiteX46" fmla="*/ 477 w 10000"/>
                <a:gd name="connsiteY46" fmla="*/ 2000 h 9753"/>
                <a:gd name="connsiteX47" fmla="*/ 477 w 10000"/>
                <a:gd name="connsiteY47" fmla="*/ 1745 h 9753"/>
                <a:gd name="connsiteX48" fmla="*/ 477 w 10000"/>
                <a:gd name="connsiteY48" fmla="*/ 974 h 9753"/>
                <a:gd name="connsiteX49" fmla="*/ 147 w 10000"/>
                <a:gd name="connsiteY49" fmla="*/ 461 h 9753"/>
                <a:gd name="connsiteX50" fmla="*/ 257 w 10000"/>
                <a:gd name="connsiteY50" fmla="*/ 0 h 9753"/>
                <a:gd name="connsiteX0" fmla="*/ 257 w 10000"/>
                <a:gd name="connsiteY0" fmla="*/ 0 h 10000"/>
                <a:gd name="connsiteX1" fmla="*/ 8448 w 10000"/>
                <a:gd name="connsiteY1" fmla="*/ 92 h 10000"/>
                <a:gd name="connsiteX2" fmla="*/ 8353 w 10000"/>
                <a:gd name="connsiteY2" fmla="*/ 578 h 10000"/>
                <a:gd name="connsiteX3" fmla="*/ 8682 w 10000"/>
                <a:gd name="connsiteY3" fmla="*/ 999 h 10000"/>
                <a:gd name="connsiteX4" fmla="*/ 8631 w 10000"/>
                <a:gd name="connsiteY4" fmla="*/ 1302 h 10000"/>
                <a:gd name="connsiteX5" fmla="*/ 8426 w 10000"/>
                <a:gd name="connsiteY5" fmla="*/ 1997 h 10000"/>
                <a:gd name="connsiteX6" fmla="*/ 8537 w 10000"/>
                <a:gd name="connsiteY6" fmla="*/ 2261 h 10000"/>
                <a:gd name="connsiteX7" fmla="*/ 8572 w 10000"/>
                <a:gd name="connsiteY7" fmla="*/ 2579 h 10000"/>
                <a:gd name="connsiteX8" fmla="*/ 8976 w 10000"/>
                <a:gd name="connsiteY8" fmla="*/ 3103 h 10000"/>
                <a:gd name="connsiteX9" fmla="*/ 9458 w 10000"/>
                <a:gd name="connsiteY9" fmla="*/ 3431 h 10000"/>
                <a:gd name="connsiteX10" fmla="*/ 9561 w 10000"/>
                <a:gd name="connsiteY10" fmla="*/ 4050 h 10000"/>
                <a:gd name="connsiteX11" fmla="*/ 9743 w 10000"/>
                <a:gd name="connsiteY11" fmla="*/ 4417 h 10000"/>
                <a:gd name="connsiteX12" fmla="*/ 9890 w 10000"/>
                <a:gd name="connsiteY12" fmla="*/ 4681 h 10000"/>
                <a:gd name="connsiteX13" fmla="*/ 10000 w 10000"/>
                <a:gd name="connsiteY13" fmla="*/ 5469 h 10000"/>
                <a:gd name="connsiteX14" fmla="*/ 9781 w 10000"/>
                <a:gd name="connsiteY14" fmla="*/ 5941 h 10000"/>
                <a:gd name="connsiteX15" fmla="*/ 9670 w 10000"/>
                <a:gd name="connsiteY15" fmla="*/ 6205 h 10000"/>
                <a:gd name="connsiteX16" fmla="*/ 9670 w 10000"/>
                <a:gd name="connsiteY16" fmla="*/ 6678 h 10000"/>
                <a:gd name="connsiteX17" fmla="*/ 9233 w 10000"/>
                <a:gd name="connsiteY17" fmla="*/ 6624 h 10000"/>
                <a:gd name="connsiteX18" fmla="*/ 8902 w 10000"/>
                <a:gd name="connsiteY18" fmla="*/ 6888 h 10000"/>
                <a:gd name="connsiteX19" fmla="*/ 8756 w 10000"/>
                <a:gd name="connsiteY19" fmla="*/ 7098 h 10000"/>
                <a:gd name="connsiteX20" fmla="*/ 8572 w 10000"/>
                <a:gd name="connsiteY20" fmla="*/ 7519 h 10000"/>
                <a:gd name="connsiteX21" fmla="*/ 8609 w 10000"/>
                <a:gd name="connsiteY21" fmla="*/ 7889 h 10000"/>
                <a:gd name="connsiteX22" fmla="*/ 8793 w 10000"/>
                <a:gd name="connsiteY22" fmla="*/ 8518 h 10000"/>
                <a:gd name="connsiteX23" fmla="*/ 8537 w 10000"/>
                <a:gd name="connsiteY23" fmla="*/ 8888 h 10000"/>
                <a:gd name="connsiteX24" fmla="*/ 8170 w 10000"/>
                <a:gd name="connsiteY24" fmla="*/ 9726 h 10000"/>
                <a:gd name="connsiteX25" fmla="*/ 8097 w 10000"/>
                <a:gd name="connsiteY25" fmla="*/ 9990 h 10000"/>
                <a:gd name="connsiteX26" fmla="*/ 7766 w 10000"/>
                <a:gd name="connsiteY26" fmla="*/ 9936 h 10000"/>
                <a:gd name="connsiteX27" fmla="*/ 7400 w 10000"/>
                <a:gd name="connsiteY27" fmla="*/ 9726 h 10000"/>
                <a:gd name="connsiteX28" fmla="*/ 1502 w 10000"/>
                <a:gd name="connsiteY28" fmla="*/ 9936 h 10000"/>
                <a:gd name="connsiteX29" fmla="*/ 1428 w 10000"/>
                <a:gd name="connsiteY29" fmla="*/ 9465 h 10000"/>
                <a:gd name="connsiteX30" fmla="*/ 1428 w 10000"/>
                <a:gd name="connsiteY30" fmla="*/ 9362 h 10000"/>
                <a:gd name="connsiteX31" fmla="*/ 1428 w 10000"/>
                <a:gd name="connsiteY31" fmla="*/ 8992 h 10000"/>
                <a:gd name="connsiteX32" fmla="*/ 1466 w 10000"/>
                <a:gd name="connsiteY32" fmla="*/ 8677 h 10000"/>
                <a:gd name="connsiteX33" fmla="*/ 1392 w 10000"/>
                <a:gd name="connsiteY33" fmla="*/ 8204 h 10000"/>
                <a:gd name="connsiteX34" fmla="*/ 1246 w 10000"/>
                <a:gd name="connsiteY34" fmla="*/ 7622 h 10000"/>
                <a:gd name="connsiteX35" fmla="*/ 1173 w 10000"/>
                <a:gd name="connsiteY35" fmla="*/ 7204 h 10000"/>
                <a:gd name="connsiteX36" fmla="*/ 1356 w 10000"/>
                <a:gd name="connsiteY36" fmla="*/ 6888 h 10000"/>
                <a:gd name="connsiteX37" fmla="*/ 1062 w 10000"/>
                <a:gd name="connsiteY37" fmla="*/ 6415 h 10000"/>
                <a:gd name="connsiteX38" fmla="*/ 1062 w 10000"/>
                <a:gd name="connsiteY38" fmla="*/ 6311 h 10000"/>
                <a:gd name="connsiteX39" fmla="*/ 1100 w 10000"/>
                <a:gd name="connsiteY39" fmla="*/ 5785 h 10000"/>
                <a:gd name="connsiteX40" fmla="*/ 953 w 10000"/>
                <a:gd name="connsiteY40" fmla="*/ 5362 h 10000"/>
                <a:gd name="connsiteX41" fmla="*/ 696 w 10000"/>
                <a:gd name="connsiteY41" fmla="*/ 4522 h 10000"/>
                <a:gd name="connsiteX42" fmla="*/ 623 w 10000"/>
                <a:gd name="connsiteY42" fmla="*/ 3891 h 10000"/>
                <a:gd name="connsiteX43" fmla="*/ 623 w 10000"/>
                <a:gd name="connsiteY43" fmla="*/ 3470 h 10000"/>
                <a:gd name="connsiteX44" fmla="*/ 0 w 10000"/>
                <a:gd name="connsiteY44" fmla="*/ 2631 h 10000"/>
                <a:gd name="connsiteX45" fmla="*/ 477 w 10000"/>
                <a:gd name="connsiteY45" fmla="*/ 2051 h 10000"/>
                <a:gd name="connsiteX46" fmla="*/ 477 w 10000"/>
                <a:gd name="connsiteY46" fmla="*/ 1789 h 10000"/>
                <a:gd name="connsiteX47" fmla="*/ 477 w 10000"/>
                <a:gd name="connsiteY47" fmla="*/ 999 h 10000"/>
                <a:gd name="connsiteX48" fmla="*/ 147 w 10000"/>
                <a:gd name="connsiteY48" fmla="*/ 473 h 10000"/>
                <a:gd name="connsiteX49" fmla="*/ 257 w 10000"/>
                <a:gd name="connsiteY49" fmla="*/ 0 h 10000"/>
                <a:gd name="connsiteX0" fmla="*/ 257 w 10000"/>
                <a:gd name="connsiteY0" fmla="*/ 0 h 10000"/>
                <a:gd name="connsiteX1" fmla="*/ 8448 w 10000"/>
                <a:gd name="connsiteY1" fmla="*/ 92 h 10000"/>
                <a:gd name="connsiteX2" fmla="*/ 8353 w 10000"/>
                <a:gd name="connsiteY2" fmla="*/ 578 h 10000"/>
                <a:gd name="connsiteX3" fmla="*/ 8682 w 10000"/>
                <a:gd name="connsiteY3" fmla="*/ 999 h 10000"/>
                <a:gd name="connsiteX4" fmla="*/ 8631 w 10000"/>
                <a:gd name="connsiteY4" fmla="*/ 1302 h 10000"/>
                <a:gd name="connsiteX5" fmla="*/ 8426 w 10000"/>
                <a:gd name="connsiteY5" fmla="*/ 1997 h 10000"/>
                <a:gd name="connsiteX6" fmla="*/ 8537 w 10000"/>
                <a:gd name="connsiteY6" fmla="*/ 2261 h 10000"/>
                <a:gd name="connsiteX7" fmla="*/ 8572 w 10000"/>
                <a:gd name="connsiteY7" fmla="*/ 2579 h 10000"/>
                <a:gd name="connsiteX8" fmla="*/ 8976 w 10000"/>
                <a:gd name="connsiteY8" fmla="*/ 3103 h 10000"/>
                <a:gd name="connsiteX9" fmla="*/ 9458 w 10000"/>
                <a:gd name="connsiteY9" fmla="*/ 3431 h 10000"/>
                <a:gd name="connsiteX10" fmla="*/ 9561 w 10000"/>
                <a:gd name="connsiteY10" fmla="*/ 4050 h 10000"/>
                <a:gd name="connsiteX11" fmla="*/ 9743 w 10000"/>
                <a:gd name="connsiteY11" fmla="*/ 4417 h 10000"/>
                <a:gd name="connsiteX12" fmla="*/ 9890 w 10000"/>
                <a:gd name="connsiteY12" fmla="*/ 4681 h 10000"/>
                <a:gd name="connsiteX13" fmla="*/ 10000 w 10000"/>
                <a:gd name="connsiteY13" fmla="*/ 5469 h 10000"/>
                <a:gd name="connsiteX14" fmla="*/ 9781 w 10000"/>
                <a:gd name="connsiteY14" fmla="*/ 5941 h 10000"/>
                <a:gd name="connsiteX15" fmla="*/ 9670 w 10000"/>
                <a:gd name="connsiteY15" fmla="*/ 6205 h 10000"/>
                <a:gd name="connsiteX16" fmla="*/ 9670 w 10000"/>
                <a:gd name="connsiteY16" fmla="*/ 6678 h 10000"/>
                <a:gd name="connsiteX17" fmla="*/ 9233 w 10000"/>
                <a:gd name="connsiteY17" fmla="*/ 6624 h 10000"/>
                <a:gd name="connsiteX18" fmla="*/ 8902 w 10000"/>
                <a:gd name="connsiteY18" fmla="*/ 6888 h 10000"/>
                <a:gd name="connsiteX19" fmla="*/ 8756 w 10000"/>
                <a:gd name="connsiteY19" fmla="*/ 7098 h 10000"/>
                <a:gd name="connsiteX20" fmla="*/ 8572 w 10000"/>
                <a:gd name="connsiteY20" fmla="*/ 7519 h 10000"/>
                <a:gd name="connsiteX21" fmla="*/ 8609 w 10000"/>
                <a:gd name="connsiteY21" fmla="*/ 7889 h 10000"/>
                <a:gd name="connsiteX22" fmla="*/ 8793 w 10000"/>
                <a:gd name="connsiteY22" fmla="*/ 8518 h 10000"/>
                <a:gd name="connsiteX23" fmla="*/ 8537 w 10000"/>
                <a:gd name="connsiteY23" fmla="*/ 8888 h 10000"/>
                <a:gd name="connsiteX24" fmla="*/ 8170 w 10000"/>
                <a:gd name="connsiteY24" fmla="*/ 9726 h 10000"/>
                <a:gd name="connsiteX25" fmla="*/ 8097 w 10000"/>
                <a:gd name="connsiteY25" fmla="*/ 9990 h 10000"/>
                <a:gd name="connsiteX26" fmla="*/ 7766 w 10000"/>
                <a:gd name="connsiteY26" fmla="*/ 9936 h 10000"/>
                <a:gd name="connsiteX27" fmla="*/ 7400 w 10000"/>
                <a:gd name="connsiteY27" fmla="*/ 9726 h 10000"/>
                <a:gd name="connsiteX28" fmla="*/ 1502 w 10000"/>
                <a:gd name="connsiteY28" fmla="*/ 9936 h 10000"/>
                <a:gd name="connsiteX29" fmla="*/ 1428 w 10000"/>
                <a:gd name="connsiteY29" fmla="*/ 9465 h 10000"/>
                <a:gd name="connsiteX30" fmla="*/ 1223 w 10000"/>
                <a:gd name="connsiteY30" fmla="*/ 9322 h 10000"/>
                <a:gd name="connsiteX31" fmla="*/ 1428 w 10000"/>
                <a:gd name="connsiteY31" fmla="*/ 8992 h 10000"/>
                <a:gd name="connsiteX32" fmla="*/ 1466 w 10000"/>
                <a:gd name="connsiteY32" fmla="*/ 8677 h 10000"/>
                <a:gd name="connsiteX33" fmla="*/ 1392 w 10000"/>
                <a:gd name="connsiteY33" fmla="*/ 8204 h 10000"/>
                <a:gd name="connsiteX34" fmla="*/ 1246 w 10000"/>
                <a:gd name="connsiteY34" fmla="*/ 7622 h 10000"/>
                <a:gd name="connsiteX35" fmla="*/ 1173 w 10000"/>
                <a:gd name="connsiteY35" fmla="*/ 7204 h 10000"/>
                <a:gd name="connsiteX36" fmla="*/ 1356 w 10000"/>
                <a:gd name="connsiteY36" fmla="*/ 6888 h 10000"/>
                <a:gd name="connsiteX37" fmla="*/ 1062 w 10000"/>
                <a:gd name="connsiteY37" fmla="*/ 6415 h 10000"/>
                <a:gd name="connsiteX38" fmla="*/ 1062 w 10000"/>
                <a:gd name="connsiteY38" fmla="*/ 6311 h 10000"/>
                <a:gd name="connsiteX39" fmla="*/ 1100 w 10000"/>
                <a:gd name="connsiteY39" fmla="*/ 5785 h 10000"/>
                <a:gd name="connsiteX40" fmla="*/ 953 w 10000"/>
                <a:gd name="connsiteY40" fmla="*/ 5362 h 10000"/>
                <a:gd name="connsiteX41" fmla="*/ 696 w 10000"/>
                <a:gd name="connsiteY41" fmla="*/ 4522 h 10000"/>
                <a:gd name="connsiteX42" fmla="*/ 623 w 10000"/>
                <a:gd name="connsiteY42" fmla="*/ 3891 h 10000"/>
                <a:gd name="connsiteX43" fmla="*/ 623 w 10000"/>
                <a:gd name="connsiteY43" fmla="*/ 3470 h 10000"/>
                <a:gd name="connsiteX44" fmla="*/ 0 w 10000"/>
                <a:gd name="connsiteY44" fmla="*/ 2631 h 10000"/>
                <a:gd name="connsiteX45" fmla="*/ 477 w 10000"/>
                <a:gd name="connsiteY45" fmla="*/ 2051 h 10000"/>
                <a:gd name="connsiteX46" fmla="*/ 477 w 10000"/>
                <a:gd name="connsiteY46" fmla="*/ 1789 h 10000"/>
                <a:gd name="connsiteX47" fmla="*/ 477 w 10000"/>
                <a:gd name="connsiteY47" fmla="*/ 999 h 10000"/>
                <a:gd name="connsiteX48" fmla="*/ 147 w 10000"/>
                <a:gd name="connsiteY48" fmla="*/ 473 h 10000"/>
                <a:gd name="connsiteX49" fmla="*/ 257 w 10000"/>
                <a:gd name="connsiteY49" fmla="*/ 0 h 10000"/>
                <a:gd name="connsiteX0" fmla="*/ 257 w 10000"/>
                <a:gd name="connsiteY0" fmla="*/ 0 h 10000"/>
                <a:gd name="connsiteX1" fmla="*/ 8448 w 10000"/>
                <a:gd name="connsiteY1" fmla="*/ 92 h 10000"/>
                <a:gd name="connsiteX2" fmla="*/ 8353 w 10000"/>
                <a:gd name="connsiteY2" fmla="*/ 578 h 10000"/>
                <a:gd name="connsiteX3" fmla="*/ 8682 w 10000"/>
                <a:gd name="connsiteY3" fmla="*/ 999 h 10000"/>
                <a:gd name="connsiteX4" fmla="*/ 8631 w 10000"/>
                <a:gd name="connsiteY4" fmla="*/ 1302 h 10000"/>
                <a:gd name="connsiteX5" fmla="*/ 8426 w 10000"/>
                <a:gd name="connsiteY5" fmla="*/ 1997 h 10000"/>
                <a:gd name="connsiteX6" fmla="*/ 8537 w 10000"/>
                <a:gd name="connsiteY6" fmla="*/ 2261 h 10000"/>
                <a:gd name="connsiteX7" fmla="*/ 8572 w 10000"/>
                <a:gd name="connsiteY7" fmla="*/ 2579 h 10000"/>
                <a:gd name="connsiteX8" fmla="*/ 8976 w 10000"/>
                <a:gd name="connsiteY8" fmla="*/ 3103 h 10000"/>
                <a:gd name="connsiteX9" fmla="*/ 9458 w 10000"/>
                <a:gd name="connsiteY9" fmla="*/ 3431 h 10000"/>
                <a:gd name="connsiteX10" fmla="*/ 9561 w 10000"/>
                <a:gd name="connsiteY10" fmla="*/ 4050 h 10000"/>
                <a:gd name="connsiteX11" fmla="*/ 9743 w 10000"/>
                <a:gd name="connsiteY11" fmla="*/ 4417 h 10000"/>
                <a:gd name="connsiteX12" fmla="*/ 9890 w 10000"/>
                <a:gd name="connsiteY12" fmla="*/ 4681 h 10000"/>
                <a:gd name="connsiteX13" fmla="*/ 10000 w 10000"/>
                <a:gd name="connsiteY13" fmla="*/ 5469 h 10000"/>
                <a:gd name="connsiteX14" fmla="*/ 9781 w 10000"/>
                <a:gd name="connsiteY14" fmla="*/ 5941 h 10000"/>
                <a:gd name="connsiteX15" fmla="*/ 9670 w 10000"/>
                <a:gd name="connsiteY15" fmla="*/ 6205 h 10000"/>
                <a:gd name="connsiteX16" fmla="*/ 9670 w 10000"/>
                <a:gd name="connsiteY16" fmla="*/ 6678 h 10000"/>
                <a:gd name="connsiteX17" fmla="*/ 9233 w 10000"/>
                <a:gd name="connsiteY17" fmla="*/ 6624 h 10000"/>
                <a:gd name="connsiteX18" fmla="*/ 8902 w 10000"/>
                <a:gd name="connsiteY18" fmla="*/ 6888 h 10000"/>
                <a:gd name="connsiteX19" fmla="*/ 8756 w 10000"/>
                <a:gd name="connsiteY19" fmla="*/ 7098 h 10000"/>
                <a:gd name="connsiteX20" fmla="*/ 8572 w 10000"/>
                <a:gd name="connsiteY20" fmla="*/ 7519 h 10000"/>
                <a:gd name="connsiteX21" fmla="*/ 8609 w 10000"/>
                <a:gd name="connsiteY21" fmla="*/ 7889 h 10000"/>
                <a:gd name="connsiteX22" fmla="*/ 8793 w 10000"/>
                <a:gd name="connsiteY22" fmla="*/ 8518 h 10000"/>
                <a:gd name="connsiteX23" fmla="*/ 8537 w 10000"/>
                <a:gd name="connsiteY23" fmla="*/ 8888 h 10000"/>
                <a:gd name="connsiteX24" fmla="*/ 8170 w 10000"/>
                <a:gd name="connsiteY24" fmla="*/ 9726 h 10000"/>
                <a:gd name="connsiteX25" fmla="*/ 8097 w 10000"/>
                <a:gd name="connsiteY25" fmla="*/ 9990 h 10000"/>
                <a:gd name="connsiteX26" fmla="*/ 7766 w 10000"/>
                <a:gd name="connsiteY26" fmla="*/ 9936 h 10000"/>
                <a:gd name="connsiteX27" fmla="*/ 7400 w 10000"/>
                <a:gd name="connsiteY27" fmla="*/ 9726 h 10000"/>
                <a:gd name="connsiteX28" fmla="*/ 1502 w 10000"/>
                <a:gd name="connsiteY28" fmla="*/ 9936 h 10000"/>
                <a:gd name="connsiteX29" fmla="*/ 1428 w 10000"/>
                <a:gd name="connsiteY29" fmla="*/ 9465 h 10000"/>
                <a:gd name="connsiteX30" fmla="*/ 1223 w 10000"/>
                <a:gd name="connsiteY30" fmla="*/ 9322 h 10000"/>
                <a:gd name="connsiteX31" fmla="*/ 1120 w 10000"/>
                <a:gd name="connsiteY31" fmla="*/ 8931 h 10000"/>
                <a:gd name="connsiteX32" fmla="*/ 1466 w 10000"/>
                <a:gd name="connsiteY32" fmla="*/ 8677 h 10000"/>
                <a:gd name="connsiteX33" fmla="*/ 1392 w 10000"/>
                <a:gd name="connsiteY33" fmla="*/ 8204 h 10000"/>
                <a:gd name="connsiteX34" fmla="*/ 1246 w 10000"/>
                <a:gd name="connsiteY34" fmla="*/ 7622 h 10000"/>
                <a:gd name="connsiteX35" fmla="*/ 1173 w 10000"/>
                <a:gd name="connsiteY35" fmla="*/ 7204 h 10000"/>
                <a:gd name="connsiteX36" fmla="*/ 1356 w 10000"/>
                <a:gd name="connsiteY36" fmla="*/ 6888 h 10000"/>
                <a:gd name="connsiteX37" fmla="*/ 1062 w 10000"/>
                <a:gd name="connsiteY37" fmla="*/ 6415 h 10000"/>
                <a:gd name="connsiteX38" fmla="*/ 1062 w 10000"/>
                <a:gd name="connsiteY38" fmla="*/ 6311 h 10000"/>
                <a:gd name="connsiteX39" fmla="*/ 1100 w 10000"/>
                <a:gd name="connsiteY39" fmla="*/ 5785 h 10000"/>
                <a:gd name="connsiteX40" fmla="*/ 953 w 10000"/>
                <a:gd name="connsiteY40" fmla="*/ 5362 h 10000"/>
                <a:gd name="connsiteX41" fmla="*/ 696 w 10000"/>
                <a:gd name="connsiteY41" fmla="*/ 4522 h 10000"/>
                <a:gd name="connsiteX42" fmla="*/ 623 w 10000"/>
                <a:gd name="connsiteY42" fmla="*/ 3891 h 10000"/>
                <a:gd name="connsiteX43" fmla="*/ 623 w 10000"/>
                <a:gd name="connsiteY43" fmla="*/ 3470 h 10000"/>
                <a:gd name="connsiteX44" fmla="*/ 0 w 10000"/>
                <a:gd name="connsiteY44" fmla="*/ 2631 h 10000"/>
                <a:gd name="connsiteX45" fmla="*/ 477 w 10000"/>
                <a:gd name="connsiteY45" fmla="*/ 2051 h 10000"/>
                <a:gd name="connsiteX46" fmla="*/ 477 w 10000"/>
                <a:gd name="connsiteY46" fmla="*/ 1789 h 10000"/>
                <a:gd name="connsiteX47" fmla="*/ 477 w 10000"/>
                <a:gd name="connsiteY47" fmla="*/ 999 h 10000"/>
                <a:gd name="connsiteX48" fmla="*/ 147 w 10000"/>
                <a:gd name="connsiteY48" fmla="*/ 473 h 10000"/>
                <a:gd name="connsiteX49" fmla="*/ 257 w 10000"/>
                <a:gd name="connsiteY49" fmla="*/ 0 h 10000"/>
                <a:gd name="connsiteX0" fmla="*/ 257 w 10000"/>
                <a:gd name="connsiteY0" fmla="*/ 0 h 10000"/>
                <a:gd name="connsiteX1" fmla="*/ 8448 w 10000"/>
                <a:gd name="connsiteY1" fmla="*/ 92 h 10000"/>
                <a:gd name="connsiteX2" fmla="*/ 8353 w 10000"/>
                <a:gd name="connsiteY2" fmla="*/ 578 h 10000"/>
                <a:gd name="connsiteX3" fmla="*/ 8682 w 10000"/>
                <a:gd name="connsiteY3" fmla="*/ 999 h 10000"/>
                <a:gd name="connsiteX4" fmla="*/ 8631 w 10000"/>
                <a:gd name="connsiteY4" fmla="*/ 1302 h 10000"/>
                <a:gd name="connsiteX5" fmla="*/ 8426 w 10000"/>
                <a:gd name="connsiteY5" fmla="*/ 1997 h 10000"/>
                <a:gd name="connsiteX6" fmla="*/ 8537 w 10000"/>
                <a:gd name="connsiteY6" fmla="*/ 2261 h 10000"/>
                <a:gd name="connsiteX7" fmla="*/ 8572 w 10000"/>
                <a:gd name="connsiteY7" fmla="*/ 2579 h 10000"/>
                <a:gd name="connsiteX8" fmla="*/ 8976 w 10000"/>
                <a:gd name="connsiteY8" fmla="*/ 3103 h 10000"/>
                <a:gd name="connsiteX9" fmla="*/ 9458 w 10000"/>
                <a:gd name="connsiteY9" fmla="*/ 3431 h 10000"/>
                <a:gd name="connsiteX10" fmla="*/ 9561 w 10000"/>
                <a:gd name="connsiteY10" fmla="*/ 4050 h 10000"/>
                <a:gd name="connsiteX11" fmla="*/ 9743 w 10000"/>
                <a:gd name="connsiteY11" fmla="*/ 4417 h 10000"/>
                <a:gd name="connsiteX12" fmla="*/ 9890 w 10000"/>
                <a:gd name="connsiteY12" fmla="*/ 4681 h 10000"/>
                <a:gd name="connsiteX13" fmla="*/ 10000 w 10000"/>
                <a:gd name="connsiteY13" fmla="*/ 5469 h 10000"/>
                <a:gd name="connsiteX14" fmla="*/ 9781 w 10000"/>
                <a:gd name="connsiteY14" fmla="*/ 5941 h 10000"/>
                <a:gd name="connsiteX15" fmla="*/ 9670 w 10000"/>
                <a:gd name="connsiteY15" fmla="*/ 6205 h 10000"/>
                <a:gd name="connsiteX16" fmla="*/ 9670 w 10000"/>
                <a:gd name="connsiteY16" fmla="*/ 6678 h 10000"/>
                <a:gd name="connsiteX17" fmla="*/ 9233 w 10000"/>
                <a:gd name="connsiteY17" fmla="*/ 6624 h 10000"/>
                <a:gd name="connsiteX18" fmla="*/ 8902 w 10000"/>
                <a:gd name="connsiteY18" fmla="*/ 6888 h 10000"/>
                <a:gd name="connsiteX19" fmla="*/ 8756 w 10000"/>
                <a:gd name="connsiteY19" fmla="*/ 7098 h 10000"/>
                <a:gd name="connsiteX20" fmla="*/ 8572 w 10000"/>
                <a:gd name="connsiteY20" fmla="*/ 7519 h 10000"/>
                <a:gd name="connsiteX21" fmla="*/ 8609 w 10000"/>
                <a:gd name="connsiteY21" fmla="*/ 7889 h 10000"/>
                <a:gd name="connsiteX22" fmla="*/ 8793 w 10000"/>
                <a:gd name="connsiteY22" fmla="*/ 8518 h 10000"/>
                <a:gd name="connsiteX23" fmla="*/ 8537 w 10000"/>
                <a:gd name="connsiteY23" fmla="*/ 8888 h 10000"/>
                <a:gd name="connsiteX24" fmla="*/ 8170 w 10000"/>
                <a:gd name="connsiteY24" fmla="*/ 9726 h 10000"/>
                <a:gd name="connsiteX25" fmla="*/ 8097 w 10000"/>
                <a:gd name="connsiteY25" fmla="*/ 9990 h 10000"/>
                <a:gd name="connsiteX26" fmla="*/ 7766 w 10000"/>
                <a:gd name="connsiteY26" fmla="*/ 9936 h 10000"/>
                <a:gd name="connsiteX27" fmla="*/ 7400 w 10000"/>
                <a:gd name="connsiteY27" fmla="*/ 9726 h 10000"/>
                <a:gd name="connsiteX28" fmla="*/ 1502 w 10000"/>
                <a:gd name="connsiteY28" fmla="*/ 9936 h 10000"/>
                <a:gd name="connsiteX29" fmla="*/ 1428 w 10000"/>
                <a:gd name="connsiteY29" fmla="*/ 9465 h 10000"/>
                <a:gd name="connsiteX30" fmla="*/ 1223 w 10000"/>
                <a:gd name="connsiteY30" fmla="*/ 9322 h 10000"/>
                <a:gd name="connsiteX31" fmla="*/ 1120 w 10000"/>
                <a:gd name="connsiteY31" fmla="*/ 8931 h 10000"/>
                <a:gd name="connsiteX32" fmla="*/ 1145 w 10000"/>
                <a:gd name="connsiteY32" fmla="*/ 8453 h 10000"/>
                <a:gd name="connsiteX33" fmla="*/ 1392 w 10000"/>
                <a:gd name="connsiteY33" fmla="*/ 8204 h 10000"/>
                <a:gd name="connsiteX34" fmla="*/ 1246 w 10000"/>
                <a:gd name="connsiteY34" fmla="*/ 7622 h 10000"/>
                <a:gd name="connsiteX35" fmla="*/ 1173 w 10000"/>
                <a:gd name="connsiteY35" fmla="*/ 7204 h 10000"/>
                <a:gd name="connsiteX36" fmla="*/ 1356 w 10000"/>
                <a:gd name="connsiteY36" fmla="*/ 6888 h 10000"/>
                <a:gd name="connsiteX37" fmla="*/ 1062 w 10000"/>
                <a:gd name="connsiteY37" fmla="*/ 6415 h 10000"/>
                <a:gd name="connsiteX38" fmla="*/ 1062 w 10000"/>
                <a:gd name="connsiteY38" fmla="*/ 6311 h 10000"/>
                <a:gd name="connsiteX39" fmla="*/ 1100 w 10000"/>
                <a:gd name="connsiteY39" fmla="*/ 5785 h 10000"/>
                <a:gd name="connsiteX40" fmla="*/ 953 w 10000"/>
                <a:gd name="connsiteY40" fmla="*/ 5362 h 10000"/>
                <a:gd name="connsiteX41" fmla="*/ 696 w 10000"/>
                <a:gd name="connsiteY41" fmla="*/ 4522 h 10000"/>
                <a:gd name="connsiteX42" fmla="*/ 623 w 10000"/>
                <a:gd name="connsiteY42" fmla="*/ 3891 h 10000"/>
                <a:gd name="connsiteX43" fmla="*/ 623 w 10000"/>
                <a:gd name="connsiteY43" fmla="*/ 3470 h 10000"/>
                <a:gd name="connsiteX44" fmla="*/ 0 w 10000"/>
                <a:gd name="connsiteY44" fmla="*/ 2631 h 10000"/>
                <a:gd name="connsiteX45" fmla="*/ 477 w 10000"/>
                <a:gd name="connsiteY45" fmla="*/ 2051 h 10000"/>
                <a:gd name="connsiteX46" fmla="*/ 477 w 10000"/>
                <a:gd name="connsiteY46" fmla="*/ 1789 h 10000"/>
                <a:gd name="connsiteX47" fmla="*/ 477 w 10000"/>
                <a:gd name="connsiteY47" fmla="*/ 999 h 10000"/>
                <a:gd name="connsiteX48" fmla="*/ 147 w 10000"/>
                <a:gd name="connsiteY48" fmla="*/ 473 h 10000"/>
                <a:gd name="connsiteX49" fmla="*/ 257 w 10000"/>
                <a:gd name="connsiteY49" fmla="*/ 0 h 10000"/>
                <a:gd name="connsiteX0" fmla="*/ 257 w 10000"/>
                <a:gd name="connsiteY0" fmla="*/ 0 h 10000"/>
                <a:gd name="connsiteX1" fmla="*/ 8448 w 10000"/>
                <a:gd name="connsiteY1" fmla="*/ 92 h 10000"/>
                <a:gd name="connsiteX2" fmla="*/ 8353 w 10000"/>
                <a:gd name="connsiteY2" fmla="*/ 578 h 10000"/>
                <a:gd name="connsiteX3" fmla="*/ 8682 w 10000"/>
                <a:gd name="connsiteY3" fmla="*/ 999 h 10000"/>
                <a:gd name="connsiteX4" fmla="*/ 8631 w 10000"/>
                <a:gd name="connsiteY4" fmla="*/ 1302 h 10000"/>
                <a:gd name="connsiteX5" fmla="*/ 8426 w 10000"/>
                <a:gd name="connsiteY5" fmla="*/ 1997 h 10000"/>
                <a:gd name="connsiteX6" fmla="*/ 8537 w 10000"/>
                <a:gd name="connsiteY6" fmla="*/ 2261 h 10000"/>
                <a:gd name="connsiteX7" fmla="*/ 8572 w 10000"/>
                <a:gd name="connsiteY7" fmla="*/ 2579 h 10000"/>
                <a:gd name="connsiteX8" fmla="*/ 8976 w 10000"/>
                <a:gd name="connsiteY8" fmla="*/ 3103 h 10000"/>
                <a:gd name="connsiteX9" fmla="*/ 9458 w 10000"/>
                <a:gd name="connsiteY9" fmla="*/ 3431 h 10000"/>
                <a:gd name="connsiteX10" fmla="*/ 9561 w 10000"/>
                <a:gd name="connsiteY10" fmla="*/ 4050 h 10000"/>
                <a:gd name="connsiteX11" fmla="*/ 9743 w 10000"/>
                <a:gd name="connsiteY11" fmla="*/ 4417 h 10000"/>
                <a:gd name="connsiteX12" fmla="*/ 9890 w 10000"/>
                <a:gd name="connsiteY12" fmla="*/ 4681 h 10000"/>
                <a:gd name="connsiteX13" fmla="*/ 10000 w 10000"/>
                <a:gd name="connsiteY13" fmla="*/ 5469 h 10000"/>
                <a:gd name="connsiteX14" fmla="*/ 9781 w 10000"/>
                <a:gd name="connsiteY14" fmla="*/ 5941 h 10000"/>
                <a:gd name="connsiteX15" fmla="*/ 9670 w 10000"/>
                <a:gd name="connsiteY15" fmla="*/ 6205 h 10000"/>
                <a:gd name="connsiteX16" fmla="*/ 9670 w 10000"/>
                <a:gd name="connsiteY16" fmla="*/ 6678 h 10000"/>
                <a:gd name="connsiteX17" fmla="*/ 9233 w 10000"/>
                <a:gd name="connsiteY17" fmla="*/ 6624 h 10000"/>
                <a:gd name="connsiteX18" fmla="*/ 8902 w 10000"/>
                <a:gd name="connsiteY18" fmla="*/ 6888 h 10000"/>
                <a:gd name="connsiteX19" fmla="*/ 8756 w 10000"/>
                <a:gd name="connsiteY19" fmla="*/ 7098 h 10000"/>
                <a:gd name="connsiteX20" fmla="*/ 8572 w 10000"/>
                <a:gd name="connsiteY20" fmla="*/ 7519 h 10000"/>
                <a:gd name="connsiteX21" fmla="*/ 8609 w 10000"/>
                <a:gd name="connsiteY21" fmla="*/ 7889 h 10000"/>
                <a:gd name="connsiteX22" fmla="*/ 8793 w 10000"/>
                <a:gd name="connsiteY22" fmla="*/ 8518 h 10000"/>
                <a:gd name="connsiteX23" fmla="*/ 8537 w 10000"/>
                <a:gd name="connsiteY23" fmla="*/ 8888 h 10000"/>
                <a:gd name="connsiteX24" fmla="*/ 8170 w 10000"/>
                <a:gd name="connsiteY24" fmla="*/ 9726 h 10000"/>
                <a:gd name="connsiteX25" fmla="*/ 8097 w 10000"/>
                <a:gd name="connsiteY25" fmla="*/ 9990 h 10000"/>
                <a:gd name="connsiteX26" fmla="*/ 7766 w 10000"/>
                <a:gd name="connsiteY26" fmla="*/ 9936 h 10000"/>
                <a:gd name="connsiteX27" fmla="*/ 7400 w 10000"/>
                <a:gd name="connsiteY27" fmla="*/ 9726 h 10000"/>
                <a:gd name="connsiteX28" fmla="*/ 1502 w 10000"/>
                <a:gd name="connsiteY28" fmla="*/ 9936 h 10000"/>
                <a:gd name="connsiteX29" fmla="*/ 1428 w 10000"/>
                <a:gd name="connsiteY29" fmla="*/ 9465 h 10000"/>
                <a:gd name="connsiteX30" fmla="*/ 1223 w 10000"/>
                <a:gd name="connsiteY30" fmla="*/ 9322 h 10000"/>
                <a:gd name="connsiteX31" fmla="*/ 1120 w 10000"/>
                <a:gd name="connsiteY31" fmla="*/ 8931 h 10000"/>
                <a:gd name="connsiteX32" fmla="*/ 1145 w 10000"/>
                <a:gd name="connsiteY32" fmla="*/ 8453 h 10000"/>
                <a:gd name="connsiteX33" fmla="*/ 1167 w 10000"/>
                <a:gd name="connsiteY33" fmla="*/ 8079 h 10000"/>
                <a:gd name="connsiteX34" fmla="*/ 1246 w 10000"/>
                <a:gd name="connsiteY34" fmla="*/ 7622 h 10000"/>
                <a:gd name="connsiteX35" fmla="*/ 1173 w 10000"/>
                <a:gd name="connsiteY35" fmla="*/ 7204 h 10000"/>
                <a:gd name="connsiteX36" fmla="*/ 1356 w 10000"/>
                <a:gd name="connsiteY36" fmla="*/ 6888 h 10000"/>
                <a:gd name="connsiteX37" fmla="*/ 1062 w 10000"/>
                <a:gd name="connsiteY37" fmla="*/ 6415 h 10000"/>
                <a:gd name="connsiteX38" fmla="*/ 1062 w 10000"/>
                <a:gd name="connsiteY38" fmla="*/ 6311 h 10000"/>
                <a:gd name="connsiteX39" fmla="*/ 1100 w 10000"/>
                <a:gd name="connsiteY39" fmla="*/ 5785 h 10000"/>
                <a:gd name="connsiteX40" fmla="*/ 953 w 10000"/>
                <a:gd name="connsiteY40" fmla="*/ 5362 h 10000"/>
                <a:gd name="connsiteX41" fmla="*/ 696 w 10000"/>
                <a:gd name="connsiteY41" fmla="*/ 4522 h 10000"/>
                <a:gd name="connsiteX42" fmla="*/ 623 w 10000"/>
                <a:gd name="connsiteY42" fmla="*/ 3891 h 10000"/>
                <a:gd name="connsiteX43" fmla="*/ 623 w 10000"/>
                <a:gd name="connsiteY43" fmla="*/ 3470 h 10000"/>
                <a:gd name="connsiteX44" fmla="*/ 0 w 10000"/>
                <a:gd name="connsiteY44" fmla="*/ 2631 h 10000"/>
                <a:gd name="connsiteX45" fmla="*/ 477 w 10000"/>
                <a:gd name="connsiteY45" fmla="*/ 2051 h 10000"/>
                <a:gd name="connsiteX46" fmla="*/ 477 w 10000"/>
                <a:gd name="connsiteY46" fmla="*/ 1789 h 10000"/>
                <a:gd name="connsiteX47" fmla="*/ 477 w 10000"/>
                <a:gd name="connsiteY47" fmla="*/ 999 h 10000"/>
                <a:gd name="connsiteX48" fmla="*/ 147 w 10000"/>
                <a:gd name="connsiteY48" fmla="*/ 473 h 10000"/>
                <a:gd name="connsiteX49" fmla="*/ 257 w 10000"/>
                <a:gd name="connsiteY49" fmla="*/ 0 h 10000"/>
                <a:gd name="connsiteX0" fmla="*/ 257 w 10000"/>
                <a:gd name="connsiteY0" fmla="*/ 0 h 10000"/>
                <a:gd name="connsiteX1" fmla="*/ 8448 w 10000"/>
                <a:gd name="connsiteY1" fmla="*/ 92 h 10000"/>
                <a:gd name="connsiteX2" fmla="*/ 8353 w 10000"/>
                <a:gd name="connsiteY2" fmla="*/ 578 h 10000"/>
                <a:gd name="connsiteX3" fmla="*/ 8682 w 10000"/>
                <a:gd name="connsiteY3" fmla="*/ 999 h 10000"/>
                <a:gd name="connsiteX4" fmla="*/ 8631 w 10000"/>
                <a:gd name="connsiteY4" fmla="*/ 1302 h 10000"/>
                <a:gd name="connsiteX5" fmla="*/ 8426 w 10000"/>
                <a:gd name="connsiteY5" fmla="*/ 1997 h 10000"/>
                <a:gd name="connsiteX6" fmla="*/ 8537 w 10000"/>
                <a:gd name="connsiteY6" fmla="*/ 2261 h 10000"/>
                <a:gd name="connsiteX7" fmla="*/ 8572 w 10000"/>
                <a:gd name="connsiteY7" fmla="*/ 2579 h 10000"/>
                <a:gd name="connsiteX8" fmla="*/ 8976 w 10000"/>
                <a:gd name="connsiteY8" fmla="*/ 3103 h 10000"/>
                <a:gd name="connsiteX9" fmla="*/ 9458 w 10000"/>
                <a:gd name="connsiteY9" fmla="*/ 3431 h 10000"/>
                <a:gd name="connsiteX10" fmla="*/ 9561 w 10000"/>
                <a:gd name="connsiteY10" fmla="*/ 4050 h 10000"/>
                <a:gd name="connsiteX11" fmla="*/ 9743 w 10000"/>
                <a:gd name="connsiteY11" fmla="*/ 4417 h 10000"/>
                <a:gd name="connsiteX12" fmla="*/ 9890 w 10000"/>
                <a:gd name="connsiteY12" fmla="*/ 4681 h 10000"/>
                <a:gd name="connsiteX13" fmla="*/ 10000 w 10000"/>
                <a:gd name="connsiteY13" fmla="*/ 5469 h 10000"/>
                <a:gd name="connsiteX14" fmla="*/ 9781 w 10000"/>
                <a:gd name="connsiteY14" fmla="*/ 5941 h 10000"/>
                <a:gd name="connsiteX15" fmla="*/ 9670 w 10000"/>
                <a:gd name="connsiteY15" fmla="*/ 6205 h 10000"/>
                <a:gd name="connsiteX16" fmla="*/ 9670 w 10000"/>
                <a:gd name="connsiteY16" fmla="*/ 6678 h 10000"/>
                <a:gd name="connsiteX17" fmla="*/ 9233 w 10000"/>
                <a:gd name="connsiteY17" fmla="*/ 6624 h 10000"/>
                <a:gd name="connsiteX18" fmla="*/ 8902 w 10000"/>
                <a:gd name="connsiteY18" fmla="*/ 6888 h 10000"/>
                <a:gd name="connsiteX19" fmla="*/ 8756 w 10000"/>
                <a:gd name="connsiteY19" fmla="*/ 7098 h 10000"/>
                <a:gd name="connsiteX20" fmla="*/ 8572 w 10000"/>
                <a:gd name="connsiteY20" fmla="*/ 7519 h 10000"/>
                <a:gd name="connsiteX21" fmla="*/ 8609 w 10000"/>
                <a:gd name="connsiteY21" fmla="*/ 7889 h 10000"/>
                <a:gd name="connsiteX22" fmla="*/ 8793 w 10000"/>
                <a:gd name="connsiteY22" fmla="*/ 8518 h 10000"/>
                <a:gd name="connsiteX23" fmla="*/ 8537 w 10000"/>
                <a:gd name="connsiteY23" fmla="*/ 8888 h 10000"/>
                <a:gd name="connsiteX24" fmla="*/ 8170 w 10000"/>
                <a:gd name="connsiteY24" fmla="*/ 9726 h 10000"/>
                <a:gd name="connsiteX25" fmla="*/ 8097 w 10000"/>
                <a:gd name="connsiteY25" fmla="*/ 9990 h 10000"/>
                <a:gd name="connsiteX26" fmla="*/ 7766 w 10000"/>
                <a:gd name="connsiteY26" fmla="*/ 9936 h 10000"/>
                <a:gd name="connsiteX27" fmla="*/ 7400 w 10000"/>
                <a:gd name="connsiteY27" fmla="*/ 9726 h 10000"/>
                <a:gd name="connsiteX28" fmla="*/ 1502 w 10000"/>
                <a:gd name="connsiteY28" fmla="*/ 9936 h 10000"/>
                <a:gd name="connsiteX29" fmla="*/ 1428 w 10000"/>
                <a:gd name="connsiteY29" fmla="*/ 9465 h 10000"/>
                <a:gd name="connsiteX30" fmla="*/ 1223 w 10000"/>
                <a:gd name="connsiteY30" fmla="*/ 9322 h 10000"/>
                <a:gd name="connsiteX31" fmla="*/ 1120 w 10000"/>
                <a:gd name="connsiteY31" fmla="*/ 8931 h 10000"/>
                <a:gd name="connsiteX32" fmla="*/ 1145 w 10000"/>
                <a:gd name="connsiteY32" fmla="*/ 8453 h 10000"/>
                <a:gd name="connsiteX33" fmla="*/ 1167 w 10000"/>
                <a:gd name="connsiteY33" fmla="*/ 8079 h 10000"/>
                <a:gd name="connsiteX34" fmla="*/ 1246 w 10000"/>
                <a:gd name="connsiteY34" fmla="*/ 7622 h 10000"/>
                <a:gd name="connsiteX35" fmla="*/ 1173 w 10000"/>
                <a:gd name="connsiteY35" fmla="*/ 7204 h 10000"/>
                <a:gd name="connsiteX36" fmla="*/ 1051 w 10000"/>
                <a:gd name="connsiteY36" fmla="*/ 6788 h 10000"/>
                <a:gd name="connsiteX37" fmla="*/ 1062 w 10000"/>
                <a:gd name="connsiteY37" fmla="*/ 6415 h 10000"/>
                <a:gd name="connsiteX38" fmla="*/ 1062 w 10000"/>
                <a:gd name="connsiteY38" fmla="*/ 6311 h 10000"/>
                <a:gd name="connsiteX39" fmla="*/ 1100 w 10000"/>
                <a:gd name="connsiteY39" fmla="*/ 5785 h 10000"/>
                <a:gd name="connsiteX40" fmla="*/ 953 w 10000"/>
                <a:gd name="connsiteY40" fmla="*/ 5362 h 10000"/>
                <a:gd name="connsiteX41" fmla="*/ 696 w 10000"/>
                <a:gd name="connsiteY41" fmla="*/ 4522 h 10000"/>
                <a:gd name="connsiteX42" fmla="*/ 623 w 10000"/>
                <a:gd name="connsiteY42" fmla="*/ 3891 h 10000"/>
                <a:gd name="connsiteX43" fmla="*/ 623 w 10000"/>
                <a:gd name="connsiteY43" fmla="*/ 3470 h 10000"/>
                <a:gd name="connsiteX44" fmla="*/ 0 w 10000"/>
                <a:gd name="connsiteY44" fmla="*/ 2631 h 10000"/>
                <a:gd name="connsiteX45" fmla="*/ 477 w 10000"/>
                <a:gd name="connsiteY45" fmla="*/ 2051 h 10000"/>
                <a:gd name="connsiteX46" fmla="*/ 477 w 10000"/>
                <a:gd name="connsiteY46" fmla="*/ 1789 h 10000"/>
                <a:gd name="connsiteX47" fmla="*/ 477 w 10000"/>
                <a:gd name="connsiteY47" fmla="*/ 999 h 10000"/>
                <a:gd name="connsiteX48" fmla="*/ 147 w 10000"/>
                <a:gd name="connsiteY48" fmla="*/ 473 h 10000"/>
                <a:gd name="connsiteX49" fmla="*/ 257 w 10000"/>
                <a:gd name="connsiteY49" fmla="*/ 0 h 10000"/>
                <a:gd name="connsiteX0" fmla="*/ 257 w 10000"/>
                <a:gd name="connsiteY0" fmla="*/ 0 h 10000"/>
                <a:gd name="connsiteX1" fmla="*/ 8448 w 10000"/>
                <a:gd name="connsiteY1" fmla="*/ 92 h 10000"/>
                <a:gd name="connsiteX2" fmla="*/ 8353 w 10000"/>
                <a:gd name="connsiteY2" fmla="*/ 578 h 10000"/>
                <a:gd name="connsiteX3" fmla="*/ 8682 w 10000"/>
                <a:gd name="connsiteY3" fmla="*/ 999 h 10000"/>
                <a:gd name="connsiteX4" fmla="*/ 8631 w 10000"/>
                <a:gd name="connsiteY4" fmla="*/ 1302 h 10000"/>
                <a:gd name="connsiteX5" fmla="*/ 8426 w 10000"/>
                <a:gd name="connsiteY5" fmla="*/ 1997 h 10000"/>
                <a:gd name="connsiteX6" fmla="*/ 8537 w 10000"/>
                <a:gd name="connsiteY6" fmla="*/ 2261 h 10000"/>
                <a:gd name="connsiteX7" fmla="*/ 8572 w 10000"/>
                <a:gd name="connsiteY7" fmla="*/ 2579 h 10000"/>
                <a:gd name="connsiteX8" fmla="*/ 8976 w 10000"/>
                <a:gd name="connsiteY8" fmla="*/ 3103 h 10000"/>
                <a:gd name="connsiteX9" fmla="*/ 9458 w 10000"/>
                <a:gd name="connsiteY9" fmla="*/ 3431 h 10000"/>
                <a:gd name="connsiteX10" fmla="*/ 9561 w 10000"/>
                <a:gd name="connsiteY10" fmla="*/ 4050 h 10000"/>
                <a:gd name="connsiteX11" fmla="*/ 9743 w 10000"/>
                <a:gd name="connsiteY11" fmla="*/ 4417 h 10000"/>
                <a:gd name="connsiteX12" fmla="*/ 9890 w 10000"/>
                <a:gd name="connsiteY12" fmla="*/ 4681 h 10000"/>
                <a:gd name="connsiteX13" fmla="*/ 10000 w 10000"/>
                <a:gd name="connsiteY13" fmla="*/ 5469 h 10000"/>
                <a:gd name="connsiteX14" fmla="*/ 9781 w 10000"/>
                <a:gd name="connsiteY14" fmla="*/ 5941 h 10000"/>
                <a:gd name="connsiteX15" fmla="*/ 9670 w 10000"/>
                <a:gd name="connsiteY15" fmla="*/ 6205 h 10000"/>
                <a:gd name="connsiteX16" fmla="*/ 9670 w 10000"/>
                <a:gd name="connsiteY16" fmla="*/ 6678 h 10000"/>
                <a:gd name="connsiteX17" fmla="*/ 9233 w 10000"/>
                <a:gd name="connsiteY17" fmla="*/ 6624 h 10000"/>
                <a:gd name="connsiteX18" fmla="*/ 8902 w 10000"/>
                <a:gd name="connsiteY18" fmla="*/ 6888 h 10000"/>
                <a:gd name="connsiteX19" fmla="*/ 8756 w 10000"/>
                <a:gd name="connsiteY19" fmla="*/ 7098 h 10000"/>
                <a:gd name="connsiteX20" fmla="*/ 8572 w 10000"/>
                <a:gd name="connsiteY20" fmla="*/ 7519 h 10000"/>
                <a:gd name="connsiteX21" fmla="*/ 8609 w 10000"/>
                <a:gd name="connsiteY21" fmla="*/ 7889 h 10000"/>
                <a:gd name="connsiteX22" fmla="*/ 8793 w 10000"/>
                <a:gd name="connsiteY22" fmla="*/ 8518 h 10000"/>
                <a:gd name="connsiteX23" fmla="*/ 8537 w 10000"/>
                <a:gd name="connsiteY23" fmla="*/ 8888 h 10000"/>
                <a:gd name="connsiteX24" fmla="*/ 8170 w 10000"/>
                <a:gd name="connsiteY24" fmla="*/ 9726 h 10000"/>
                <a:gd name="connsiteX25" fmla="*/ 8097 w 10000"/>
                <a:gd name="connsiteY25" fmla="*/ 9990 h 10000"/>
                <a:gd name="connsiteX26" fmla="*/ 7766 w 10000"/>
                <a:gd name="connsiteY26" fmla="*/ 9936 h 10000"/>
                <a:gd name="connsiteX27" fmla="*/ 7400 w 10000"/>
                <a:gd name="connsiteY27" fmla="*/ 9726 h 10000"/>
                <a:gd name="connsiteX28" fmla="*/ 1502 w 10000"/>
                <a:gd name="connsiteY28" fmla="*/ 9936 h 10000"/>
                <a:gd name="connsiteX29" fmla="*/ 1428 w 10000"/>
                <a:gd name="connsiteY29" fmla="*/ 9465 h 10000"/>
                <a:gd name="connsiteX30" fmla="*/ 1223 w 10000"/>
                <a:gd name="connsiteY30" fmla="*/ 9322 h 10000"/>
                <a:gd name="connsiteX31" fmla="*/ 1120 w 10000"/>
                <a:gd name="connsiteY31" fmla="*/ 8931 h 10000"/>
                <a:gd name="connsiteX32" fmla="*/ 1145 w 10000"/>
                <a:gd name="connsiteY32" fmla="*/ 8453 h 10000"/>
                <a:gd name="connsiteX33" fmla="*/ 1167 w 10000"/>
                <a:gd name="connsiteY33" fmla="*/ 8079 h 10000"/>
                <a:gd name="connsiteX34" fmla="*/ 1246 w 10000"/>
                <a:gd name="connsiteY34" fmla="*/ 7622 h 10000"/>
                <a:gd name="connsiteX35" fmla="*/ 1173 w 10000"/>
                <a:gd name="connsiteY35" fmla="*/ 7204 h 10000"/>
                <a:gd name="connsiteX36" fmla="*/ 1051 w 10000"/>
                <a:gd name="connsiteY36" fmla="*/ 6788 h 10000"/>
                <a:gd name="connsiteX37" fmla="*/ 1062 w 10000"/>
                <a:gd name="connsiteY37" fmla="*/ 6415 h 10000"/>
                <a:gd name="connsiteX38" fmla="*/ 1062 w 10000"/>
                <a:gd name="connsiteY38" fmla="*/ 6311 h 10000"/>
                <a:gd name="connsiteX39" fmla="*/ 1100 w 10000"/>
                <a:gd name="connsiteY39" fmla="*/ 5785 h 10000"/>
                <a:gd name="connsiteX40" fmla="*/ 953 w 10000"/>
                <a:gd name="connsiteY40" fmla="*/ 5362 h 10000"/>
                <a:gd name="connsiteX41" fmla="*/ 696 w 10000"/>
                <a:gd name="connsiteY41" fmla="*/ 4522 h 10000"/>
                <a:gd name="connsiteX42" fmla="*/ 623 w 10000"/>
                <a:gd name="connsiteY42" fmla="*/ 3891 h 10000"/>
                <a:gd name="connsiteX43" fmla="*/ 623 w 10000"/>
                <a:gd name="connsiteY43" fmla="*/ 3470 h 10000"/>
                <a:gd name="connsiteX44" fmla="*/ 0 w 10000"/>
                <a:gd name="connsiteY44" fmla="*/ 2631 h 10000"/>
                <a:gd name="connsiteX45" fmla="*/ 477 w 10000"/>
                <a:gd name="connsiteY45" fmla="*/ 2051 h 10000"/>
                <a:gd name="connsiteX46" fmla="*/ 477 w 10000"/>
                <a:gd name="connsiteY46" fmla="*/ 1789 h 10000"/>
                <a:gd name="connsiteX47" fmla="*/ 477 w 10000"/>
                <a:gd name="connsiteY47" fmla="*/ 999 h 10000"/>
                <a:gd name="connsiteX48" fmla="*/ 532 w 10000"/>
                <a:gd name="connsiteY48" fmla="*/ 549 h 10000"/>
                <a:gd name="connsiteX49" fmla="*/ 257 w 10000"/>
                <a:gd name="connsiteY49" fmla="*/ 0 h 10000"/>
                <a:gd name="connsiteX0" fmla="*/ 257 w 10000"/>
                <a:gd name="connsiteY0" fmla="*/ 0 h 10000"/>
                <a:gd name="connsiteX1" fmla="*/ 8448 w 10000"/>
                <a:gd name="connsiteY1" fmla="*/ 92 h 10000"/>
                <a:gd name="connsiteX2" fmla="*/ 8353 w 10000"/>
                <a:gd name="connsiteY2" fmla="*/ 578 h 10000"/>
                <a:gd name="connsiteX3" fmla="*/ 8682 w 10000"/>
                <a:gd name="connsiteY3" fmla="*/ 999 h 10000"/>
                <a:gd name="connsiteX4" fmla="*/ 8631 w 10000"/>
                <a:gd name="connsiteY4" fmla="*/ 1302 h 10000"/>
                <a:gd name="connsiteX5" fmla="*/ 8426 w 10000"/>
                <a:gd name="connsiteY5" fmla="*/ 1997 h 10000"/>
                <a:gd name="connsiteX6" fmla="*/ 8537 w 10000"/>
                <a:gd name="connsiteY6" fmla="*/ 2261 h 10000"/>
                <a:gd name="connsiteX7" fmla="*/ 8572 w 10000"/>
                <a:gd name="connsiteY7" fmla="*/ 2579 h 10000"/>
                <a:gd name="connsiteX8" fmla="*/ 8976 w 10000"/>
                <a:gd name="connsiteY8" fmla="*/ 3103 h 10000"/>
                <a:gd name="connsiteX9" fmla="*/ 9458 w 10000"/>
                <a:gd name="connsiteY9" fmla="*/ 3431 h 10000"/>
                <a:gd name="connsiteX10" fmla="*/ 9561 w 10000"/>
                <a:gd name="connsiteY10" fmla="*/ 4050 h 10000"/>
                <a:gd name="connsiteX11" fmla="*/ 9743 w 10000"/>
                <a:gd name="connsiteY11" fmla="*/ 4417 h 10000"/>
                <a:gd name="connsiteX12" fmla="*/ 9890 w 10000"/>
                <a:gd name="connsiteY12" fmla="*/ 4681 h 10000"/>
                <a:gd name="connsiteX13" fmla="*/ 10000 w 10000"/>
                <a:gd name="connsiteY13" fmla="*/ 5469 h 10000"/>
                <a:gd name="connsiteX14" fmla="*/ 9781 w 10000"/>
                <a:gd name="connsiteY14" fmla="*/ 5941 h 10000"/>
                <a:gd name="connsiteX15" fmla="*/ 9670 w 10000"/>
                <a:gd name="connsiteY15" fmla="*/ 6205 h 10000"/>
                <a:gd name="connsiteX16" fmla="*/ 9670 w 10000"/>
                <a:gd name="connsiteY16" fmla="*/ 6678 h 10000"/>
                <a:gd name="connsiteX17" fmla="*/ 9233 w 10000"/>
                <a:gd name="connsiteY17" fmla="*/ 6624 h 10000"/>
                <a:gd name="connsiteX18" fmla="*/ 8902 w 10000"/>
                <a:gd name="connsiteY18" fmla="*/ 6888 h 10000"/>
                <a:gd name="connsiteX19" fmla="*/ 8756 w 10000"/>
                <a:gd name="connsiteY19" fmla="*/ 7098 h 10000"/>
                <a:gd name="connsiteX20" fmla="*/ 8572 w 10000"/>
                <a:gd name="connsiteY20" fmla="*/ 7519 h 10000"/>
                <a:gd name="connsiteX21" fmla="*/ 8609 w 10000"/>
                <a:gd name="connsiteY21" fmla="*/ 7889 h 10000"/>
                <a:gd name="connsiteX22" fmla="*/ 8793 w 10000"/>
                <a:gd name="connsiteY22" fmla="*/ 8518 h 10000"/>
                <a:gd name="connsiteX23" fmla="*/ 8537 w 10000"/>
                <a:gd name="connsiteY23" fmla="*/ 8888 h 10000"/>
                <a:gd name="connsiteX24" fmla="*/ 8170 w 10000"/>
                <a:gd name="connsiteY24" fmla="*/ 9726 h 10000"/>
                <a:gd name="connsiteX25" fmla="*/ 8097 w 10000"/>
                <a:gd name="connsiteY25" fmla="*/ 9990 h 10000"/>
                <a:gd name="connsiteX26" fmla="*/ 7766 w 10000"/>
                <a:gd name="connsiteY26" fmla="*/ 9936 h 10000"/>
                <a:gd name="connsiteX27" fmla="*/ 7400 w 10000"/>
                <a:gd name="connsiteY27" fmla="*/ 9726 h 10000"/>
                <a:gd name="connsiteX28" fmla="*/ 1502 w 10000"/>
                <a:gd name="connsiteY28" fmla="*/ 9936 h 10000"/>
                <a:gd name="connsiteX29" fmla="*/ 1428 w 10000"/>
                <a:gd name="connsiteY29" fmla="*/ 9465 h 10000"/>
                <a:gd name="connsiteX30" fmla="*/ 1223 w 10000"/>
                <a:gd name="connsiteY30" fmla="*/ 9322 h 10000"/>
                <a:gd name="connsiteX31" fmla="*/ 1120 w 10000"/>
                <a:gd name="connsiteY31" fmla="*/ 8931 h 10000"/>
                <a:gd name="connsiteX32" fmla="*/ 1145 w 10000"/>
                <a:gd name="connsiteY32" fmla="*/ 8453 h 10000"/>
                <a:gd name="connsiteX33" fmla="*/ 1167 w 10000"/>
                <a:gd name="connsiteY33" fmla="*/ 8079 h 10000"/>
                <a:gd name="connsiteX34" fmla="*/ 1246 w 10000"/>
                <a:gd name="connsiteY34" fmla="*/ 7622 h 10000"/>
                <a:gd name="connsiteX35" fmla="*/ 1173 w 10000"/>
                <a:gd name="connsiteY35" fmla="*/ 7204 h 10000"/>
                <a:gd name="connsiteX36" fmla="*/ 1051 w 10000"/>
                <a:gd name="connsiteY36" fmla="*/ 6788 h 10000"/>
                <a:gd name="connsiteX37" fmla="*/ 1062 w 10000"/>
                <a:gd name="connsiteY37" fmla="*/ 6415 h 10000"/>
                <a:gd name="connsiteX38" fmla="*/ 1062 w 10000"/>
                <a:gd name="connsiteY38" fmla="*/ 6311 h 10000"/>
                <a:gd name="connsiteX39" fmla="*/ 1100 w 10000"/>
                <a:gd name="connsiteY39" fmla="*/ 5785 h 10000"/>
                <a:gd name="connsiteX40" fmla="*/ 953 w 10000"/>
                <a:gd name="connsiteY40" fmla="*/ 5362 h 10000"/>
                <a:gd name="connsiteX41" fmla="*/ 696 w 10000"/>
                <a:gd name="connsiteY41" fmla="*/ 4522 h 10000"/>
                <a:gd name="connsiteX42" fmla="*/ 623 w 10000"/>
                <a:gd name="connsiteY42" fmla="*/ 3891 h 10000"/>
                <a:gd name="connsiteX43" fmla="*/ 623 w 10000"/>
                <a:gd name="connsiteY43" fmla="*/ 3470 h 10000"/>
                <a:gd name="connsiteX44" fmla="*/ 0 w 10000"/>
                <a:gd name="connsiteY44" fmla="*/ 2631 h 10000"/>
                <a:gd name="connsiteX45" fmla="*/ 477 w 10000"/>
                <a:gd name="connsiteY45" fmla="*/ 2051 h 10000"/>
                <a:gd name="connsiteX46" fmla="*/ 477 w 10000"/>
                <a:gd name="connsiteY46" fmla="*/ 1789 h 10000"/>
                <a:gd name="connsiteX47" fmla="*/ 477 w 10000"/>
                <a:gd name="connsiteY47" fmla="*/ 999 h 10000"/>
                <a:gd name="connsiteX48" fmla="*/ 532 w 10000"/>
                <a:gd name="connsiteY48" fmla="*/ 549 h 10000"/>
                <a:gd name="connsiteX49" fmla="*/ 4732 w 10000"/>
                <a:gd name="connsiteY49" fmla="*/ 478 h 10000"/>
                <a:gd name="connsiteX0" fmla="*/ 8448 w 10000"/>
                <a:gd name="connsiteY0" fmla="*/ 0 h 9908"/>
                <a:gd name="connsiteX1" fmla="*/ 8353 w 10000"/>
                <a:gd name="connsiteY1" fmla="*/ 486 h 9908"/>
                <a:gd name="connsiteX2" fmla="*/ 8682 w 10000"/>
                <a:gd name="connsiteY2" fmla="*/ 907 h 9908"/>
                <a:gd name="connsiteX3" fmla="*/ 8631 w 10000"/>
                <a:gd name="connsiteY3" fmla="*/ 1210 h 9908"/>
                <a:gd name="connsiteX4" fmla="*/ 8426 w 10000"/>
                <a:gd name="connsiteY4" fmla="*/ 1905 h 9908"/>
                <a:gd name="connsiteX5" fmla="*/ 8537 w 10000"/>
                <a:gd name="connsiteY5" fmla="*/ 2169 h 9908"/>
                <a:gd name="connsiteX6" fmla="*/ 8572 w 10000"/>
                <a:gd name="connsiteY6" fmla="*/ 2487 h 9908"/>
                <a:gd name="connsiteX7" fmla="*/ 8976 w 10000"/>
                <a:gd name="connsiteY7" fmla="*/ 3011 h 9908"/>
                <a:gd name="connsiteX8" fmla="*/ 9458 w 10000"/>
                <a:gd name="connsiteY8" fmla="*/ 3339 h 9908"/>
                <a:gd name="connsiteX9" fmla="*/ 9561 w 10000"/>
                <a:gd name="connsiteY9" fmla="*/ 3958 h 9908"/>
                <a:gd name="connsiteX10" fmla="*/ 9743 w 10000"/>
                <a:gd name="connsiteY10" fmla="*/ 4325 h 9908"/>
                <a:gd name="connsiteX11" fmla="*/ 9890 w 10000"/>
                <a:gd name="connsiteY11" fmla="*/ 4589 h 9908"/>
                <a:gd name="connsiteX12" fmla="*/ 10000 w 10000"/>
                <a:gd name="connsiteY12" fmla="*/ 5377 h 9908"/>
                <a:gd name="connsiteX13" fmla="*/ 9781 w 10000"/>
                <a:gd name="connsiteY13" fmla="*/ 5849 h 9908"/>
                <a:gd name="connsiteX14" fmla="*/ 9670 w 10000"/>
                <a:gd name="connsiteY14" fmla="*/ 6113 h 9908"/>
                <a:gd name="connsiteX15" fmla="*/ 9670 w 10000"/>
                <a:gd name="connsiteY15" fmla="*/ 6586 h 9908"/>
                <a:gd name="connsiteX16" fmla="*/ 9233 w 10000"/>
                <a:gd name="connsiteY16" fmla="*/ 6532 h 9908"/>
                <a:gd name="connsiteX17" fmla="*/ 8902 w 10000"/>
                <a:gd name="connsiteY17" fmla="*/ 6796 h 9908"/>
                <a:gd name="connsiteX18" fmla="*/ 8756 w 10000"/>
                <a:gd name="connsiteY18" fmla="*/ 7006 h 9908"/>
                <a:gd name="connsiteX19" fmla="*/ 8572 w 10000"/>
                <a:gd name="connsiteY19" fmla="*/ 7427 h 9908"/>
                <a:gd name="connsiteX20" fmla="*/ 8609 w 10000"/>
                <a:gd name="connsiteY20" fmla="*/ 7797 h 9908"/>
                <a:gd name="connsiteX21" fmla="*/ 8793 w 10000"/>
                <a:gd name="connsiteY21" fmla="*/ 8426 h 9908"/>
                <a:gd name="connsiteX22" fmla="*/ 8537 w 10000"/>
                <a:gd name="connsiteY22" fmla="*/ 8796 h 9908"/>
                <a:gd name="connsiteX23" fmla="*/ 8170 w 10000"/>
                <a:gd name="connsiteY23" fmla="*/ 9634 h 9908"/>
                <a:gd name="connsiteX24" fmla="*/ 8097 w 10000"/>
                <a:gd name="connsiteY24" fmla="*/ 9898 h 9908"/>
                <a:gd name="connsiteX25" fmla="*/ 7766 w 10000"/>
                <a:gd name="connsiteY25" fmla="*/ 9844 h 9908"/>
                <a:gd name="connsiteX26" fmla="*/ 7400 w 10000"/>
                <a:gd name="connsiteY26" fmla="*/ 9634 h 9908"/>
                <a:gd name="connsiteX27" fmla="*/ 1502 w 10000"/>
                <a:gd name="connsiteY27" fmla="*/ 9844 h 9908"/>
                <a:gd name="connsiteX28" fmla="*/ 1428 w 10000"/>
                <a:gd name="connsiteY28" fmla="*/ 9373 h 9908"/>
                <a:gd name="connsiteX29" fmla="*/ 1223 w 10000"/>
                <a:gd name="connsiteY29" fmla="*/ 9230 h 9908"/>
                <a:gd name="connsiteX30" fmla="*/ 1120 w 10000"/>
                <a:gd name="connsiteY30" fmla="*/ 8839 h 9908"/>
                <a:gd name="connsiteX31" fmla="*/ 1145 w 10000"/>
                <a:gd name="connsiteY31" fmla="*/ 8361 h 9908"/>
                <a:gd name="connsiteX32" fmla="*/ 1167 w 10000"/>
                <a:gd name="connsiteY32" fmla="*/ 7987 h 9908"/>
                <a:gd name="connsiteX33" fmla="*/ 1246 w 10000"/>
                <a:gd name="connsiteY33" fmla="*/ 7530 h 9908"/>
                <a:gd name="connsiteX34" fmla="*/ 1173 w 10000"/>
                <a:gd name="connsiteY34" fmla="*/ 7112 h 9908"/>
                <a:gd name="connsiteX35" fmla="*/ 1051 w 10000"/>
                <a:gd name="connsiteY35" fmla="*/ 6696 h 9908"/>
                <a:gd name="connsiteX36" fmla="*/ 1062 w 10000"/>
                <a:gd name="connsiteY36" fmla="*/ 6323 h 9908"/>
                <a:gd name="connsiteX37" fmla="*/ 1062 w 10000"/>
                <a:gd name="connsiteY37" fmla="*/ 6219 h 9908"/>
                <a:gd name="connsiteX38" fmla="*/ 1100 w 10000"/>
                <a:gd name="connsiteY38" fmla="*/ 5693 h 9908"/>
                <a:gd name="connsiteX39" fmla="*/ 953 w 10000"/>
                <a:gd name="connsiteY39" fmla="*/ 5270 h 9908"/>
                <a:gd name="connsiteX40" fmla="*/ 696 w 10000"/>
                <a:gd name="connsiteY40" fmla="*/ 4430 h 9908"/>
                <a:gd name="connsiteX41" fmla="*/ 623 w 10000"/>
                <a:gd name="connsiteY41" fmla="*/ 3799 h 9908"/>
                <a:gd name="connsiteX42" fmla="*/ 623 w 10000"/>
                <a:gd name="connsiteY42" fmla="*/ 3378 h 9908"/>
                <a:gd name="connsiteX43" fmla="*/ 0 w 10000"/>
                <a:gd name="connsiteY43" fmla="*/ 2539 h 9908"/>
                <a:gd name="connsiteX44" fmla="*/ 477 w 10000"/>
                <a:gd name="connsiteY44" fmla="*/ 1959 h 9908"/>
                <a:gd name="connsiteX45" fmla="*/ 477 w 10000"/>
                <a:gd name="connsiteY45" fmla="*/ 1697 h 9908"/>
                <a:gd name="connsiteX46" fmla="*/ 477 w 10000"/>
                <a:gd name="connsiteY46" fmla="*/ 907 h 9908"/>
                <a:gd name="connsiteX47" fmla="*/ 532 w 10000"/>
                <a:gd name="connsiteY47" fmla="*/ 457 h 9908"/>
                <a:gd name="connsiteX48" fmla="*/ 4732 w 10000"/>
                <a:gd name="connsiteY48" fmla="*/ 386 h 9908"/>
                <a:gd name="connsiteX0" fmla="*/ 8448 w 10000"/>
                <a:gd name="connsiteY0" fmla="*/ 79 h 10079"/>
                <a:gd name="connsiteX1" fmla="*/ 8353 w 10000"/>
                <a:gd name="connsiteY1" fmla="*/ 570 h 10079"/>
                <a:gd name="connsiteX2" fmla="*/ 8682 w 10000"/>
                <a:gd name="connsiteY2" fmla="*/ 994 h 10079"/>
                <a:gd name="connsiteX3" fmla="*/ 8631 w 10000"/>
                <a:gd name="connsiteY3" fmla="*/ 1300 h 10079"/>
                <a:gd name="connsiteX4" fmla="*/ 8426 w 10000"/>
                <a:gd name="connsiteY4" fmla="*/ 2002 h 10079"/>
                <a:gd name="connsiteX5" fmla="*/ 8537 w 10000"/>
                <a:gd name="connsiteY5" fmla="*/ 2268 h 10079"/>
                <a:gd name="connsiteX6" fmla="*/ 8572 w 10000"/>
                <a:gd name="connsiteY6" fmla="*/ 2589 h 10079"/>
                <a:gd name="connsiteX7" fmla="*/ 8976 w 10000"/>
                <a:gd name="connsiteY7" fmla="*/ 3118 h 10079"/>
                <a:gd name="connsiteX8" fmla="*/ 9458 w 10000"/>
                <a:gd name="connsiteY8" fmla="*/ 3449 h 10079"/>
                <a:gd name="connsiteX9" fmla="*/ 9561 w 10000"/>
                <a:gd name="connsiteY9" fmla="*/ 4074 h 10079"/>
                <a:gd name="connsiteX10" fmla="*/ 9743 w 10000"/>
                <a:gd name="connsiteY10" fmla="*/ 4444 h 10079"/>
                <a:gd name="connsiteX11" fmla="*/ 9890 w 10000"/>
                <a:gd name="connsiteY11" fmla="*/ 4711 h 10079"/>
                <a:gd name="connsiteX12" fmla="*/ 10000 w 10000"/>
                <a:gd name="connsiteY12" fmla="*/ 5506 h 10079"/>
                <a:gd name="connsiteX13" fmla="*/ 9781 w 10000"/>
                <a:gd name="connsiteY13" fmla="*/ 5982 h 10079"/>
                <a:gd name="connsiteX14" fmla="*/ 9670 w 10000"/>
                <a:gd name="connsiteY14" fmla="*/ 6249 h 10079"/>
                <a:gd name="connsiteX15" fmla="*/ 9670 w 10000"/>
                <a:gd name="connsiteY15" fmla="*/ 6726 h 10079"/>
                <a:gd name="connsiteX16" fmla="*/ 9233 w 10000"/>
                <a:gd name="connsiteY16" fmla="*/ 6672 h 10079"/>
                <a:gd name="connsiteX17" fmla="*/ 8902 w 10000"/>
                <a:gd name="connsiteY17" fmla="*/ 6938 h 10079"/>
                <a:gd name="connsiteX18" fmla="*/ 8756 w 10000"/>
                <a:gd name="connsiteY18" fmla="*/ 7150 h 10079"/>
                <a:gd name="connsiteX19" fmla="*/ 8572 w 10000"/>
                <a:gd name="connsiteY19" fmla="*/ 7575 h 10079"/>
                <a:gd name="connsiteX20" fmla="*/ 8609 w 10000"/>
                <a:gd name="connsiteY20" fmla="*/ 7948 h 10079"/>
                <a:gd name="connsiteX21" fmla="*/ 8793 w 10000"/>
                <a:gd name="connsiteY21" fmla="*/ 8583 h 10079"/>
                <a:gd name="connsiteX22" fmla="*/ 8537 w 10000"/>
                <a:gd name="connsiteY22" fmla="*/ 8957 h 10079"/>
                <a:gd name="connsiteX23" fmla="*/ 8170 w 10000"/>
                <a:gd name="connsiteY23" fmla="*/ 9802 h 10079"/>
                <a:gd name="connsiteX24" fmla="*/ 8097 w 10000"/>
                <a:gd name="connsiteY24" fmla="*/ 10069 h 10079"/>
                <a:gd name="connsiteX25" fmla="*/ 7766 w 10000"/>
                <a:gd name="connsiteY25" fmla="*/ 10014 h 10079"/>
                <a:gd name="connsiteX26" fmla="*/ 7400 w 10000"/>
                <a:gd name="connsiteY26" fmla="*/ 9802 h 10079"/>
                <a:gd name="connsiteX27" fmla="*/ 1502 w 10000"/>
                <a:gd name="connsiteY27" fmla="*/ 10014 h 10079"/>
                <a:gd name="connsiteX28" fmla="*/ 1428 w 10000"/>
                <a:gd name="connsiteY28" fmla="*/ 9539 h 10079"/>
                <a:gd name="connsiteX29" fmla="*/ 1223 w 10000"/>
                <a:gd name="connsiteY29" fmla="*/ 9395 h 10079"/>
                <a:gd name="connsiteX30" fmla="*/ 1120 w 10000"/>
                <a:gd name="connsiteY30" fmla="*/ 9000 h 10079"/>
                <a:gd name="connsiteX31" fmla="*/ 1145 w 10000"/>
                <a:gd name="connsiteY31" fmla="*/ 8518 h 10079"/>
                <a:gd name="connsiteX32" fmla="*/ 1167 w 10000"/>
                <a:gd name="connsiteY32" fmla="*/ 8140 h 10079"/>
                <a:gd name="connsiteX33" fmla="*/ 1246 w 10000"/>
                <a:gd name="connsiteY33" fmla="*/ 7679 h 10079"/>
                <a:gd name="connsiteX34" fmla="*/ 1173 w 10000"/>
                <a:gd name="connsiteY34" fmla="*/ 7257 h 10079"/>
                <a:gd name="connsiteX35" fmla="*/ 1051 w 10000"/>
                <a:gd name="connsiteY35" fmla="*/ 6837 h 10079"/>
                <a:gd name="connsiteX36" fmla="*/ 1062 w 10000"/>
                <a:gd name="connsiteY36" fmla="*/ 6461 h 10079"/>
                <a:gd name="connsiteX37" fmla="*/ 1062 w 10000"/>
                <a:gd name="connsiteY37" fmla="*/ 6356 h 10079"/>
                <a:gd name="connsiteX38" fmla="*/ 1100 w 10000"/>
                <a:gd name="connsiteY38" fmla="*/ 5825 h 10079"/>
                <a:gd name="connsiteX39" fmla="*/ 953 w 10000"/>
                <a:gd name="connsiteY39" fmla="*/ 5398 h 10079"/>
                <a:gd name="connsiteX40" fmla="*/ 696 w 10000"/>
                <a:gd name="connsiteY40" fmla="*/ 4550 h 10079"/>
                <a:gd name="connsiteX41" fmla="*/ 623 w 10000"/>
                <a:gd name="connsiteY41" fmla="*/ 3913 h 10079"/>
                <a:gd name="connsiteX42" fmla="*/ 623 w 10000"/>
                <a:gd name="connsiteY42" fmla="*/ 3488 h 10079"/>
                <a:gd name="connsiteX43" fmla="*/ 0 w 10000"/>
                <a:gd name="connsiteY43" fmla="*/ 2642 h 10079"/>
                <a:gd name="connsiteX44" fmla="*/ 477 w 10000"/>
                <a:gd name="connsiteY44" fmla="*/ 2056 h 10079"/>
                <a:gd name="connsiteX45" fmla="*/ 477 w 10000"/>
                <a:gd name="connsiteY45" fmla="*/ 1792 h 10079"/>
                <a:gd name="connsiteX46" fmla="*/ 477 w 10000"/>
                <a:gd name="connsiteY46" fmla="*/ 994 h 10079"/>
                <a:gd name="connsiteX47" fmla="*/ 575 w 10000"/>
                <a:gd name="connsiteY47" fmla="*/ 21 h 10079"/>
                <a:gd name="connsiteX48" fmla="*/ 4732 w 10000"/>
                <a:gd name="connsiteY48" fmla="*/ 469 h 10079"/>
                <a:gd name="connsiteX0" fmla="*/ 8448 w 10000"/>
                <a:gd name="connsiteY0" fmla="*/ 87 h 10087"/>
                <a:gd name="connsiteX1" fmla="*/ 8353 w 10000"/>
                <a:gd name="connsiteY1" fmla="*/ 578 h 10087"/>
                <a:gd name="connsiteX2" fmla="*/ 8682 w 10000"/>
                <a:gd name="connsiteY2" fmla="*/ 1002 h 10087"/>
                <a:gd name="connsiteX3" fmla="*/ 8631 w 10000"/>
                <a:gd name="connsiteY3" fmla="*/ 1308 h 10087"/>
                <a:gd name="connsiteX4" fmla="*/ 8426 w 10000"/>
                <a:gd name="connsiteY4" fmla="*/ 2010 h 10087"/>
                <a:gd name="connsiteX5" fmla="*/ 8537 w 10000"/>
                <a:gd name="connsiteY5" fmla="*/ 2276 h 10087"/>
                <a:gd name="connsiteX6" fmla="*/ 8572 w 10000"/>
                <a:gd name="connsiteY6" fmla="*/ 2597 h 10087"/>
                <a:gd name="connsiteX7" fmla="*/ 8976 w 10000"/>
                <a:gd name="connsiteY7" fmla="*/ 3126 h 10087"/>
                <a:gd name="connsiteX8" fmla="*/ 9458 w 10000"/>
                <a:gd name="connsiteY8" fmla="*/ 3457 h 10087"/>
                <a:gd name="connsiteX9" fmla="*/ 9561 w 10000"/>
                <a:gd name="connsiteY9" fmla="*/ 4082 h 10087"/>
                <a:gd name="connsiteX10" fmla="*/ 9743 w 10000"/>
                <a:gd name="connsiteY10" fmla="*/ 4452 h 10087"/>
                <a:gd name="connsiteX11" fmla="*/ 9890 w 10000"/>
                <a:gd name="connsiteY11" fmla="*/ 4719 h 10087"/>
                <a:gd name="connsiteX12" fmla="*/ 10000 w 10000"/>
                <a:gd name="connsiteY12" fmla="*/ 5514 h 10087"/>
                <a:gd name="connsiteX13" fmla="*/ 9781 w 10000"/>
                <a:gd name="connsiteY13" fmla="*/ 5990 h 10087"/>
                <a:gd name="connsiteX14" fmla="*/ 9670 w 10000"/>
                <a:gd name="connsiteY14" fmla="*/ 6257 h 10087"/>
                <a:gd name="connsiteX15" fmla="*/ 9670 w 10000"/>
                <a:gd name="connsiteY15" fmla="*/ 6734 h 10087"/>
                <a:gd name="connsiteX16" fmla="*/ 9233 w 10000"/>
                <a:gd name="connsiteY16" fmla="*/ 6680 h 10087"/>
                <a:gd name="connsiteX17" fmla="*/ 8902 w 10000"/>
                <a:gd name="connsiteY17" fmla="*/ 6946 h 10087"/>
                <a:gd name="connsiteX18" fmla="*/ 8756 w 10000"/>
                <a:gd name="connsiteY18" fmla="*/ 7158 h 10087"/>
                <a:gd name="connsiteX19" fmla="*/ 8572 w 10000"/>
                <a:gd name="connsiteY19" fmla="*/ 7583 h 10087"/>
                <a:gd name="connsiteX20" fmla="*/ 8609 w 10000"/>
                <a:gd name="connsiteY20" fmla="*/ 7956 h 10087"/>
                <a:gd name="connsiteX21" fmla="*/ 8793 w 10000"/>
                <a:gd name="connsiteY21" fmla="*/ 8591 h 10087"/>
                <a:gd name="connsiteX22" fmla="*/ 8537 w 10000"/>
                <a:gd name="connsiteY22" fmla="*/ 8965 h 10087"/>
                <a:gd name="connsiteX23" fmla="*/ 8170 w 10000"/>
                <a:gd name="connsiteY23" fmla="*/ 9810 h 10087"/>
                <a:gd name="connsiteX24" fmla="*/ 8097 w 10000"/>
                <a:gd name="connsiteY24" fmla="*/ 10077 h 10087"/>
                <a:gd name="connsiteX25" fmla="*/ 7766 w 10000"/>
                <a:gd name="connsiteY25" fmla="*/ 10022 h 10087"/>
                <a:gd name="connsiteX26" fmla="*/ 7400 w 10000"/>
                <a:gd name="connsiteY26" fmla="*/ 9810 h 10087"/>
                <a:gd name="connsiteX27" fmla="*/ 1502 w 10000"/>
                <a:gd name="connsiteY27" fmla="*/ 10022 h 10087"/>
                <a:gd name="connsiteX28" fmla="*/ 1428 w 10000"/>
                <a:gd name="connsiteY28" fmla="*/ 9547 h 10087"/>
                <a:gd name="connsiteX29" fmla="*/ 1223 w 10000"/>
                <a:gd name="connsiteY29" fmla="*/ 9403 h 10087"/>
                <a:gd name="connsiteX30" fmla="*/ 1120 w 10000"/>
                <a:gd name="connsiteY30" fmla="*/ 9008 h 10087"/>
                <a:gd name="connsiteX31" fmla="*/ 1145 w 10000"/>
                <a:gd name="connsiteY31" fmla="*/ 8526 h 10087"/>
                <a:gd name="connsiteX32" fmla="*/ 1167 w 10000"/>
                <a:gd name="connsiteY32" fmla="*/ 8148 h 10087"/>
                <a:gd name="connsiteX33" fmla="*/ 1246 w 10000"/>
                <a:gd name="connsiteY33" fmla="*/ 7687 h 10087"/>
                <a:gd name="connsiteX34" fmla="*/ 1173 w 10000"/>
                <a:gd name="connsiteY34" fmla="*/ 7265 h 10087"/>
                <a:gd name="connsiteX35" fmla="*/ 1051 w 10000"/>
                <a:gd name="connsiteY35" fmla="*/ 6845 h 10087"/>
                <a:gd name="connsiteX36" fmla="*/ 1062 w 10000"/>
                <a:gd name="connsiteY36" fmla="*/ 6469 h 10087"/>
                <a:gd name="connsiteX37" fmla="*/ 1062 w 10000"/>
                <a:gd name="connsiteY37" fmla="*/ 6364 h 10087"/>
                <a:gd name="connsiteX38" fmla="*/ 1100 w 10000"/>
                <a:gd name="connsiteY38" fmla="*/ 5833 h 10087"/>
                <a:gd name="connsiteX39" fmla="*/ 953 w 10000"/>
                <a:gd name="connsiteY39" fmla="*/ 5406 h 10087"/>
                <a:gd name="connsiteX40" fmla="*/ 696 w 10000"/>
                <a:gd name="connsiteY40" fmla="*/ 4558 h 10087"/>
                <a:gd name="connsiteX41" fmla="*/ 623 w 10000"/>
                <a:gd name="connsiteY41" fmla="*/ 3921 h 10087"/>
                <a:gd name="connsiteX42" fmla="*/ 623 w 10000"/>
                <a:gd name="connsiteY42" fmla="*/ 3496 h 10087"/>
                <a:gd name="connsiteX43" fmla="*/ 0 w 10000"/>
                <a:gd name="connsiteY43" fmla="*/ 2650 h 10087"/>
                <a:gd name="connsiteX44" fmla="*/ 477 w 10000"/>
                <a:gd name="connsiteY44" fmla="*/ 2064 h 10087"/>
                <a:gd name="connsiteX45" fmla="*/ 477 w 10000"/>
                <a:gd name="connsiteY45" fmla="*/ 1800 h 10087"/>
                <a:gd name="connsiteX46" fmla="*/ 477 w 10000"/>
                <a:gd name="connsiteY46" fmla="*/ 1002 h 10087"/>
                <a:gd name="connsiteX47" fmla="*/ 575 w 10000"/>
                <a:gd name="connsiteY47" fmla="*/ 29 h 10087"/>
                <a:gd name="connsiteX48" fmla="*/ 4777 w 10000"/>
                <a:gd name="connsiteY48" fmla="*/ 249 h 10087"/>
                <a:gd name="connsiteX0" fmla="*/ 8448 w 10000"/>
                <a:gd name="connsiteY0" fmla="*/ 0 h 10000"/>
                <a:gd name="connsiteX1" fmla="*/ 8353 w 10000"/>
                <a:gd name="connsiteY1" fmla="*/ 491 h 10000"/>
                <a:gd name="connsiteX2" fmla="*/ 8682 w 10000"/>
                <a:gd name="connsiteY2" fmla="*/ 915 h 10000"/>
                <a:gd name="connsiteX3" fmla="*/ 8631 w 10000"/>
                <a:gd name="connsiteY3" fmla="*/ 1221 h 10000"/>
                <a:gd name="connsiteX4" fmla="*/ 8426 w 10000"/>
                <a:gd name="connsiteY4" fmla="*/ 1923 h 10000"/>
                <a:gd name="connsiteX5" fmla="*/ 8537 w 10000"/>
                <a:gd name="connsiteY5" fmla="*/ 2189 h 10000"/>
                <a:gd name="connsiteX6" fmla="*/ 8572 w 10000"/>
                <a:gd name="connsiteY6" fmla="*/ 2510 h 10000"/>
                <a:gd name="connsiteX7" fmla="*/ 8976 w 10000"/>
                <a:gd name="connsiteY7" fmla="*/ 3039 h 10000"/>
                <a:gd name="connsiteX8" fmla="*/ 9458 w 10000"/>
                <a:gd name="connsiteY8" fmla="*/ 3370 h 10000"/>
                <a:gd name="connsiteX9" fmla="*/ 9561 w 10000"/>
                <a:gd name="connsiteY9" fmla="*/ 3995 h 10000"/>
                <a:gd name="connsiteX10" fmla="*/ 9743 w 10000"/>
                <a:gd name="connsiteY10" fmla="*/ 4365 h 10000"/>
                <a:gd name="connsiteX11" fmla="*/ 9890 w 10000"/>
                <a:gd name="connsiteY11" fmla="*/ 4632 h 10000"/>
                <a:gd name="connsiteX12" fmla="*/ 10000 w 10000"/>
                <a:gd name="connsiteY12" fmla="*/ 5427 h 10000"/>
                <a:gd name="connsiteX13" fmla="*/ 9781 w 10000"/>
                <a:gd name="connsiteY13" fmla="*/ 5903 h 10000"/>
                <a:gd name="connsiteX14" fmla="*/ 9670 w 10000"/>
                <a:gd name="connsiteY14" fmla="*/ 6170 h 10000"/>
                <a:gd name="connsiteX15" fmla="*/ 9670 w 10000"/>
                <a:gd name="connsiteY15" fmla="*/ 6647 h 10000"/>
                <a:gd name="connsiteX16" fmla="*/ 9233 w 10000"/>
                <a:gd name="connsiteY16" fmla="*/ 6593 h 10000"/>
                <a:gd name="connsiteX17" fmla="*/ 8902 w 10000"/>
                <a:gd name="connsiteY17" fmla="*/ 6859 h 10000"/>
                <a:gd name="connsiteX18" fmla="*/ 8756 w 10000"/>
                <a:gd name="connsiteY18" fmla="*/ 7071 h 10000"/>
                <a:gd name="connsiteX19" fmla="*/ 8572 w 10000"/>
                <a:gd name="connsiteY19" fmla="*/ 7496 h 10000"/>
                <a:gd name="connsiteX20" fmla="*/ 8609 w 10000"/>
                <a:gd name="connsiteY20" fmla="*/ 7869 h 10000"/>
                <a:gd name="connsiteX21" fmla="*/ 8793 w 10000"/>
                <a:gd name="connsiteY21" fmla="*/ 8504 h 10000"/>
                <a:gd name="connsiteX22" fmla="*/ 8537 w 10000"/>
                <a:gd name="connsiteY22" fmla="*/ 8878 h 10000"/>
                <a:gd name="connsiteX23" fmla="*/ 8170 w 10000"/>
                <a:gd name="connsiteY23" fmla="*/ 9723 h 10000"/>
                <a:gd name="connsiteX24" fmla="*/ 8097 w 10000"/>
                <a:gd name="connsiteY24" fmla="*/ 9990 h 10000"/>
                <a:gd name="connsiteX25" fmla="*/ 7766 w 10000"/>
                <a:gd name="connsiteY25" fmla="*/ 9935 h 10000"/>
                <a:gd name="connsiteX26" fmla="*/ 7400 w 10000"/>
                <a:gd name="connsiteY26" fmla="*/ 9723 h 10000"/>
                <a:gd name="connsiteX27" fmla="*/ 1502 w 10000"/>
                <a:gd name="connsiteY27" fmla="*/ 9935 h 10000"/>
                <a:gd name="connsiteX28" fmla="*/ 1428 w 10000"/>
                <a:gd name="connsiteY28" fmla="*/ 9460 h 10000"/>
                <a:gd name="connsiteX29" fmla="*/ 1223 w 10000"/>
                <a:gd name="connsiteY29" fmla="*/ 9316 h 10000"/>
                <a:gd name="connsiteX30" fmla="*/ 1120 w 10000"/>
                <a:gd name="connsiteY30" fmla="*/ 8921 h 10000"/>
                <a:gd name="connsiteX31" fmla="*/ 1145 w 10000"/>
                <a:gd name="connsiteY31" fmla="*/ 8439 h 10000"/>
                <a:gd name="connsiteX32" fmla="*/ 1167 w 10000"/>
                <a:gd name="connsiteY32" fmla="*/ 8061 h 10000"/>
                <a:gd name="connsiteX33" fmla="*/ 1246 w 10000"/>
                <a:gd name="connsiteY33" fmla="*/ 7600 h 10000"/>
                <a:gd name="connsiteX34" fmla="*/ 1173 w 10000"/>
                <a:gd name="connsiteY34" fmla="*/ 7178 h 10000"/>
                <a:gd name="connsiteX35" fmla="*/ 1051 w 10000"/>
                <a:gd name="connsiteY35" fmla="*/ 6758 h 10000"/>
                <a:gd name="connsiteX36" fmla="*/ 1062 w 10000"/>
                <a:gd name="connsiteY36" fmla="*/ 6382 h 10000"/>
                <a:gd name="connsiteX37" fmla="*/ 1062 w 10000"/>
                <a:gd name="connsiteY37" fmla="*/ 6277 h 10000"/>
                <a:gd name="connsiteX38" fmla="*/ 1100 w 10000"/>
                <a:gd name="connsiteY38" fmla="*/ 5746 h 10000"/>
                <a:gd name="connsiteX39" fmla="*/ 953 w 10000"/>
                <a:gd name="connsiteY39" fmla="*/ 5319 h 10000"/>
                <a:gd name="connsiteX40" fmla="*/ 696 w 10000"/>
                <a:gd name="connsiteY40" fmla="*/ 4471 h 10000"/>
                <a:gd name="connsiteX41" fmla="*/ 623 w 10000"/>
                <a:gd name="connsiteY41" fmla="*/ 3834 h 10000"/>
                <a:gd name="connsiteX42" fmla="*/ 623 w 10000"/>
                <a:gd name="connsiteY42" fmla="*/ 3409 h 10000"/>
                <a:gd name="connsiteX43" fmla="*/ 0 w 10000"/>
                <a:gd name="connsiteY43" fmla="*/ 2563 h 10000"/>
                <a:gd name="connsiteX44" fmla="*/ 477 w 10000"/>
                <a:gd name="connsiteY44" fmla="*/ 1977 h 10000"/>
                <a:gd name="connsiteX45" fmla="*/ 477 w 10000"/>
                <a:gd name="connsiteY45" fmla="*/ 1713 h 10000"/>
                <a:gd name="connsiteX46" fmla="*/ 477 w 10000"/>
                <a:gd name="connsiteY46" fmla="*/ 915 h 10000"/>
                <a:gd name="connsiteX47" fmla="*/ 715 w 10000"/>
                <a:gd name="connsiteY47" fmla="*/ 127 h 10000"/>
                <a:gd name="connsiteX48" fmla="*/ 4777 w 10000"/>
                <a:gd name="connsiteY48" fmla="*/ 162 h 10000"/>
                <a:gd name="connsiteX0" fmla="*/ 8448 w 10000"/>
                <a:gd name="connsiteY0" fmla="*/ 0 h 10000"/>
                <a:gd name="connsiteX1" fmla="*/ 8353 w 10000"/>
                <a:gd name="connsiteY1" fmla="*/ 491 h 10000"/>
                <a:gd name="connsiteX2" fmla="*/ 8682 w 10000"/>
                <a:gd name="connsiteY2" fmla="*/ 915 h 10000"/>
                <a:gd name="connsiteX3" fmla="*/ 8631 w 10000"/>
                <a:gd name="connsiteY3" fmla="*/ 1221 h 10000"/>
                <a:gd name="connsiteX4" fmla="*/ 8426 w 10000"/>
                <a:gd name="connsiteY4" fmla="*/ 1923 h 10000"/>
                <a:gd name="connsiteX5" fmla="*/ 8537 w 10000"/>
                <a:gd name="connsiteY5" fmla="*/ 2189 h 10000"/>
                <a:gd name="connsiteX6" fmla="*/ 8572 w 10000"/>
                <a:gd name="connsiteY6" fmla="*/ 2510 h 10000"/>
                <a:gd name="connsiteX7" fmla="*/ 8976 w 10000"/>
                <a:gd name="connsiteY7" fmla="*/ 3039 h 10000"/>
                <a:gd name="connsiteX8" fmla="*/ 9458 w 10000"/>
                <a:gd name="connsiteY8" fmla="*/ 3370 h 10000"/>
                <a:gd name="connsiteX9" fmla="*/ 9561 w 10000"/>
                <a:gd name="connsiteY9" fmla="*/ 3995 h 10000"/>
                <a:gd name="connsiteX10" fmla="*/ 9743 w 10000"/>
                <a:gd name="connsiteY10" fmla="*/ 4365 h 10000"/>
                <a:gd name="connsiteX11" fmla="*/ 9890 w 10000"/>
                <a:gd name="connsiteY11" fmla="*/ 4632 h 10000"/>
                <a:gd name="connsiteX12" fmla="*/ 10000 w 10000"/>
                <a:gd name="connsiteY12" fmla="*/ 5427 h 10000"/>
                <a:gd name="connsiteX13" fmla="*/ 9781 w 10000"/>
                <a:gd name="connsiteY13" fmla="*/ 5903 h 10000"/>
                <a:gd name="connsiteX14" fmla="*/ 9670 w 10000"/>
                <a:gd name="connsiteY14" fmla="*/ 6170 h 10000"/>
                <a:gd name="connsiteX15" fmla="*/ 9670 w 10000"/>
                <a:gd name="connsiteY15" fmla="*/ 6647 h 10000"/>
                <a:gd name="connsiteX16" fmla="*/ 9233 w 10000"/>
                <a:gd name="connsiteY16" fmla="*/ 6593 h 10000"/>
                <a:gd name="connsiteX17" fmla="*/ 8902 w 10000"/>
                <a:gd name="connsiteY17" fmla="*/ 6859 h 10000"/>
                <a:gd name="connsiteX18" fmla="*/ 8756 w 10000"/>
                <a:gd name="connsiteY18" fmla="*/ 7071 h 10000"/>
                <a:gd name="connsiteX19" fmla="*/ 8572 w 10000"/>
                <a:gd name="connsiteY19" fmla="*/ 7496 h 10000"/>
                <a:gd name="connsiteX20" fmla="*/ 8609 w 10000"/>
                <a:gd name="connsiteY20" fmla="*/ 7869 h 10000"/>
                <a:gd name="connsiteX21" fmla="*/ 8793 w 10000"/>
                <a:gd name="connsiteY21" fmla="*/ 8504 h 10000"/>
                <a:gd name="connsiteX22" fmla="*/ 8537 w 10000"/>
                <a:gd name="connsiteY22" fmla="*/ 8878 h 10000"/>
                <a:gd name="connsiteX23" fmla="*/ 8170 w 10000"/>
                <a:gd name="connsiteY23" fmla="*/ 9723 h 10000"/>
                <a:gd name="connsiteX24" fmla="*/ 8097 w 10000"/>
                <a:gd name="connsiteY24" fmla="*/ 9990 h 10000"/>
                <a:gd name="connsiteX25" fmla="*/ 7766 w 10000"/>
                <a:gd name="connsiteY25" fmla="*/ 9935 h 10000"/>
                <a:gd name="connsiteX26" fmla="*/ 7400 w 10000"/>
                <a:gd name="connsiteY26" fmla="*/ 9723 h 10000"/>
                <a:gd name="connsiteX27" fmla="*/ 1502 w 10000"/>
                <a:gd name="connsiteY27" fmla="*/ 9935 h 10000"/>
                <a:gd name="connsiteX28" fmla="*/ 1428 w 10000"/>
                <a:gd name="connsiteY28" fmla="*/ 9460 h 10000"/>
                <a:gd name="connsiteX29" fmla="*/ 1223 w 10000"/>
                <a:gd name="connsiteY29" fmla="*/ 9316 h 10000"/>
                <a:gd name="connsiteX30" fmla="*/ 1120 w 10000"/>
                <a:gd name="connsiteY30" fmla="*/ 8921 h 10000"/>
                <a:gd name="connsiteX31" fmla="*/ 1145 w 10000"/>
                <a:gd name="connsiteY31" fmla="*/ 8439 h 10000"/>
                <a:gd name="connsiteX32" fmla="*/ 1167 w 10000"/>
                <a:gd name="connsiteY32" fmla="*/ 8061 h 10000"/>
                <a:gd name="connsiteX33" fmla="*/ 1246 w 10000"/>
                <a:gd name="connsiteY33" fmla="*/ 7600 h 10000"/>
                <a:gd name="connsiteX34" fmla="*/ 1173 w 10000"/>
                <a:gd name="connsiteY34" fmla="*/ 7178 h 10000"/>
                <a:gd name="connsiteX35" fmla="*/ 1051 w 10000"/>
                <a:gd name="connsiteY35" fmla="*/ 6758 h 10000"/>
                <a:gd name="connsiteX36" fmla="*/ 1062 w 10000"/>
                <a:gd name="connsiteY36" fmla="*/ 6382 h 10000"/>
                <a:gd name="connsiteX37" fmla="*/ 1062 w 10000"/>
                <a:gd name="connsiteY37" fmla="*/ 6277 h 10000"/>
                <a:gd name="connsiteX38" fmla="*/ 1100 w 10000"/>
                <a:gd name="connsiteY38" fmla="*/ 5746 h 10000"/>
                <a:gd name="connsiteX39" fmla="*/ 953 w 10000"/>
                <a:gd name="connsiteY39" fmla="*/ 5319 h 10000"/>
                <a:gd name="connsiteX40" fmla="*/ 696 w 10000"/>
                <a:gd name="connsiteY40" fmla="*/ 4471 h 10000"/>
                <a:gd name="connsiteX41" fmla="*/ 623 w 10000"/>
                <a:gd name="connsiteY41" fmla="*/ 3834 h 10000"/>
                <a:gd name="connsiteX42" fmla="*/ 521 w 10000"/>
                <a:gd name="connsiteY42" fmla="*/ 3389 h 10000"/>
                <a:gd name="connsiteX43" fmla="*/ 0 w 10000"/>
                <a:gd name="connsiteY43" fmla="*/ 2563 h 10000"/>
                <a:gd name="connsiteX44" fmla="*/ 477 w 10000"/>
                <a:gd name="connsiteY44" fmla="*/ 1977 h 10000"/>
                <a:gd name="connsiteX45" fmla="*/ 477 w 10000"/>
                <a:gd name="connsiteY45" fmla="*/ 1713 h 10000"/>
                <a:gd name="connsiteX46" fmla="*/ 477 w 10000"/>
                <a:gd name="connsiteY46" fmla="*/ 915 h 10000"/>
                <a:gd name="connsiteX47" fmla="*/ 715 w 10000"/>
                <a:gd name="connsiteY47" fmla="*/ 127 h 10000"/>
                <a:gd name="connsiteX48" fmla="*/ 4777 w 10000"/>
                <a:gd name="connsiteY48" fmla="*/ 162 h 10000"/>
                <a:gd name="connsiteX0" fmla="*/ 8448 w 10000"/>
                <a:gd name="connsiteY0" fmla="*/ 0 h 10000"/>
                <a:gd name="connsiteX1" fmla="*/ 8353 w 10000"/>
                <a:gd name="connsiteY1" fmla="*/ 491 h 10000"/>
                <a:gd name="connsiteX2" fmla="*/ 8682 w 10000"/>
                <a:gd name="connsiteY2" fmla="*/ 915 h 10000"/>
                <a:gd name="connsiteX3" fmla="*/ 8631 w 10000"/>
                <a:gd name="connsiteY3" fmla="*/ 1221 h 10000"/>
                <a:gd name="connsiteX4" fmla="*/ 8426 w 10000"/>
                <a:gd name="connsiteY4" fmla="*/ 1923 h 10000"/>
                <a:gd name="connsiteX5" fmla="*/ 8537 w 10000"/>
                <a:gd name="connsiteY5" fmla="*/ 2189 h 10000"/>
                <a:gd name="connsiteX6" fmla="*/ 8572 w 10000"/>
                <a:gd name="connsiteY6" fmla="*/ 2510 h 10000"/>
                <a:gd name="connsiteX7" fmla="*/ 8976 w 10000"/>
                <a:gd name="connsiteY7" fmla="*/ 3039 h 10000"/>
                <a:gd name="connsiteX8" fmla="*/ 9458 w 10000"/>
                <a:gd name="connsiteY8" fmla="*/ 3370 h 10000"/>
                <a:gd name="connsiteX9" fmla="*/ 9561 w 10000"/>
                <a:gd name="connsiteY9" fmla="*/ 3995 h 10000"/>
                <a:gd name="connsiteX10" fmla="*/ 9743 w 10000"/>
                <a:gd name="connsiteY10" fmla="*/ 4365 h 10000"/>
                <a:gd name="connsiteX11" fmla="*/ 9890 w 10000"/>
                <a:gd name="connsiteY11" fmla="*/ 4632 h 10000"/>
                <a:gd name="connsiteX12" fmla="*/ 10000 w 10000"/>
                <a:gd name="connsiteY12" fmla="*/ 5427 h 10000"/>
                <a:gd name="connsiteX13" fmla="*/ 9781 w 10000"/>
                <a:gd name="connsiteY13" fmla="*/ 5903 h 10000"/>
                <a:gd name="connsiteX14" fmla="*/ 9670 w 10000"/>
                <a:gd name="connsiteY14" fmla="*/ 6170 h 10000"/>
                <a:gd name="connsiteX15" fmla="*/ 9670 w 10000"/>
                <a:gd name="connsiteY15" fmla="*/ 6647 h 10000"/>
                <a:gd name="connsiteX16" fmla="*/ 9233 w 10000"/>
                <a:gd name="connsiteY16" fmla="*/ 6593 h 10000"/>
                <a:gd name="connsiteX17" fmla="*/ 8902 w 10000"/>
                <a:gd name="connsiteY17" fmla="*/ 6859 h 10000"/>
                <a:gd name="connsiteX18" fmla="*/ 8756 w 10000"/>
                <a:gd name="connsiteY18" fmla="*/ 7071 h 10000"/>
                <a:gd name="connsiteX19" fmla="*/ 8572 w 10000"/>
                <a:gd name="connsiteY19" fmla="*/ 7496 h 10000"/>
                <a:gd name="connsiteX20" fmla="*/ 8609 w 10000"/>
                <a:gd name="connsiteY20" fmla="*/ 7869 h 10000"/>
                <a:gd name="connsiteX21" fmla="*/ 8793 w 10000"/>
                <a:gd name="connsiteY21" fmla="*/ 8504 h 10000"/>
                <a:gd name="connsiteX22" fmla="*/ 8537 w 10000"/>
                <a:gd name="connsiteY22" fmla="*/ 8878 h 10000"/>
                <a:gd name="connsiteX23" fmla="*/ 8170 w 10000"/>
                <a:gd name="connsiteY23" fmla="*/ 9723 h 10000"/>
                <a:gd name="connsiteX24" fmla="*/ 8097 w 10000"/>
                <a:gd name="connsiteY24" fmla="*/ 9990 h 10000"/>
                <a:gd name="connsiteX25" fmla="*/ 7766 w 10000"/>
                <a:gd name="connsiteY25" fmla="*/ 9935 h 10000"/>
                <a:gd name="connsiteX26" fmla="*/ 7400 w 10000"/>
                <a:gd name="connsiteY26" fmla="*/ 9723 h 10000"/>
                <a:gd name="connsiteX27" fmla="*/ 1502 w 10000"/>
                <a:gd name="connsiteY27" fmla="*/ 9935 h 10000"/>
                <a:gd name="connsiteX28" fmla="*/ 1428 w 10000"/>
                <a:gd name="connsiteY28" fmla="*/ 9460 h 10000"/>
                <a:gd name="connsiteX29" fmla="*/ 1223 w 10000"/>
                <a:gd name="connsiteY29" fmla="*/ 9316 h 10000"/>
                <a:gd name="connsiteX30" fmla="*/ 1120 w 10000"/>
                <a:gd name="connsiteY30" fmla="*/ 8921 h 10000"/>
                <a:gd name="connsiteX31" fmla="*/ 1145 w 10000"/>
                <a:gd name="connsiteY31" fmla="*/ 8439 h 10000"/>
                <a:gd name="connsiteX32" fmla="*/ 1167 w 10000"/>
                <a:gd name="connsiteY32" fmla="*/ 8061 h 10000"/>
                <a:gd name="connsiteX33" fmla="*/ 1246 w 10000"/>
                <a:gd name="connsiteY33" fmla="*/ 7600 h 10000"/>
                <a:gd name="connsiteX34" fmla="*/ 1173 w 10000"/>
                <a:gd name="connsiteY34" fmla="*/ 7178 h 10000"/>
                <a:gd name="connsiteX35" fmla="*/ 1051 w 10000"/>
                <a:gd name="connsiteY35" fmla="*/ 6758 h 10000"/>
                <a:gd name="connsiteX36" fmla="*/ 1062 w 10000"/>
                <a:gd name="connsiteY36" fmla="*/ 6382 h 10000"/>
                <a:gd name="connsiteX37" fmla="*/ 1062 w 10000"/>
                <a:gd name="connsiteY37" fmla="*/ 6277 h 10000"/>
                <a:gd name="connsiteX38" fmla="*/ 1100 w 10000"/>
                <a:gd name="connsiteY38" fmla="*/ 5746 h 10000"/>
                <a:gd name="connsiteX39" fmla="*/ 953 w 10000"/>
                <a:gd name="connsiteY39" fmla="*/ 5319 h 10000"/>
                <a:gd name="connsiteX40" fmla="*/ 696 w 10000"/>
                <a:gd name="connsiteY40" fmla="*/ 4471 h 10000"/>
                <a:gd name="connsiteX41" fmla="*/ 543 w 10000"/>
                <a:gd name="connsiteY41" fmla="*/ 3858 h 10000"/>
                <a:gd name="connsiteX42" fmla="*/ 521 w 10000"/>
                <a:gd name="connsiteY42" fmla="*/ 3389 h 10000"/>
                <a:gd name="connsiteX43" fmla="*/ 0 w 10000"/>
                <a:gd name="connsiteY43" fmla="*/ 2563 h 10000"/>
                <a:gd name="connsiteX44" fmla="*/ 477 w 10000"/>
                <a:gd name="connsiteY44" fmla="*/ 1977 h 10000"/>
                <a:gd name="connsiteX45" fmla="*/ 477 w 10000"/>
                <a:gd name="connsiteY45" fmla="*/ 1713 h 10000"/>
                <a:gd name="connsiteX46" fmla="*/ 477 w 10000"/>
                <a:gd name="connsiteY46" fmla="*/ 915 h 10000"/>
                <a:gd name="connsiteX47" fmla="*/ 715 w 10000"/>
                <a:gd name="connsiteY47" fmla="*/ 127 h 10000"/>
                <a:gd name="connsiteX48" fmla="*/ 4777 w 10000"/>
                <a:gd name="connsiteY48" fmla="*/ 162 h 10000"/>
                <a:gd name="connsiteX0" fmla="*/ 8448 w 10000"/>
                <a:gd name="connsiteY0" fmla="*/ 0 h 10000"/>
                <a:gd name="connsiteX1" fmla="*/ 8353 w 10000"/>
                <a:gd name="connsiteY1" fmla="*/ 491 h 10000"/>
                <a:gd name="connsiteX2" fmla="*/ 8682 w 10000"/>
                <a:gd name="connsiteY2" fmla="*/ 915 h 10000"/>
                <a:gd name="connsiteX3" fmla="*/ 8631 w 10000"/>
                <a:gd name="connsiteY3" fmla="*/ 1221 h 10000"/>
                <a:gd name="connsiteX4" fmla="*/ 8426 w 10000"/>
                <a:gd name="connsiteY4" fmla="*/ 1923 h 10000"/>
                <a:gd name="connsiteX5" fmla="*/ 8537 w 10000"/>
                <a:gd name="connsiteY5" fmla="*/ 2189 h 10000"/>
                <a:gd name="connsiteX6" fmla="*/ 8572 w 10000"/>
                <a:gd name="connsiteY6" fmla="*/ 2510 h 10000"/>
                <a:gd name="connsiteX7" fmla="*/ 8976 w 10000"/>
                <a:gd name="connsiteY7" fmla="*/ 3039 h 10000"/>
                <a:gd name="connsiteX8" fmla="*/ 9458 w 10000"/>
                <a:gd name="connsiteY8" fmla="*/ 3370 h 10000"/>
                <a:gd name="connsiteX9" fmla="*/ 9561 w 10000"/>
                <a:gd name="connsiteY9" fmla="*/ 3995 h 10000"/>
                <a:gd name="connsiteX10" fmla="*/ 9743 w 10000"/>
                <a:gd name="connsiteY10" fmla="*/ 4365 h 10000"/>
                <a:gd name="connsiteX11" fmla="*/ 9890 w 10000"/>
                <a:gd name="connsiteY11" fmla="*/ 4632 h 10000"/>
                <a:gd name="connsiteX12" fmla="*/ 10000 w 10000"/>
                <a:gd name="connsiteY12" fmla="*/ 5427 h 10000"/>
                <a:gd name="connsiteX13" fmla="*/ 9781 w 10000"/>
                <a:gd name="connsiteY13" fmla="*/ 5903 h 10000"/>
                <a:gd name="connsiteX14" fmla="*/ 9670 w 10000"/>
                <a:gd name="connsiteY14" fmla="*/ 6170 h 10000"/>
                <a:gd name="connsiteX15" fmla="*/ 9670 w 10000"/>
                <a:gd name="connsiteY15" fmla="*/ 6647 h 10000"/>
                <a:gd name="connsiteX16" fmla="*/ 9233 w 10000"/>
                <a:gd name="connsiteY16" fmla="*/ 6593 h 10000"/>
                <a:gd name="connsiteX17" fmla="*/ 8902 w 10000"/>
                <a:gd name="connsiteY17" fmla="*/ 6859 h 10000"/>
                <a:gd name="connsiteX18" fmla="*/ 8756 w 10000"/>
                <a:gd name="connsiteY18" fmla="*/ 7071 h 10000"/>
                <a:gd name="connsiteX19" fmla="*/ 8572 w 10000"/>
                <a:gd name="connsiteY19" fmla="*/ 7496 h 10000"/>
                <a:gd name="connsiteX20" fmla="*/ 8609 w 10000"/>
                <a:gd name="connsiteY20" fmla="*/ 7869 h 10000"/>
                <a:gd name="connsiteX21" fmla="*/ 8793 w 10000"/>
                <a:gd name="connsiteY21" fmla="*/ 8504 h 10000"/>
                <a:gd name="connsiteX22" fmla="*/ 8537 w 10000"/>
                <a:gd name="connsiteY22" fmla="*/ 8878 h 10000"/>
                <a:gd name="connsiteX23" fmla="*/ 8170 w 10000"/>
                <a:gd name="connsiteY23" fmla="*/ 9723 h 10000"/>
                <a:gd name="connsiteX24" fmla="*/ 8097 w 10000"/>
                <a:gd name="connsiteY24" fmla="*/ 9990 h 10000"/>
                <a:gd name="connsiteX25" fmla="*/ 7766 w 10000"/>
                <a:gd name="connsiteY25" fmla="*/ 9935 h 10000"/>
                <a:gd name="connsiteX26" fmla="*/ 7400 w 10000"/>
                <a:gd name="connsiteY26" fmla="*/ 9723 h 10000"/>
                <a:gd name="connsiteX27" fmla="*/ 1502 w 10000"/>
                <a:gd name="connsiteY27" fmla="*/ 9935 h 10000"/>
                <a:gd name="connsiteX28" fmla="*/ 1428 w 10000"/>
                <a:gd name="connsiteY28" fmla="*/ 9460 h 10000"/>
                <a:gd name="connsiteX29" fmla="*/ 1223 w 10000"/>
                <a:gd name="connsiteY29" fmla="*/ 9316 h 10000"/>
                <a:gd name="connsiteX30" fmla="*/ 1120 w 10000"/>
                <a:gd name="connsiteY30" fmla="*/ 8921 h 10000"/>
                <a:gd name="connsiteX31" fmla="*/ 1145 w 10000"/>
                <a:gd name="connsiteY31" fmla="*/ 8439 h 10000"/>
                <a:gd name="connsiteX32" fmla="*/ 1167 w 10000"/>
                <a:gd name="connsiteY32" fmla="*/ 8061 h 10000"/>
                <a:gd name="connsiteX33" fmla="*/ 1246 w 10000"/>
                <a:gd name="connsiteY33" fmla="*/ 7600 h 10000"/>
                <a:gd name="connsiteX34" fmla="*/ 1173 w 10000"/>
                <a:gd name="connsiteY34" fmla="*/ 7178 h 10000"/>
                <a:gd name="connsiteX35" fmla="*/ 1051 w 10000"/>
                <a:gd name="connsiteY35" fmla="*/ 6758 h 10000"/>
                <a:gd name="connsiteX36" fmla="*/ 1062 w 10000"/>
                <a:gd name="connsiteY36" fmla="*/ 6382 h 10000"/>
                <a:gd name="connsiteX37" fmla="*/ 1062 w 10000"/>
                <a:gd name="connsiteY37" fmla="*/ 6277 h 10000"/>
                <a:gd name="connsiteX38" fmla="*/ 953 w 10000"/>
                <a:gd name="connsiteY38" fmla="*/ 5319 h 10000"/>
                <a:gd name="connsiteX39" fmla="*/ 696 w 10000"/>
                <a:gd name="connsiteY39" fmla="*/ 4471 h 10000"/>
                <a:gd name="connsiteX40" fmla="*/ 543 w 10000"/>
                <a:gd name="connsiteY40" fmla="*/ 3858 h 10000"/>
                <a:gd name="connsiteX41" fmla="*/ 521 w 10000"/>
                <a:gd name="connsiteY41" fmla="*/ 3389 h 10000"/>
                <a:gd name="connsiteX42" fmla="*/ 0 w 10000"/>
                <a:gd name="connsiteY42" fmla="*/ 2563 h 10000"/>
                <a:gd name="connsiteX43" fmla="*/ 477 w 10000"/>
                <a:gd name="connsiteY43" fmla="*/ 1977 h 10000"/>
                <a:gd name="connsiteX44" fmla="*/ 477 w 10000"/>
                <a:gd name="connsiteY44" fmla="*/ 1713 h 10000"/>
                <a:gd name="connsiteX45" fmla="*/ 477 w 10000"/>
                <a:gd name="connsiteY45" fmla="*/ 915 h 10000"/>
                <a:gd name="connsiteX46" fmla="*/ 715 w 10000"/>
                <a:gd name="connsiteY46" fmla="*/ 127 h 10000"/>
                <a:gd name="connsiteX47" fmla="*/ 4777 w 10000"/>
                <a:gd name="connsiteY47" fmla="*/ 162 h 10000"/>
                <a:gd name="connsiteX0" fmla="*/ 8448 w 10000"/>
                <a:gd name="connsiteY0" fmla="*/ 0 h 10000"/>
                <a:gd name="connsiteX1" fmla="*/ 8353 w 10000"/>
                <a:gd name="connsiteY1" fmla="*/ 491 h 10000"/>
                <a:gd name="connsiteX2" fmla="*/ 8682 w 10000"/>
                <a:gd name="connsiteY2" fmla="*/ 915 h 10000"/>
                <a:gd name="connsiteX3" fmla="*/ 8631 w 10000"/>
                <a:gd name="connsiteY3" fmla="*/ 1221 h 10000"/>
                <a:gd name="connsiteX4" fmla="*/ 8426 w 10000"/>
                <a:gd name="connsiteY4" fmla="*/ 1923 h 10000"/>
                <a:gd name="connsiteX5" fmla="*/ 8537 w 10000"/>
                <a:gd name="connsiteY5" fmla="*/ 2189 h 10000"/>
                <a:gd name="connsiteX6" fmla="*/ 8572 w 10000"/>
                <a:gd name="connsiteY6" fmla="*/ 2510 h 10000"/>
                <a:gd name="connsiteX7" fmla="*/ 8976 w 10000"/>
                <a:gd name="connsiteY7" fmla="*/ 3039 h 10000"/>
                <a:gd name="connsiteX8" fmla="*/ 9458 w 10000"/>
                <a:gd name="connsiteY8" fmla="*/ 3370 h 10000"/>
                <a:gd name="connsiteX9" fmla="*/ 9561 w 10000"/>
                <a:gd name="connsiteY9" fmla="*/ 3995 h 10000"/>
                <a:gd name="connsiteX10" fmla="*/ 9743 w 10000"/>
                <a:gd name="connsiteY10" fmla="*/ 4365 h 10000"/>
                <a:gd name="connsiteX11" fmla="*/ 9890 w 10000"/>
                <a:gd name="connsiteY11" fmla="*/ 4632 h 10000"/>
                <a:gd name="connsiteX12" fmla="*/ 10000 w 10000"/>
                <a:gd name="connsiteY12" fmla="*/ 5427 h 10000"/>
                <a:gd name="connsiteX13" fmla="*/ 9781 w 10000"/>
                <a:gd name="connsiteY13" fmla="*/ 5903 h 10000"/>
                <a:gd name="connsiteX14" fmla="*/ 9670 w 10000"/>
                <a:gd name="connsiteY14" fmla="*/ 6170 h 10000"/>
                <a:gd name="connsiteX15" fmla="*/ 9670 w 10000"/>
                <a:gd name="connsiteY15" fmla="*/ 6647 h 10000"/>
                <a:gd name="connsiteX16" fmla="*/ 9233 w 10000"/>
                <a:gd name="connsiteY16" fmla="*/ 6593 h 10000"/>
                <a:gd name="connsiteX17" fmla="*/ 8902 w 10000"/>
                <a:gd name="connsiteY17" fmla="*/ 6859 h 10000"/>
                <a:gd name="connsiteX18" fmla="*/ 8756 w 10000"/>
                <a:gd name="connsiteY18" fmla="*/ 7071 h 10000"/>
                <a:gd name="connsiteX19" fmla="*/ 8572 w 10000"/>
                <a:gd name="connsiteY19" fmla="*/ 7496 h 10000"/>
                <a:gd name="connsiteX20" fmla="*/ 8609 w 10000"/>
                <a:gd name="connsiteY20" fmla="*/ 7869 h 10000"/>
                <a:gd name="connsiteX21" fmla="*/ 8793 w 10000"/>
                <a:gd name="connsiteY21" fmla="*/ 8504 h 10000"/>
                <a:gd name="connsiteX22" fmla="*/ 8537 w 10000"/>
                <a:gd name="connsiteY22" fmla="*/ 8878 h 10000"/>
                <a:gd name="connsiteX23" fmla="*/ 8170 w 10000"/>
                <a:gd name="connsiteY23" fmla="*/ 9723 h 10000"/>
                <a:gd name="connsiteX24" fmla="*/ 8097 w 10000"/>
                <a:gd name="connsiteY24" fmla="*/ 9990 h 10000"/>
                <a:gd name="connsiteX25" fmla="*/ 7766 w 10000"/>
                <a:gd name="connsiteY25" fmla="*/ 9935 h 10000"/>
                <a:gd name="connsiteX26" fmla="*/ 7400 w 10000"/>
                <a:gd name="connsiteY26" fmla="*/ 9723 h 10000"/>
                <a:gd name="connsiteX27" fmla="*/ 1502 w 10000"/>
                <a:gd name="connsiteY27" fmla="*/ 9935 h 10000"/>
                <a:gd name="connsiteX28" fmla="*/ 1428 w 10000"/>
                <a:gd name="connsiteY28" fmla="*/ 9460 h 10000"/>
                <a:gd name="connsiteX29" fmla="*/ 1223 w 10000"/>
                <a:gd name="connsiteY29" fmla="*/ 9316 h 10000"/>
                <a:gd name="connsiteX30" fmla="*/ 1120 w 10000"/>
                <a:gd name="connsiteY30" fmla="*/ 8921 h 10000"/>
                <a:gd name="connsiteX31" fmla="*/ 1145 w 10000"/>
                <a:gd name="connsiteY31" fmla="*/ 8439 h 10000"/>
                <a:gd name="connsiteX32" fmla="*/ 1167 w 10000"/>
                <a:gd name="connsiteY32" fmla="*/ 8061 h 10000"/>
                <a:gd name="connsiteX33" fmla="*/ 1246 w 10000"/>
                <a:gd name="connsiteY33" fmla="*/ 7600 h 10000"/>
                <a:gd name="connsiteX34" fmla="*/ 1173 w 10000"/>
                <a:gd name="connsiteY34" fmla="*/ 7178 h 10000"/>
                <a:gd name="connsiteX35" fmla="*/ 1051 w 10000"/>
                <a:gd name="connsiteY35" fmla="*/ 6758 h 10000"/>
                <a:gd name="connsiteX36" fmla="*/ 1062 w 10000"/>
                <a:gd name="connsiteY36" fmla="*/ 6382 h 10000"/>
                <a:gd name="connsiteX37" fmla="*/ 1062 w 10000"/>
                <a:gd name="connsiteY37" fmla="*/ 6277 h 10000"/>
                <a:gd name="connsiteX38" fmla="*/ 838 w 10000"/>
                <a:gd name="connsiteY38" fmla="*/ 5455 h 10000"/>
                <a:gd name="connsiteX39" fmla="*/ 696 w 10000"/>
                <a:gd name="connsiteY39" fmla="*/ 4471 h 10000"/>
                <a:gd name="connsiteX40" fmla="*/ 543 w 10000"/>
                <a:gd name="connsiteY40" fmla="*/ 3858 h 10000"/>
                <a:gd name="connsiteX41" fmla="*/ 521 w 10000"/>
                <a:gd name="connsiteY41" fmla="*/ 3389 h 10000"/>
                <a:gd name="connsiteX42" fmla="*/ 0 w 10000"/>
                <a:gd name="connsiteY42" fmla="*/ 2563 h 10000"/>
                <a:gd name="connsiteX43" fmla="*/ 477 w 10000"/>
                <a:gd name="connsiteY43" fmla="*/ 1977 h 10000"/>
                <a:gd name="connsiteX44" fmla="*/ 477 w 10000"/>
                <a:gd name="connsiteY44" fmla="*/ 1713 h 10000"/>
                <a:gd name="connsiteX45" fmla="*/ 477 w 10000"/>
                <a:gd name="connsiteY45" fmla="*/ 915 h 10000"/>
                <a:gd name="connsiteX46" fmla="*/ 715 w 10000"/>
                <a:gd name="connsiteY46" fmla="*/ 127 h 10000"/>
                <a:gd name="connsiteX47" fmla="*/ 4777 w 10000"/>
                <a:gd name="connsiteY47" fmla="*/ 162 h 10000"/>
                <a:gd name="connsiteX0" fmla="*/ 8448 w 10000"/>
                <a:gd name="connsiteY0" fmla="*/ 0 h 10000"/>
                <a:gd name="connsiteX1" fmla="*/ 8353 w 10000"/>
                <a:gd name="connsiteY1" fmla="*/ 491 h 10000"/>
                <a:gd name="connsiteX2" fmla="*/ 8682 w 10000"/>
                <a:gd name="connsiteY2" fmla="*/ 915 h 10000"/>
                <a:gd name="connsiteX3" fmla="*/ 8631 w 10000"/>
                <a:gd name="connsiteY3" fmla="*/ 1221 h 10000"/>
                <a:gd name="connsiteX4" fmla="*/ 8426 w 10000"/>
                <a:gd name="connsiteY4" fmla="*/ 1923 h 10000"/>
                <a:gd name="connsiteX5" fmla="*/ 8537 w 10000"/>
                <a:gd name="connsiteY5" fmla="*/ 2189 h 10000"/>
                <a:gd name="connsiteX6" fmla="*/ 8572 w 10000"/>
                <a:gd name="connsiteY6" fmla="*/ 2510 h 10000"/>
                <a:gd name="connsiteX7" fmla="*/ 8976 w 10000"/>
                <a:gd name="connsiteY7" fmla="*/ 3039 h 10000"/>
                <a:gd name="connsiteX8" fmla="*/ 9458 w 10000"/>
                <a:gd name="connsiteY8" fmla="*/ 3370 h 10000"/>
                <a:gd name="connsiteX9" fmla="*/ 9561 w 10000"/>
                <a:gd name="connsiteY9" fmla="*/ 3995 h 10000"/>
                <a:gd name="connsiteX10" fmla="*/ 9743 w 10000"/>
                <a:gd name="connsiteY10" fmla="*/ 4365 h 10000"/>
                <a:gd name="connsiteX11" fmla="*/ 9890 w 10000"/>
                <a:gd name="connsiteY11" fmla="*/ 4632 h 10000"/>
                <a:gd name="connsiteX12" fmla="*/ 10000 w 10000"/>
                <a:gd name="connsiteY12" fmla="*/ 5427 h 10000"/>
                <a:gd name="connsiteX13" fmla="*/ 9781 w 10000"/>
                <a:gd name="connsiteY13" fmla="*/ 5903 h 10000"/>
                <a:gd name="connsiteX14" fmla="*/ 9670 w 10000"/>
                <a:gd name="connsiteY14" fmla="*/ 6170 h 10000"/>
                <a:gd name="connsiteX15" fmla="*/ 9670 w 10000"/>
                <a:gd name="connsiteY15" fmla="*/ 6647 h 10000"/>
                <a:gd name="connsiteX16" fmla="*/ 9233 w 10000"/>
                <a:gd name="connsiteY16" fmla="*/ 6593 h 10000"/>
                <a:gd name="connsiteX17" fmla="*/ 8902 w 10000"/>
                <a:gd name="connsiteY17" fmla="*/ 6859 h 10000"/>
                <a:gd name="connsiteX18" fmla="*/ 8667 w 10000"/>
                <a:gd name="connsiteY18" fmla="*/ 6896 h 10000"/>
                <a:gd name="connsiteX19" fmla="*/ 8572 w 10000"/>
                <a:gd name="connsiteY19" fmla="*/ 7496 h 10000"/>
                <a:gd name="connsiteX20" fmla="*/ 8609 w 10000"/>
                <a:gd name="connsiteY20" fmla="*/ 7869 h 10000"/>
                <a:gd name="connsiteX21" fmla="*/ 8793 w 10000"/>
                <a:gd name="connsiteY21" fmla="*/ 8504 h 10000"/>
                <a:gd name="connsiteX22" fmla="*/ 8537 w 10000"/>
                <a:gd name="connsiteY22" fmla="*/ 8878 h 10000"/>
                <a:gd name="connsiteX23" fmla="*/ 8170 w 10000"/>
                <a:gd name="connsiteY23" fmla="*/ 9723 h 10000"/>
                <a:gd name="connsiteX24" fmla="*/ 8097 w 10000"/>
                <a:gd name="connsiteY24" fmla="*/ 9990 h 10000"/>
                <a:gd name="connsiteX25" fmla="*/ 7766 w 10000"/>
                <a:gd name="connsiteY25" fmla="*/ 9935 h 10000"/>
                <a:gd name="connsiteX26" fmla="*/ 7400 w 10000"/>
                <a:gd name="connsiteY26" fmla="*/ 9723 h 10000"/>
                <a:gd name="connsiteX27" fmla="*/ 1502 w 10000"/>
                <a:gd name="connsiteY27" fmla="*/ 9935 h 10000"/>
                <a:gd name="connsiteX28" fmla="*/ 1428 w 10000"/>
                <a:gd name="connsiteY28" fmla="*/ 9460 h 10000"/>
                <a:gd name="connsiteX29" fmla="*/ 1223 w 10000"/>
                <a:gd name="connsiteY29" fmla="*/ 9316 h 10000"/>
                <a:gd name="connsiteX30" fmla="*/ 1120 w 10000"/>
                <a:gd name="connsiteY30" fmla="*/ 8921 h 10000"/>
                <a:gd name="connsiteX31" fmla="*/ 1145 w 10000"/>
                <a:gd name="connsiteY31" fmla="*/ 8439 h 10000"/>
                <a:gd name="connsiteX32" fmla="*/ 1167 w 10000"/>
                <a:gd name="connsiteY32" fmla="*/ 8061 h 10000"/>
                <a:gd name="connsiteX33" fmla="*/ 1246 w 10000"/>
                <a:gd name="connsiteY33" fmla="*/ 7600 h 10000"/>
                <a:gd name="connsiteX34" fmla="*/ 1173 w 10000"/>
                <a:gd name="connsiteY34" fmla="*/ 7178 h 10000"/>
                <a:gd name="connsiteX35" fmla="*/ 1051 w 10000"/>
                <a:gd name="connsiteY35" fmla="*/ 6758 h 10000"/>
                <a:gd name="connsiteX36" fmla="*/ 1062 w 10000"/>
                <a:gd name="connsiteY36" fmla="*/ 6382 h 10000"/>
                <a:gd name="connsiteX37" fmla="*/ 1062 w 10000"/>
                <a:gd name="connsiteY37" fmla="*/ 6277 h 10000"/>
                <a:gd name="connsiteX38" fmla="*/ 838 w 10000"/>
                <a:gd name="connsiteY38" fmla="*/ 5455 h 10000"/>
                <a:gd name="connsiteX39" fmla="*/ 696 w 10000"/>
                <a:gd name="connsiteY39" fmla="*/ 4471 h 10000"/>
                <a:gd name="connsiteX40" fmla="*/ 543 w 10000"/>
                <a:gd name="connsiteY40" fmla="*/ 3858 h 10000"/>
                <a:gd name="connsiteX41" fmla="*/ 521 w 10000"/>
                <a:gd name="connsiteY41" fmla="*/ 3389 h 10000"/>
                <a:gd name="connsiteX42" fmla="*/ 0 w 10000"/>
                <a:gd name="connsiteY42" fmla="*/ 2563 h 10000"/>
                <a:gd name="connsiteX43" fmla="*/ 477 w 10000"/>
                <a:gd name="connsiteY43" fmla="*/ 1977 h 10000"/>
                <a:gd name="connsiteX44" fmla="*/ 477 w 10000"/>
                <a:gd name="connsiteY44" fmla="*/ 1713 h 10000"/>
                <a:gd name="connsiteX45" fmla="*/ 477 w 10000"/>
                <a:gd name="connsiteY45" fmla="*/ 915 h 10000"/>
                <a:gd name="connsiteX46" fmla="*/ 715 w 10000"/>
                <a:gd name="connsiteY46" fmla="*/ 127 h 10000"/>
                <a:gd name="connsiteX47" fmla="*/ 4777 w 10000"/>
                <a:gd name="connsiteY47" fmla="*/ 162 h 10000"/>
                <a:gd name="connsiteX0" fmla="*/ 8448 w 10000"/>
                <a:gd name="connsiteY0" fmla="*/ 0 h 10000"/>
                <a:gd name="connsiteX1" fmla="*/ 8353 w 10000"/>
                <a:gd name="connsiteY1" fmla="*/ 491 h 10000"/>
                <a:gd name="connsiteX2" fmla="*/ 8682 w 10000"/>
                <a:gd name="connsiteY2" fmla="*/ 915 h 10000"/>
                <a:gd name="connsiteX3" fmla="*/ 8631 w 10000"/>
                <a:gd name="connsiteY3" fmla="*/ 1221 h 10000"/>
                <a:gd name="connsiteX4" fmla="*/ 8426 w 10000"/>
                <a:gd name="connsiteY4" fmla="*/ 1923 h 10000"/>
                <a:gd name="connsiteX5" fmla="*/ 8537 w 10000"/>
                <a:gd name="connsiteY5" fmla="*/ 2189 h 10000"/>
                <a:gd name="connsiteX6" fmla="*/ 8572 w 10000"/>
                <a:gd name="connsiteY6" fmla="*/ 2510 h 10000"/>
                <a:gd name="connsiteX7" fmla="*/ 8976 w 10000"/>
                <a:gd name="connsiteY7" fmla="*/ 3039 h 10000"/>
                <a:gd name="connsiteX8" fmla="*/ 9458 w 10000"/>
                <a:gd name="connsiteY8" fmla="*/ 3370 h 10000"/>
                <a:gd name="connsiteX9" fmla="*/ 9561 w 10000"/>
                <a:gd name="connsiteY9" fmla="*/ 3995 h 10000"/>
                <a:gd name="connsiteX10" fmla="*/ 9743 w 10000"/>
                <a:gd name="connsiteY10" fmla="*/ 4365 h 10000"/>
                <a:gd name="connsiteX11" fmla="*/ 9890 w 10000"/>
                <a:gd name="connsiteY11" fmla="*/ 4632 h 10000"/>
                <a:gd name="connsiteX12" fmla="*/ 10000 w 10000"/>
                <a:gd name="connsiteY12" fmla="*/ 5427 h 10000"/>
                <a:gd name="connsiteX13" fmla="*/ 9781 w 10000"/>
                <a:gd name="connsiteY13" fmla="*/ 5903 h 10000"/>
                <a:gd name="connsiteX14" fmla="*/ 9670 w 10000"/>
                <a:gd name="connsiteY14" fmla="*/ 6170 h 10000"/>
                <a:gd name="connsiteX15" fmla="*/ 9670 w 10000"/>
                <a:gd name="connsiteY15" fmla="*/ 6647 h 10000"/>
                <a:gd name="connsiteX16" fmla="*/ 9233 w 10000"/>
                <a:gd name="connsiteY16" fmla="*/ 6593 h 10000"/>
                <a:gd name="connsiteX17" fmla="*/ 8902 w 10000"/>
                <a:gd name="connsiteY17" fmla="*/ 6859 h 10000"/>
                <a:gd name="connsiteX18" fmla="*/ 8667 w 10000"/>
                <a:gd name="connsiteY18" fmla="*/ 6896 h 10000"/>
                <a:gd name="connsiteX19" fmla="*/ 8572 w 10000"/>
                <a:gd name="connsiteY19" fmla="*/ 7496 h 10000"/>
                <a:gd name="connsiteX20" fmla="*/ 8609 w 10000"/>
                <a:gd name="connsiteY20" fmla="*/ 7869 h 10000"/>
                <a:gd name="connsiteX21" fmla="*/ 8621 w 10000"/>
                <a:gd name="connsiteY21" fmla="*/ 8392 h 10000"/>
                <a:gd name="connsiteX22" fmla="*/ 8537 w 10000"/>
                <a:gd name="connsiteY22" fmla="*/ 8878 h 10000"/>
                <a:gd name="connsiteX23" fmla="*/ 8170 w 10000"/>
                <a:gd name="connsiteY23" fmla="*/ 9723 h 10000"/>
                <a:gd name="connsiteX24" fmla="*/ 8097 w 10000"/>
                <a:gd name="connsiteY24" fmla="*/ 9990 h 10000"/>
                <a:gd name="connsiteX25" fmla="*/ 7766 w 10000"/>
                <a:gd name="connsiteY25" fmla="*/ 9935 h 10000"/>
                <a:gd name="connsiteX26" fmla="*/ 7400 w 10000"/>
                <a:gd name="connsiteY26" fmla="*/ 9723 h 10000"/>
                <a:gd name="connsiteX27" fmla="*/ 1502 w 10000"/>
                <a:gd name="connsiteY27" fmla="*/ 9935 h 10000"/>
                <a:gd name="connsiteX28" fmla="*/ 1428 w 10000"/>
                <a:gd name="connsiteY28" fmla="*/ 9460 h 10000"/>
                <a:gd name="connsiteX29" fmla="*/ 1223 w 10000"/>
                <a:gd name="connsiteY29" fmla="*/ 9316 h 10000"/>
                <a:gd name="connsiteX30" fmla="*/ 1120 w 10000"/>
                <a:gd name="connsiteY30" fmla="*/ 8921 h 10000"/>
                <a:gd name="connsiteX31" fmla="*/ 1145 w 10000"/>
                <a:gd name="connsiteY31" fmla="*/ 8439 h 10000"/>
                <a:gd name="connsiteX32" fmla="*/ 1167 w 10000"/>
                <a:gd name="connsiteY32" fmla="*/ 8061 h 10000"/>
                <a:gd name="connsiteX33" fmla="*/ 1246 w 10000"/>
                <a:gd name="connsiteY33" fmla="*/ 7600 h 10000"/>
                <a:gd name="connsiteX34" fmla="*/ 1173 w 10000"/>
                <a:gd name="connsiteY34" fmla="*/ 7178 h 10000"/>
                <a:gd name="connsiteX35" fmla="*/ 1051 w 10000"/>
                <a:gd name="connsiteY35" fmla="*/ 6758 h 10000"/>
                <a:gd name="connsiteX36" fmla="*/ 1062 w 10000"/>
                <a:gd name="connsiteY36" fmla="*/ 6382 h 10000"/>
                <a:gd name="connsiteX37" fmla="*/ 1062 w 10000"/>
                <a:gd name="connsiteY37" fmla="*/ 6277 h 10000"/>
                <a:gd name="connsiteX38" fmla="*/ 838 w 10000"/>
                <a:gd name="connsiteY38" fmla="*/ 5455 h 10000"/>
                <a:gd name="connsiteX39" fmla="*/ 696 w 10000"/>
                <a:gd name="connsiteY39" fmla="*/ 4471 h 10000"/>
                <a:gd name="connsiteX40" fmla="*/ 543 w 10000"/>
                <a:gd name="connsiteY40" fmla="*/ 3858 h 10000"/>
                <a:gd name="connsiteX41" fmla="*/ 521 w 10000"/>
                <a:gd name="connsiteY41" fmla="*/ 3389 h 10000"/>
                <a:gd name="connsiteX42" fmla="*/ 0 w 10000"/>
                <a:gd name="connsiteY42" fmla="*/ 2563 h 10000"/>
                <a:gd name="connsiteX43" fmla="*/ 477 w 10000"/>
                <a:gd name="connsiteY43" fmla="*/ 1977 h 10000"/>
                <a:gd name="connsiteX44" fmla="*/ 477 w 10000"/>
                <a:gd name="connsiteY44" fmla="*/ 1713 h 10000"/>
                <a:gd name="connsiteX45" fmla="*/ 477 w 10000"/>
                <a:gd name="connsiteY45" fmla="*/ 915 h 10000"/>
                <a:gd name="connsiteX46" fmla="*/ 715 w 10000"/>
                <a:gd name="connsiteY46" fmla="*/ 127 h 10000"/>
                <a:gd name="connsiteX47" fmla="*/ 4777 w 10000"/>
                <a:gd name="connsiteY47" fmla="*/ 162 h 10000"/>
                <a:gd name="connsiteX0" fmla="*/ 8448 w 10000"/>
                <a:gd name="connsiteY0" fmla="*/ 0 h 10000"/>
                <a:gd name="connsiteX1" fmla="*/ 8353 w 10000"/>
                <a:gd name="connsiteY1" fmla="*/ 491 h 10000"/>
                <a:gd name="connsiteX2" fmla="*/ 8682 w 10000"/>
                <a:gd name="connsiteY2" fmla="*/ 915 h 10000"/>
                <a:gd name="connsiteX3" fmla="*/ 8631 w 10000"/>
                <a:gd name="connsiteY3" fmla="*/ 1221 h 10000"/>
                <a:gd name="connsiteX4" fmla="*/ 8426 w 10000"/>
                <a:gd name="connsiteY4" fmla="*/ 1923 h 10000"/>
                <a:gd name="connsiteX5" fmla="*/ 8537 w 10000"/>
                <a:gd name="connsiteY5" fmla="*/ 2189 h 10000"/>
                <a:gd name="connsiteX6" fmla="*/ 8572 w 10000"/>
                <a:gd name="connsiteY6" fmla="*/ 2510 h 10000"/>
                <a:gd name="connsiteX7" fmla="*/ 8976 w 10000"/>
                <a:gd name="connsiteY7" fmla="*/ 3039 h 10000"/>
                <a:gd name="connsiteX8" fmla="*/ 9458 w 10000"/>
                <a:gd name="connsiteY8" fmla="*/ 3370 h 10000"/>
                <a:gd name="connsiteX9" fmla="*/ 9561 w 10000"/>
                <a:gd name="connsiteY9" fmla="*/ 3995 h 10000"/>
                <a:gd name="connsiteX10" fmla="*/ 9743 w 10000"/>
                <a:gd name="connsiteY10" fmla="*/ 4365 h 10000"/>
                <a:gd name="connsiteX11" fmla="*/ 9890 w 10000"/>
                <a:gd name="connsiteY11" fmla="*/ 4632 h 10000"/>
                <a:gd name="connsiteX12" fmla="*/ 10000 w 10000"/>
                <a:gd name="connsiteY12" fmla="*/ 5427 h 10000"/>
                <a:gd name="connsiteX13" fmla="*/ 9781 w 10000"/>
                <a:gd name="connsiteY13" fmla="*/ 5903 h 10000"/>
                <a:gd name="connsiteX14" fmla="*/ 9670 w 10000"/>
                <a:gd name="connsiteY14" fmla="*/ 6170 h 10000"/>
                <a:gd name="connsiteX15" fmla="*/ 9670 w 10000"/>
                <a:gd name="connsiteY15" fmla="*/ 6647 h 10000"/>
                <a:gd name="connsiteX16" fmla="*/ 9233 w 10000"/>
                <a:gd name="connsiteY16" fmla="*/ 6593 h 10000"/>
                <a:gd name="connsiteX17" fmla="*/ 8902 w 10000"/>
                <a:gd name="connsiteY17" fmla="*/ 6859 h 10000"/>
                <a:gd name="connsiteX18" fmla="*/ 8667 w 10000"/>
                <a:gd name="connsiteY18" fmla="*/ 6896 h 10000"/>
                <a:gd name="connsiteX19" fmla="*/ 8572 w 10000"/>
                <a:gd name="connsiteY19" fmla="*/ 7496 h 10000"/>
                <a:gd name="connsiteX20" fmla="*/ 8609 w 10000"/>
                <a:gd name="connsiteY20" fmla="*/ 7869 h 10000"/>
                <a:gd name="connsiteX21" fmla="*/ 8621 w 10000"/>
                <a:gd name="connsiteY21" fmla="*/ 8392 h 10000"/>
                <a:gd name="connsiteX22" fmla="*/ 8537 w 10000"/>
                <a:gd name="connsiteY22" fmla="*/ 8878 h 10000"/>
                <a:gd name="connsiteX23" fmla="*/ 8170 w 10000"/>
                <a:gd name="connsiteY23" fmla="*/ 9723 h 10000"/>
                <a:gd name="connsiteX24" fmla="*/ 8097 w 10000"/>
                <a:gd name="connsiteY24" fmla="*/ 9990 h 10000"/>
                <a:gd name="connsiteX25" fmla="*/ 7766 w 10000"/>
                <a:gd name="connsiteY25" fmla="*/ 9935 h 10000"/>
                <a:gd name="connsiteX26" fmla="*/ 7400 w 10000"/>
                <a:gd name="connsiteY26" fmla="*/ 9723 h 10000"/>
                <a:gd name="connsiteX27" fmla="*/ 1502 w 10000"/>
                <a:gd name="connsiteY27" fmla="*/ 9935 h 10000"/>
                <a:gd name="connsiteX28" fmla="*/ 1428 w 10000"/>
                <a:gd name="connsiteY28" fmla="*/ 9460 h 10000"/>
                <a:gd name="connsiteX29" fmla="*/ 1223 w 10000"/>
                <a:gd name="connsiteY29" fmla="*/ 9316 h 10000"/>
                <a:gd name="connsiteX30" fmla="*/ 1120 w 10000"/>
                <a:gd name="connsiteY30" fmla="*/ 8921 h 10000"/>
                <a:gd name="connsiteX31" fmla="*/ 1145 w 10000"/>
                <a:gd name="connsiteY31" fmla="*/ 8439 h 10000"/>
                <a:gd name="connsiteX32" fmla="*/ 1167 w 10000"/>
                <a:gd name="connsiteY32" fmla="*/ 8061 h 10000"/>
                <a:gd name="connsiteX33" fmla="*/ 1246 w 10000"/>
                <a:gd name="connsiteY33" fmla="*/ 7600 h 10000"/>
                <a:gd name="connsiteX34" fmla="*/ 1173 w 10000"/>
                <a:gd name="connsiteY34" fmla="*/ 7178 h 10000"/>
                <a:gd name="connsiteX35" fmla="*/ 1051 w 10000"/>
                <a:gd name="connsiteY35" fmla="*/ 6758 h 10000"/>
                <a:gd name="connsiteX36" fmla="*/ 1062 w 10000"/>
                <a:gd name="connsiteY36" fmla="*/ 6382 h 10000"/>
                <a:gd name="connsiteX37" fmla="*/ 1062 w 10000"/>
                <a:gd name="connsiteY37" fmla="*/ 6277 h 10000"/>
                <a:gd name="connsiteX38" fmla="*/ 838 w 10000"/>
                <a:gd name="connsiteY38" fmla="*/ 5455 h 10000"/>
                <a:gd name="connsiteX39" fmla="*/ 696 w 10000"/>
                <a:gd name="connsiteY39" fmla="*/ 4471 h 10000"/>
                <a:gd name="connsiteX40" fmla="*/ 543 w 10000"/>
                <a:gd name="connsiteY40" fmla="*/ 3858 h 10000"/>
                <a:gd name="connsiteX41" fmla="*/ 521 w 10000"/>
                <a:gd name="connsiteY41" fmla="*/ 3389 h 10000"/>
                <a:gd name="connsiteX42" fmla="*/ 0 w 10000"/>
                <a:gd name="connsiteY42" fmla="*/ 2563 h 10000"/>
                <a:gd name="connsiteX43" fmla="*/ 477 w 10000"/>
                <a:gd name="connsiteY43" fmla="*/ 1977 h 10000"/>
                <a:gd name="connsiteX44" fmla="*/ 477 w 10000"/>
                <a:gd name="connsiteY44" fmla="*/ 1713 h 10000"/>
                <a:gd name="connsiteX45" fmla="*/ 477 w 10000"/>
                <a:gd name="connsiteY45" fmla="*/ 915 h 10000"/>
                <a:gd name="connsiteX46" fmla="*/ 715 w 10000"/>
                <a:gd name="connsiteY46" fmla="*/ 127 h 10000"/>
                <a:gd name="connsiteX47" fmla="*/ 4777 w 10000"/>
                <a:gd name="connsiteY47" fmla="*/ 162 h 10000"/>
                <a:gd name="connsiteX48" fmla="*/ 8448 w 10000"/>
                <a:gd name="connsiteY48" fmla="*/ 0 h 10000"/>
                <a:gd name="connsiteX0" fmla="*/ 8448 w 10000"/>
                <a:gd name="connsiteY0" fmla="*/ 0 h 10000"/>
                <a:gd name="connsiteX1" fmla="*/ 8353 w 10000"/>
                <a:gd name="connsiteY1" fmla="*/ 491 h 10000"/>
                <a:gd name="connsiteX2" fmla="*/ 8682 w 10000"/>
                <a:gd name="connsiteY2" fmla="*/ 915 h 10000"/>
                <a:gd name="connsiteX3" fmla="*/ 8631 w 10000"/>
                <a:gd name="connsiteY3" fmla="*/ 1221 h 10000"/>
                <a:gd name="connsiteX4" fmla="*/ 8426 w 10000"/>
                <a:gd name="connsiteY4" fmla="*/ 1923 h 10000"/>
                <a:gd name="connsiteX5" fmla="*/ 8537 w 10000"/>
                <a:gd name="connsiteY5" fmla="*/ 2189 h 10000"/>
                <a:gd name="connsiteX6" fmla="*/ 8572 w 10000"/>
                <a:gd name="connsiteY6" fmla="*/ 2510 h 10000"/>
                <a:gd name="connsiteX7" fmla="*/ 8976 w 10000"/>
                <a:gd name="connsiteY7" fmla="*/ 3039 h 10000"/>
                <a:gd name="connsiteX8" fmla="*/ 9458 w 10000"/>
                <a:gd name="connsiteY8" fmla="*/ 3370 h 10000"/>
                <a:gd name="connsiteX9" fmla="*/ 9561 w 10000"/>
                <a:gd name="connsiteY9" fmla="*/ 3995 h 10000"/>
                <a:gd name="connsiteX10" fmla="*/ 9743 w 10000"/>
                <a:gd name="connsiteY10" fmla="*/ 4365 h 10000"/>
                <a:gd name="connsiteX11" fmla="*/ 9890 w 10000"/>
                <a:gd name="connsiteY11" fmla="*/ 4632 h 10000"/>
                <a:gd name="connsiteX12" fmla="*/ 10000 w 10000"/>
                <a:gd name="connsiteY12" fmla="*/ 5427 h 10000"/>
                <a:gd name="connsiteX13" fmla="*/ 9781 w 10000"/>
                <a:gd name="connsiteY13" fmla="*/ 5903 h 10000"/>
                <a:gd name="connsiteX14" fmla="*/ 9670 w 10000"/>
                <a:gd name="connsiteY14" fmla="*/ 6170 h 10000"/>
                <a:gd name="connsiteX15" fmla="*/ 9670 w 10000"/>
                <a:gd name="connsiteY15" fmla="*/ 6647 h 10000"/>
                <a:gd name="connsiteX16" fmla="*/ 9233 w 10000"/>
                <a:gd name="connsiteY16" fmla="*/ 6593 h 10000"/>
                <a:gd name="connsiteX17" fmla="*/ 8902 w 10000"/>
                <a:gd name="connsiteY17" fmla="*/ 6859 h 10000"/>
                <a:gd name="connsiteX18" fmla="*/ 8667 w 10000"/>
                <a:gd name="connsiteY18" fmla="*/ 6896 h 10000"/>
                <a:gd name="connsiteX19" fmla="*/ 8572 w 10000"/>
                <a:gd name="connsiteY19" fmla="*/ 7496 h 10000"/>
                <a:gd name="connsiteX20" fmla="*/ 8754 w 10000"/>
                <a:gd name="connsiteY20" fmla="*/ 7424 h 10000"/>
                <a:gd name="connsiteX21" fmla="*/ 8609 w 10000"/>
                <a:gd name="connsiteY21" fmla="*/ 7869 h 10000"/>
                <a:gd name="connsiteX22" fmla="*/ 8621 w 10000"/>
                <a:gd name="connsiteY22" fmla="*/ 8392 h 10000"/>
                <a:gd name="connsiteX23" fmla="*/ 8537 w 10000"/>
                <a:gd name="connsiteY23" fmla="*/ 8878 h 10000"/>
                <a:gd name="connsiteX24" fmla="*/ 8170 w 10000"/>
                <a:gd name="connsiteY24" fmla="*/ 9723 h 10000"/>
                <a:gd name="connsiteX25" fmla="*/ 8097 w 10000"/>
                <a:gd name="connsiteY25" fmla="*/ 9990 h 10000"/>
                <a:gd name="connsiteX26" fmla="*/ 7766 w 10000"/>
                <a:gd name="connsiteY26" fmla="*/ 9935 h 10000"/>
                <a:gd name="connsiteX27" fmla="*/ 7400 w 10000"/>
                <a:gd name="connsiteY27" fmla="*/ 9723 h 10000"/>
                <a:gd name="connsiteX28" fmla="*/ 1502 w 10000"/>
                <a:gd name="connsiteY28" fmla="*/ 9935 h 10000"/>
                <a:gd name="connsiteX29" fmla="*/ 1428 w 10000"/>
                <a:gd name="connsiteY29" fmla="*/ 9460 h 10000"/>
                <a:gd name="connsiteX30" fmla="*/ 1223 w 10000"/>
                <a:gd name="connsiteY30" fmla="*/ 9316 h 10000"/>
                <a:gd name="connsiteX31" fmla="*/ 1120 w 10000"/>
                <a:gd name="connsiteY31" fmla="*/ 8921 h 10000"/>
                <a:gd name="connsiteX32" fmla="*/ 1145 w 10000"/>
                <a:gd name="connsiteY32" fmla="*/ 8439 h 10000"/>
                <a:gd name="connsiteX33" fmla="*/ 1167 w 10000"/>
                <a:gd name="connsiteY33" fmla="*/ 8061 h 10000"/>
                <a:gd name="connsiteX34" fmla="*/ 1246 w 10000"/>
                <a:gd name="connsiteY34" fmla="*/ 7600 h 10000"/>
                <a:gd name="connsiteX35" fmla="*/ 1173 w 10000"/>
                <a:gd name="connsiteY35" fmla="*/ 7178 h 10000"/>
                <a:gd name="connsiteX36" fmla="*/ 1051 w 10000"/>
                <a:gd name="connsiteY36" fmla="*/ 6758 h 10000"/>
                <a:gd name="connsiteX37" fmla="*/ 1062 w 10000"/>
                <a:gd name="connsiteY37" fmla="*/ 6382 h 10000"/>
                <a:gd name="connsiteX38" fmla="*/ 1062 w 10000"/>
                <a:gd name="connsiteY38" fmla="*/ 6277 h 10000"/>
                <a:gd name="connsiteX39" fmla="*/ 838 w 10000"/>
                <a:gd name="connsiteY39" fmla="*/ 5455 h 10000"/>
                <a:gd name="connsiteX40" fmla="*/ 696 w 10000"/>
                <a:gd name="connsiteY40" fmla="*/ 4471 h 10000"/>
                <a:gd name="connsiteX41" fmla="*/ 543 w 10000"/>
                <a:gd name="connsiteY41" fmla="*/ 3858 h 10000"/>
                <a:gd name="connsiteX42" fmla="*/ 521 w 10000"/>
                <a:gd name="connsiteY42" fmla="*/ 3389 h 10000"/>
                <a:gd name="connsiteX43" fmla="*/ 0 w 10000"/>
                <a:gd name="connsiteY43" fmla="*/ 2563 h 10000"/>
                <a:gd name="connsiteX44" fmla="*/ 477 w 10000"/>
                <a:gd name="connsiteY44" fmla="*/ 1977 h 10000"/>
                <a:gd name="connsiteX45" fmla="*/ 477 w 10000"/>
                <a:gd name="connsiteY45" fmla="*/ 1713 h 10000"/>
                <a:gd name="connsiteX46" fmla="*/ 477 w 10000"/>
                <a:gd name="connsiteY46" fmla="*/ 915 h 10000"/>
                <a:gd name="connsiteX47" fmla="*/ 715 w 10000"/>
                <a:gd name="connsiteY47" fmla="*/ 127 h 10000"/>
                <a:gd name="connsiteX48" fmla="*/ 4777 w 10000"/>
                <a:gd name="connsiteY48" fmla="*/ 162 h 10000"/>
                <a:gd name="connsiteX49" fmla="*/ 8448 w 10000"/>
                <a:gd name="connsiteY49" fmla="*/ 0 h 10000"/>
                <a:gd name="connsiteX0" fmla="*/ 8448 w 10000"/>
                <a:gd name="connsiteY0" fmla="*/ 0 h 10000"/>
                <a:gd name="connsiteX1" fmla="*/ 8353 w 10000"/>
                <a:gd name="connsiteY1" fmla="*/ 491 h 10000"/>
                <a:gd name="connsiteX2" fmla="*/ 8682 w 10000"/>
                <a:gd name="connsiteY2" fmla="*/ 915 h 10000"/>
                <a:gd name="connsiteX3" fmla="*/ 8631 w 10000"/>
                <a:gd name="connsiteY3" fmla="*/ 1221 h 10000"/>
                <a:gd name="connsiteX4" fmla="*/ 8426 w 10000"/>
                <a:gd name="connsiteY4" fmla="*/ 1923 h 10000"/>
                <a:gd name="connsiteX5" fmla="*/ 8537 w 10000"/>
                <a:gd name="connsiteY5" fmla="*/ 2189 h 10000"/>
                <a:gd name="connsiteX6" fmla="*/ 8572 w 10000"/>
                <a:gd name="connsiteY6" fmla="*/ 2510 h 10000"/>
                <a:gd name="connsiteX7" fmla="*/ 8976 w 10000"/>
                <a:gd name="connsiteY7" fmla="*/ 3039 h 10000"/>
                <a:gd name="connsiteX8" fmla="*/ 9458 w 10000"/>
                <a:gd name="connsiteY8" fmla="*/ 3370 h 10000"/>
                <a:gd name="connsiteX9" fmla="*/ 9561 w 10000"/>
                <a:gd name="connsiteY9" fmla="*/ 3995 h 10000"/>
                <a:gd name="connsiteX10" fmla="*/ 9743 w 10000"/>
                <a:gd name="connsiteY10" fmla="*/ 4365 h 10000"/>
                <a:gd name="connsiteX11" fmla="*/ 9890 w 10000"/>
                <a:gd name="connsiteY11" fmla="*/ 4632 h 10000"/>
                <a:gd name="connsiteX12" fmla="*/ 10000 w 10000"/>
                <a:gd name="connsiteY12" fmla="*/ 5427 h 10000"/>
                <a:gd name="connsiteX13" fmla="*/ 9781 w 10000"/>
                <a:gd name="connsiteY13" fmla="*/ 5903 h 10000"/>
                <a:gd name="connsiteX14" fmla="*/ 9670 w 10000"/>
                <a:gd name="connsiteY14" fmla="*/ 6170 h 10000"/>
                <a:gd name="connsiteX15" fmla="*/ 9670 w 10000"/>
                <a:gd name="connsiteY15" fmla="*/ 6647 h 10000"/>
                <a:gd name="connsiteX16" fmla="*/ 9233 w 10000"/>
                <a:gd name="connsiteY16" fmla="*/ 6593 h 10000"/>
                <a:gd name="connsiteX17" fmla="*/ 8902 w 10000"/>
                <a:gd name="connsiteY17" fmla="*/ 6859 h 10000"/>
                <a:gd name="connsiteX18" fmla="*/ 8667 w 10000"/>
                <a:gd name="connsiteY18" fmla="*/ 6896 h 10000"/>
                <a:gd name="connsiteX19" fmla="*/ 8572 w 10000"/>
                <a:gd name="connsiteY19" fmla="*/ 7496 h 10000"/>
                <a:gd name="connsiteX20" fmla="*/ 8609 w 10000"/>
                <a:gd name="connsiteY20" fmla="*/ 7869 h 10000"/>
                <a:gd name="connsiteX21" fmla="*/ 8621 w 10000"/>
                <a:gd name="connsiteY21" fmla="*/ 8392 h 10000"/>
                <a:gd name="connsiteX22" fmla="*/ 8537 w 10000"/>
                <a:gd name="connsiteY22" fmla="*/ 8878 h 10000"/>
                <a:gd name="connsiteX23" fmla="*/ 8170 w 10000"/>
                <a:gd name="connsiteY23" fmla="*/ 9723 h 10000"/>
                <a:gd name="connsiteX24" fmla="*/ 8097 w 10000"/>
                <a:gd name="connsiteY24" fmla="*/ 9990 h 10000"/>
                <a:gd name="connsiteX25" fmla="*/ 7766 w 10000"/>
                <a:gd name="connsiteY25" fmla="*/ 9935 h 10000"/>
                <a:gd name="connsiteX26" fmla="*/ 7400 w 10000"/>
                <a:gd name="connsiteY26" fmla="*/ 9723 h 10000"/>
                <a:gd name="connsiteX27" fmla="*/ 1502 w 10000"/>
                <a:gd name="connsiteY27" fmla="*/ 9935 h 10000"/>
                <a:gd name="connsiteX28" fmla="*/ 1428 w 10000"/>
                <a:gd name="connsiteY28" fmla="*/ 9460 h 10000"/>
                <a:gd name="connsiteX29" fmla="*/ 1223 w 10000"/>
                <a:gd name="connsiteY29" fmla="*/ 9316 h 10000"/>
                <a:gd name="connsiteX30" fmla="*/ 1120 w 10000"/>
                <a:gd name="connsiteY30" fmla="*/ 8921 h 10000"/>
                <a:gd name="connsiteX31" fmla="*/ 1145 w 10000"/>
                <a:gd name="connsiteY31" fmla="*/ 8439 h 10000"/>
                <a:gd name="connsiteX32" fmla="*/ 1167 w 10000"/>
                <a:gd name="connsiteY32" fmla="*/ 8061 h 10000"/>
                <a:gd name="connsiteX33" fmla="*/ 1246 w 10000"/>
                <a:gd name="connsiteY33" fmla="*/ 7600 h 10000"/>
                <a:gd name="connsiteX34" fmla="*/ 1173 w 10000"/>
                <a:gd name="connsiteY34" fmla="*/ 7178 h 10000"/>
                <a:gd name="connsiteX35" fmla="*/ 1051 w 10000"/>
                <a:gd name="connsiteY35" fmla="*/ 6758 h 10000"/>
                <a:gd name="connsiteX36" fmla="*/ 1062 w 10000"/>
                <a:gd name="connsiteY36" fmla="*/ 6382 h 10000"/>
                <a:gd name="connsiteX37" fmla="*/ 1062 w 10000"/>
                <a:gd name="connsiteY37" fmla="*/ 6277 h 10000"/>
                <a:gd name="connsiteX38" fmla="*/ 838 w 10000"/>
                <a:gd name="connsiteY38" fmla="*/ 5455 h 10000"/>
                <a:gd name="connsiteX39" fmla="*/ 696 w 10000"/>
                <a:gd name="connsiteY39" fmla="*/ 4471 h 10000"/>
                <a:gd name="connsiteX40" fmla="*/ 543 w 10000"/>
                <a:gd name="connsiteY40" fmla="*/ 3858 h 10000"/>
                <a:gd name="connsiteX41" fmla="*/ 521 w 10000"/>
                <a:gd name="connsiteY41" fmla="*/ 3389 h 10000"/>
                <a:gd name="connsiteX42" fmla="*/ 0 w 10000"/>
                <a:gd name="connsiteY42" fmla="*/ 2563 h 10000"/>
                <a:gd name="connsiteX43" fmla="*/ 477 w 10000"/>
                <a:gd name="connsiteY43" fmla="*/ 1977 h 10000"/>
                <a:gd name="connsiteX44" fmla="*/ 477 w 10000"/>
                <a:gd name="connsiteY44" fmla="*/ 1713 h 10000"/>
                <a:gd name="connsiteX45" fmla="*/ 477 w 10000"/>
                <a:gd name="connsiteY45" fmla="*/ 915 h 10000"/>
                <a:gd name="connsiteX46" fmla="*/ 715 w 10000"/>
                <a:gd name="connsiteY46" fmla="*/ 127 h 10000"/>
                <a:gd name="connsiteX47" fmla="*/ 4777 w 10000"/>
                <a:gd name="connsiteY47" fmla="*/ 162 h 10000"/>
                <a:gd name="connsiteX48" fmla="*/ 8448 w 10000"/>
                <a:gd name="connsiteY48" fmla="*/ 0 h 10000"/>
                <a:gd name="connsiteX0" fmla="*/ 8448 w 10000"/>
                <a:gd name="connsiteY0" fmla="*/ 0 h 10000"/>
                <a:gd name="connsiteX1" fmla="*/ 8353 w 10000"/>
                <a:gd name="connsiteY1" fmla="*/ 491 h 10000"/>
                <a:gd name="connsiteX2" fmla="*/ 8682 w 10000"/>
                <a:gd name="connsiteY2" fmla="*/ 915 h 10000"/>
                <a:gd name="connsiteX3" fmla="*/ 8631 w 10000"/>
                <a:gd name="connsiteY3" fmla="*/ 1221 h 10000"/>
                <a:gd name="connsiteX4" fmla="*/ 8426 w 10000"/>
                <a:gd name="connsiteY4" fmla="*/ 1923 h 10000"/>
                <a:gd name="connsiteX5" fmla="*/ 8537 w 10000"/>
                <a:gd name="connsiteY5" fmla="*/ 2189 h 10000"/>
                <a:gd name="connsiteX6" fmla="*/ 8572 w 10000"/>
                <a:gd name="connsiteY6" fmla="*/ 2510 h 10000"/>
                <a:gd name="connsiteX7" fmla="*/ 8976 w 10000"/>
                <a:gd name="connsiteY7" fmla="*/ 3039 h 10000"/>
                <a:gd name="connsiteX8" fmla="*/ 9458 w 10000"/>
                <a:gd name="connsiteY8" fmla="*/ 3370 h 10000"/>
                <a:gd name="connsiteX9" fmla="*/ 9561 w 10000"/>
                <a:gd name="connsiteY9" fmla="*/ 3995 h 10000"/>
                <a:gd name="connsiteX10" fmla="*/ 9743 w 10000"/>
                <a:gd name="connsiteY10" fmla="*/ 4365 h 10000"/>
                <a:gd name="connsiteX11" fmla="*/ 9890 w 10000"/>
                <a:gd name="connsiteY11" fmla="*/ 4632 h 10000"/>
                <a:gd name="connsiteX12" fmla="*/ 10000 w 10000"/>
                <a:gd name="connsiteY12" fmla="*/ 5427 h 10000"/>
                <a:gd name="connsiteX13" fmla="*/ 9781 w 10000"/>
                <a:gd name="connsiteY13" fmla="*/ 5903 h 10000"/>
                <a:gd name="connsiteX14" fmla="*/ 9670 w 10000"/>
                <a:gd name="connsiteY14" fmla="*/ 6170 h 10000"/>
                <a:gd name="connsiteX15" fmla="*/ 9670 w 10000"/>
                <a:gd name="connsiteY15" fmla="*/ 6647 h 10000"/>
                <a:gd name="connsiteX16" fmla="*/ 9233 w 10000"/>
                <a:gd name="connsiteY16" fmla="*/ 6593 h 10000"/>
                <a:gd name="connsiteX17" fmla="*/ 8902 w 10000"/>
                <a:gd name="connsiteY17" fmla="*/ 6859 h 10000"/>
                <a:gd name="connsiteX18" fmla="*/ 8667 w 10000"/>
                <a:gd name="connsiteY18" fmla="*/ 6896 h 10000"/>
                <a:gd name="connsiteX19" fmla="*/ 8609 w 10000"/>
                <a:gd name="connsiteY19" fmla="*/ 7869 h 10000"/>
                <a:gd name="connsiteX20" fmla="*/ 8621 w 10000"/>
                <a:gd name="connsiteY20" fmla="*/ 8392 h 10000"/>
                <a:gd name="connsiteX21" fmla="*/ 8537 w 10000"/>
                <a:gd name="connsiteY21" fmla="*/ 8878 h 10000"/>
                <a:gd name="connsiteX22" fmla="*/ 8170 w 10000"/>
                <a:gd name="connsiteY22" fmla="*/ 9723 h 10000"/>
                <a:gd name="connsiteX23" fmla="*/ 8097 w 10000"/>
                <a:gd name="connsiteY23" fmla="*/ 9990 h 10000"/>
                <a:gd name="connsiteX24" fmla="*/ 7766 w 10000"/>
                <a:gd name="connsiteY24" fmla="*/ 9935 h 10000"/>
                <a:gd name="connsiteX25" fmla="*/ 7400 w 10000"/>
                <a:gd name="connsiteY25" fmla="*/ 9723 h 10000"/>
                <a:gd name="connsiteX26" fmla="*/ 1502 w 10000"/>
                <a:gd name="connsiteY26" fmla="*/ 9935 h 10000"/>
                <a:gd name="connsiteX27" fmla="*/ 1428 w 10000"/>
                <a:gd name="connsiteY27" fmla="*/ 9460 h 10000"/>
                <a:gd name="connsiteX28" fmla="*/ 1223 w 10000"/>
                <a:gd name="connsiteY28" fmla="*/ 9316 h 10000"/>
                <a:gd name="connsiteX29" fmla="*/ 1120 w 10000"/>
                <a:gd name="connsiteY29" fmla="*/ 8921 h 10000"/>
                <a:gd name="connsiteX30" fmla="*/ 1145 w 10000"/>
                <a:gd name="connsiteY30" fmla="*/ 8439 h 10000"/>
                <a:gd name="connsiteX31" fmla="*/ 1167 w 10000"/>
                <a:gd name="connsiteY31" fmla="*/ 8061 h 10000"/>
                <a:gd name="connsiteX32" fmla="*/ 1246 w 10000"/>
                <a:gd name="connsiteY32" fmla="*/ 7600 h 10000"/>
                <a:gd name="connsiteX33" fmla="*/ 1173 w 10000"/>
                <a:gd name="connsiteY33" fmla="*/ 7178 h 10000"/>
                <a:gd name="connsiteX34" fmla="*/ 1051 w 10000"/>
                <a:gd name="connsiteY34" fmla="*/ 6758 h 10000"/>
                <a:gd name="connsiteX35" fmla="*/ 1062 w 10000"/>
                <a:gd name="connsiteY35" fmla="*/ 6382 h 10000"/>
                <a:gd name="connsiteX36" fmla="*/ 1062 w 10000"/>
                <a:gd name="connsiteY36" fmla="*/ 6277 h 10000"/>
                <a:gd name="connsiteX37" fmla="*/ 838 w 10000"/>
                <a:gd name="connsiteY37" fmla="*/ 5455 h 10000"/>
                <a:gd name="connsiteX38" fmla="*/ 696 w 10000"/>
                <a:gd name="connsiteY38" fmla="*/ 4471 h 10000"/>
                <a:gd name="connsiteX39" fmla="*/ 543 w 10000"/>
                <a:gd name="connsiteY39" fmla="*/ 3858 h 10000"/>
                <a:gd name="connsiteX40" fmla="*/ 521 w 10000"/>
                <a:gd name="connsiteY40" fmla="*/ 3389 h 10000"/>
                <a:gd name="connsiteX41" fmla="*/ 0 w 10000"/>
                <a:gd name="connsiteY41" fmla="*/ 2563 h 10000"/>
                <a:gd name="connsiteX42" fmla="*/ 477 w 10000"/>
                <a:gd name="connsiteY42" fmla="*/ 1977 h 10000"/>
                <a:gd name="connsiteX43" fmla="*/ 477 w 10000"/>
                <a:gd name="connsiteY43" fmla="*/ 1713 h 10000"/>
                <a:gd name="connsiteX44" fmla="*/ 477 w 10000"/>
                <a:gd name="connsiteY44" fmla="*/ 915 h 10000"/>
                <a:gd name="connsiteX45" fmla="*/ 715 w 10000"/>
                <a:gd name="connsiteY45" fmla="*/ 127 h 10000"/>
                <a:gd name="connsiteX46" fmla="*/ 4777 w 10000"/>
                <a:gd name="connsiteY46" fmla="*/ 162 h 10000"/>
                <a:gd name="connsiteX47" fmla="*/ 8448 w 10000"/>
                <a:gd name="connsiteY47" fmla="*/ 0 h 10000"/>
                <a:gd name="connsiteX0" fmla="*/ 8448 w 10000"/>
                <a:gd name="connsiteY0" fmla="*/ 0 h 10000"/>
                <a:gd name="connsiteX1" fmla="*/ 8353 w 10000"/>
                <a:gd name="connsiteY1" fmla="*/ 491 h 10000"/>
                <a:gd name="connsiteX2" fmla="*/ 8682 w 10000"/>
                <a:gd name="connsiteY2" fmla="*/ 915 h 10000"/>
                <a:gd name="connsiteX3" fmla="*/ 8631 w 10000"/>
                <a:gd name="connsiteY3" fmla="*/ 1221 h 10000"/>
                <a:gd name="connsiteX4" fmla="*/ 8426 w 10000"/>
                <a:gd name="connsiteY4" fmla="*/ 1923 h 10000"/>
                <a:gd name="connsiteX5" fmla="*/ 8537 w 10000"/>
                <a:gd name="connsiteY5" fmla="*/ 2189 h 10000"/>
                <a:gd name="connsiteX6" fmla="*/ 8572 w 10000"/>
                <a:gd name="connsiteY6" fmla="*/ 2510 h 10000"/>
                <a:gd name="connsiteX7" fmla="*/ 8976 w 10000"/>
                <a:gd name="connsiteY7" fmla="*/ 3039 h 10000"/>
                <a:gd name="connsiteX8" fmla="*/ 9458 w 10000"/>
                <a:gd name="connsiteY8" fmla="*/ 3370 h 10000"/>
                <a:gd name="connsiteX9" fmla="*/ 9561 w 10000"/>
                <a:gd name="connsiteY9" fmla="*/ 3995 h 10000"/>
                <a:gd name="connsiteX10" fmla="*/ 9743 w 10000"/>
                <a:gd name="connsiteY10" fmla="*/ 4365 h 10000"/>
                <a:gd name="connsiteX11" fmla="*/ 9890 w 10000"/>
                <a:gd name="connsiteY11" fmla="*/ 4632 h 10000"/>
                <a:gd name="connsiteX12" fmla="*/ 10000 w 10000"/>
                <a:gd name="connsiteY12" fmla="*/ 5427 h 10000"/>
                <a:gd name="connsiteX13" fmla="*/ 9781 w 10000"/>
                <a:gd name="connsiteY13" fmla="*/ 5903 h 10000"/>
                <a:gd name="connsiteX14" fmla="*/ 9670 w 10000"/>
                <a:gd name="connsiteY14" fmla="*/ 6170 h 10000"/>
                <a:gd name="connsiteX15" fmla="*/ 9670 w 10000"/>
                <a:gd name="connsiteY15" fmla="*/ 6647 h 10000"/>
                <a:gd name="connsiteX16" fmla="*/ 9233 w 10000"/>
                <a:gd name="connsiteY16" fmla="*/ 6593 h 10000"/>
                <a:gd name="connsiteX17" fmla="*/ 8902 w 10000"/>
                <a:gd name="connsiteY17" fmla="*/ 6859 h 10000"/>
                <a:gd name="connsiteX18" fmla="*/ 8667 w 10000"/>
                <a:gd name="connsiteY18" fmla="*/ 6896 h 10000"/>
                <a:gd name="connsiteX19" fmla="*/ 8813 w 10000"/>
                <a:gd name="connsiteY19" fmla="*/ 7909 h 10000"/>
                <a:gd name="connsiteX20" fmla="*/ 8621 w 10000"/>
                <a:gd name="connsiteY20" fmla="*/ 8392 h 10000"/>
                <a:gd name="connsiteX21" fmla="*/ 8537 w 10000"/>
                <a:gd name="connsiteY21" fmla="*/ 8878 h 10000"/>
                <a:gd name="connsiteX22" fmla="*/ 8170 w 10000"/>
                <a:gd name="connsiteY22" fmla="*/ 9723 h 10000"/>
                <a:gd name="connsiteX23" fmla="*/ 8097 w 10000"/>
                <a:gd name="connsiteY23" fmla="*/ 9990 h 10000"/>
                <a:gd name="connsiteX24" fmla="*/ 7766 w 10000"/>
                <a:gd name="connsiteY24" fmla="*/ 9935 h 10000"/>
                <a:gd name="connsiteX25" fmla="*/ 7400 w 10000"/>
                <a:gd name="connsiteY25" fmla="*/ 9723 h 10000"/>
                <a:gd name="connsiteX26" fmla="*/ 1502 w 10000"/>
                <a:gd name="connsiteY26" fmla="*/ 9935 h 10000"/>
                <a:gd name="connsiteX27" fmla="*/ 1428 w 10000"/>
                <a:gd name="connsiteY27" fmla="*/ 9460 h 10000"/>
                <a:gd name="connsiteX28" fmla="*/ 1223 w 10000"/>
                <a:gd name="connsiteY28" fmla="*/ 9316 h 10000"/>
                <a:gd name="connsiteX29" fmla="*/ 1120 w 10000"/>
                <a:gd name="connsiteY29" fmla="*/ 8921 h 10000"/>
                <a:gd name="connsiteX30" fmla="*/ 1145 w 10000"/>
                <a:gd name="connsiteY30" fmla="*/ 8439 h 10000"/>
                <a:gd name="connsiteX31" fmla="*/ 1167 w 10000"/>
                <a:gd name="connsiteY31" fmla="*/ 8061 h 10000"/>
                <a:gd name="connsiteX32" fmla="*/ 1246 w 10000"/>
                <a:gd name="connsiteY32" fmla="*/ 7600 h 10000"/>
                <a:gd name="connsiteX33" fmla="*/ 1173 w 10000"/>
                <a:gd name="connsiteY33" fmla="*/ 7178 h 10000"/>
                <a:gd name="connsiteX34" fmla="*/ 1051 w 10000"/>
                <a:gd name="connsiteY34" fmla="*/ 6758 h 10000"/>
                <a:gd name="connsiteX35" fmla="*/ 1062 w 10000"/>
                <a:gd name="connsiteY35" fmla="*/ 6382 h 10000"/>
                <a:gd name="connsiteX36" fmla="*/ 1062 w 10000"/>
                <a:gd name="connsiteY36" fmla="*/ 6277 h 10000"/>
                <a:gd name="connsiteX37" fmla="*/ 838 w 10000"/>
                <a:gd name="connsiteY37" fmla="*/ 5455 h 10000"/>
                <a:gd name="connsiteX38" fmla="*/ 696 w 10000"/>
                <a:gd name="connsiteY38" fmla="*/ 4471 h 10000"/>
                <a:gd name="connsiteX39" fmla="*/ 543 w 10000"/>
                <a:gd name="connsiteY39" fmla="*/ 3858 h 10000"/>
                <a:gd name="connsiteX40" fmla="*/ 521 w 10000"/>
                <a:gd name="connsiteY40" fmla="*/ 3389 h 10000"/>
                <a:gd name="connsiteX41" fmla="*/ 0 w 10000"/>
                <a:gd name="connsiteY41" fmla="*/ 2563 h 10000"/>
                <a:gd name="connsiteX42" fmla="*/ 477 w 10000"/>
                <a:gd name="connsiteY42" fmla="*/ 1977 h 10000"/>
                <a:gd name="connsiteX43" fmla="*/ 477 w 10000"/>
                <a:gd name="connsiteY43" fmla="*/ 1713 h 10000"/>
                <a:gd name="connsiteX44" fmla="*/ 477 w 10000"/>
                <a:gd name="connsiteY44" fmla="*/ 915 h 10000"/>
                <a:gd name="connsiteX45" fmla="*/ 715 w 10000"/>
                <a:gd name="connsiteY45" fmla="*/ 127 h 10000"/>
                <a:gd name="connsiteX46" fmla="*/ 4777 w 10000"/>
                <a:gd name="connsiteY46" fmla="*/ 162 h 10000"/>
                <a:gd name="connsiteX47" fmla="*/ 8448 w 10000"/>
                <a:gd name="connsiteY47" fmla="*/ 0 h 10000"/>
                <a:gd name="connsiteX0" fmla="*/ 8448 w 10000"/>
                <a:gd name="connsiteY0" fmla="*/ 0 h 10000"/>
                <a:gd name="connsiteX1" fmla="*/ 8353 w 10000"/>
                <a:gd name="connsiteY1" fmla="*/ 491 h 10000"/>
                <a:gd name="connsiteX2" fmla="*/ 8682 w 10000"/>
                <a:gd name="connsiteY2" fmla="*/ 915 h 10000"/>
                <a:gd name="connsiteX3" fmla="*/ 8631 w 10000"/>
                <a:gd name="connsiteY3" fmla="*/ 1221 h 10000"/>
                <a:gd name="connsiteX4" fmla="*/ 8426 w 10000"/>
                <a:gd name="connsiteY4" fmla="*/ 1923 h 10000"/>
                <a:gd name="connsiteX5" fmla="*/ 8537 w 10000"/>
                <a:gd name="connsiteY5" fmla="*/ 2189 h 10000"/>
                <a:gd name="connsiteX6" fmla="*/ 8572 w 10000"/>
                <a:gd name="connsiteY6" fmla="*/ 2510 h 10000"/>
                <a:gd name="connsiteX7" fmla="*/ 8976 w 10000"/>
                <a:gd name="connsiteY7" fmla="*/ 3039 h 10000"/>
                <a:gd name="connsiteX8" fmla="*/ 9458 w 10000"/>
                <a:gd name="connsiteY8" fmla="*/ 3370 h 10000"/>
                <a:gd name="connsiteX9" fmla="*/ 9561 w 10000"/>
                <a:gd name="connsiteY9" fmla="*/ 3995 h 10000"/>
                <a:gd name="connsiteX10" fmla="*/ 9743 w 10000"/>
                <a:gd name="connsiteY10" fmla="*/ 4365 h 10000"/>
                <a:gd name="connsiteX11" fmla="*/ 9890 w 10000"/>
                <a:gd name="connsiteY11" fmla="*/ 4632 h 10000"/>
                <a:gd name="connsiteX12" fmla="*/ 10000 w 10000"/>
                <a:gd name="connsiteY12" fmla="*/ 5427 h 10000"/>
                <a:gd name="connsiteX13" fmla="*/ 9781 w 10000"/>
                <a:gd name="connsiteY13" fmla="*/ 5903 h 10000"/>
                <a:gd name="connsiteX14" fmla="*/ 9670 w 10000"/>
                <a:gd name="connsiteY14" fmla="*/ 6170 h 10000"/>
                <a:gd name="connsiteX15" fmla="*/ 9670 w 10000"/>
                <a:gd name="connsiteY15" fmla="*/ 6647 h 10000"/>
                <a:gd name="connsiteX16" fmla="*/ 9233 w 10000"/>
                <a:gd name="connsiteY16" fmla="*/ 6593 h 10000"/>
                <a:gd name="connsiteX17" fmla="*/ 8902 w 10000"/>
                <a:gd name="connsiteY17" fmla="*/ 6859 h 10000"/>
                <a:gd name="connsiteX18" fmla="*/ 8667 w 10000"/>
                <a:gd name="connsiteY18" fmla="*/ 6896 h 10000"/>
                <a:gd name="connsiteX19" fmla="*/ 8813 w 10000"/>
                <a:gd name="connsiteY19" fmla="*/ 7909 h 10000"/>
                <a:gd name="connsiteX20" fmla="*/ 8537 w 10000"/>
                <a:gd name="connsiteY20" fmla="*/ 8878 h 10000"/>
                <a:gd name="connsiteX21" fmla="*/ 8170 w 10000"/>
                <a:gd name="connsiteY21" fmla="*/ 9723 h 10000"/>
                <a:gd name="connsiteX22" fmla="*/ 8097 w 10000"/>
                <a:gd name="connsiteY22" fmla="*/ 9990 h 10000"/>
                <a:gd name="connsiteX23" fmla="*/ 7766 w 10000"/>
                <a:gd name="connsiteY23" fmla="*/ 9935 h 10000"/>
                <a:gd name="connsiteX24" fmla="*/ 7400 w 10000"/>
                <a:gd name="connsiteY24" fmla="*/ 9723 h 10000"/>
                <a:gd name="connsiteX25" fmla="*/ 1502 w 10000"/>
                <a:gd name="connsiteY25" fmla="*/ 9935 h 10000"/>
                <a:gd name="connsiteX26" fmla="*/ 1428 w 10000"/>
                <a:gd name="connsiteY26" fmla="*/ 9460 h 10000"/>
                <a:gd name="connsiteX27" fmla="*/ 1223 w 10000"/>
                <a:gd name="connsiteY27" fmla="*/ 9316 h 10000"/>
                <a:gd name="connsiteX28" fmla="*/ 1120 w 10000"/>
                <a:gd name="connsiteY28" fmla="*/ 8921 h 10000"/>
                <a:gd name="connsiteX29" fmla="*/ 1145 w 10000"/>
                <a:gd name="connsiteY29" fmla="*/ 8439 h 10000"/>
                <a:gd name="connsiteX30" fmla="*/ 1167 w 10000"/>
                <a:gd name="connsiteY30" fmla="*/ 8061 h 10000"/>
                <a:gd name="connsiteX31" fmla="*/ 1246 w 10000"/>
                <a:gd name="connsiteY31" fmla="*/ 7600 h 10000"/>
                <a:gd name="connsiteX32" fmla="*/ 1173 w 10000"/>
                <a:gd name="connsiteY32" fmla="*/ 7178 h 10000"/>
                <a:gd name="connsiteX33" fmla="*/ 1051 w 10000"/>
                <a:gd name="connsiteY33" fmla="*/ 6758 h 10000"/>
                <a:gd name="connsiteX34" fmla="*/ 1062 w 10000"/>
                <a:gd name="connsiteY34" fmla="*/ 6382 h 10000"/>
                <a:gd name="connsiteX35" fmla="*/ 1062 w 10000"/>
                <a:gd name="connsiteY35" fmla="*/ 6277 h 10000"/>
                <a:gd name="connsiteX36" fmla="*/ 838 w 10000"/>
                <a:gd name="connsiteY36" fmla="*/ 5455 h 10000"/>
                <a:gd name="connsiteX37" fmla="*/ 696 w 10000"/>
                <a:gd name="connsiteY37" fmla="*/ 4471 h 10000"/>
                <a:gd name="connsiteX38" fmla="*/ 543 w 10000"/>
                <a:gd name="connsiteY38" fmla="*/ 3858 h 10000"/>
                <a:gd name="connsiteX39" fmla="*/ 521 w 10000"/>
                <a:gd name="connsiteY39" fmla="*/ 3389 h 10000"/>
                <a:gd name="connsiteX40" fmla="*/ 0 w 10000"/>
                <a:gd name="connsiteY40" fmla="*/ 2563 h 10000"/>
                <a:gd name="connsiteX41" fmla="*/ 477 w 10000"/>
                <a:gd name="connsiteY41" fmla="*/ 1977 h 10000"/>
                <a:gd name="connsiteX42" fmla="*/ 477 w 10000"/>
                <a:gd name="connsiteY42" fmla="*/ 1713 h 10000"/>
                <a:gd name="connsiteX43" fmla="*/ 477 w 10000"/>
                <a:gd name="connsiteY43" fmla="*/ 915 h 10000"/>
                <a:gd name="connsiteX44" fmla="*/ 715 w 10000"/>
                <a:gd name="connsiteY44" fmla="*/ 127 h 10000"/>
                <a:gd name="connsiteX45" fmla="*/ 4777 w 10000"/>
                <a:gd name="connsiteY45" fmla="*/ 162 h 10000"/>
                <a:gd name="connsiteX46" fmla="*/ 8448 w 10000"/>
                <a:gd name="connsiteY46" fmla="*/ 0 h 10000"/>
                <a:gd name="connsiteX0" fmla="*/ 8448 w 10000"/>
                <a:gd name="connsiteY0" fmla="*/ 0 h 10000"/>
                <a:gd name="connsiteX1" fmla="*/ 8353 w 10000"/>
                <a:gd name="connsiteY1" fmla="*/ 491 h 10000"/>
                <a:gd name="connsiteX2" fmla="*/ 8682 w 10000"/>
                <a:gd name="connsiteY2" fmla="*/ 915 h 10000"/>
                <a:gd name="connsiteX3" fmla="*/ 8631 w 10000"/>
                <a:gd name="connsiteY3" fmla="*/ 1221 h 10000"/>
                <a:gd name="connsiteX4" fmla="*/ 8426 w 10000"/>
                <a:gd name="connsiteY4" fmla="*/ 1923 h 10000"/>
                <a:gd name="connsiteX5" fmla="*/ 8537 w 10000"/>
                <a:gd name="connsiteY5" fmla="*/ 2189 h 10000"/>
                <a:gd name="connsiteX6" fmla="*/ 8572 w 10000"/>
                <a:gd name="connsiteY6" fmla="*/ 2510 h 10000"/>
                <a:gd name="connsiteX7" fmla="*/ 8976 w 10000"/>
                <a:gd name="connsiteY7" fmla="*/ 3039 h 10000"/>
                <a:gd name="connsiteX8" fmla="*/ 9458 w 10000"/>
                <a:gd name="connsiteY8" fmla="*/ 3370 h 10000"/>
                <a:gd name="connsiteX9" fmla="*/ 9561 w 10000"/>
                <a:gd name="connsiteY9" fmla="*/ 3995 h 10000"/>
                <a:gd name="connsiteX10" fmla="*/ 9743 w 10000"/>
                <a:gd name="connsiteY10" fmla="*/ 4365 h 10000"/>
                <a:gd name="connsiteX11" fmla="*/ 9890 w 10000"/>
                <a:gd name="connsiteY11" fmla="*/ 4632 h 10000"/>
                <a:gd name="connsiteX12" fmla="*/ 10000 w 10000"/>
                <a:gd name="connsiteY12" fmla="*/ 5427 h 10000"/>
                <a:gd name="connsiteX13" fmla="*/ 9781 w 10000"/>
                <a:gd name="connsiteY13" fmla="*/ 5903 h 10000"/>
                <a:gd name="connsiteX14" fmla="*/ 9670 w 10000"/>
                <a:gd name="connsiteY14" fmla="*/ 6170 h 10000"/>
                <a:gd name="connsiteX15" fmla="*/ 9670 w 10000"/>
                <a:gd name="connsiteY15" fmla="*/ 6647 h 10000"/>
                <a:gd name="connsiteX16" fmla="*/ 9233 w 10000"/>
                <a:gd name="connsiteY16" fmla="*/ 6593 h 10000"/>
                <a:gd name="connsiteX17" fmla="*/ 8902 w 10000"/>
                <a:gd name="connsiteY17" fmla="*/ 6859 h 10000"/>
                <a:gd name="connsiteX18" fmla="*/ 8667 w 10000"/>
                <a:gd name="connsiteY18" fmla="*/ 6896 h 10000"/>
                <a:gd name="connsiteX19" fmla="*/ 8813 w 10000"/>
                <a:gd name="connsiteY19" fmla="*/ 7909 h 10000"/>
                <a:gd name="connsiteX20" fmla="*/ 8218 w 10000"/>
                <a:gd name="connsiteY20" fmla="*/ 8974 h 10000"/>
                <a:gd name="connsiteX21" fmla="*/ 8170 w 10000"/>
                <a:gd name="connsiteY21" fmla="*/ 9723 h 10000"/>
                <a:gd name="connsiteX22" fmla="*/ 8097 w 10000"/>
                <a:gd name="connsiteY22" fmla="*/ 9990 h 10000"/>
                <a:gd name="connsiteX23" fmla="*/ 7766 w 10000"/>
                <a:gd name="connsiteY23" fmla="*/ 9935 h 10000"/>
                <a:gd name="connsiteX24" fmla="*/ 7400 w 10000"/>
                <a:gd name="connsiteY24" fmla="*/ 9723 h 10000"/>
                <a:gd name="connsiteX25" fmla="*/ 1502 w 10000"/>
                <a:gd name="connsiteY25" fmla="*/ 9935 h 10000"/>
                <a:gd name="connsiteX26" fmla="*/ 1428 w 10000"/>
                <a:gd name="connsiteY26" fmla="*/ 9460 h 10000"/>
                <a:gd name="connsiteX27" fmla="*/ 1223 w 10000"/>
                <a:gd name="connsiteY27" fmla="*/ 9316 h 10000"/>
                <a:gd name="connsiteX28" fmla="*/ 1120 w 10000"/>
                <a:gd name="connsiteY28" fmla="*/ 8921 h 10000"/>
                <a:gd name="connsiteX29" fmla="*/ 1145 w 10000"/>
                <a:gd name="connsiteY29" fmla="*/ 8439 h 10000"/>
                <a:gd name="connsiteX30" fmla="*/ 1167 w 10000"/>
                <a:gd name="connsiteY30" fmla="*/ 8061 h 10000"/>
                <a:gd name="connsiteX31" fmla="*/ 1246 w 10000"/>
                <a:gd name="connsiteY31" fmla="*/ 7600 h 10000"/>
                <a:gd name="connsiteX32" fmla="*/ 1173 w 10000"/>
                <a:gd name="connsiteY32" fmla="*/ 7178 h 10000"/>
                <a:gd name="connsiteX33" fmla="*/ 1051 w 10000"/>
                <a:gd name="connsiteY33" fmla="*/ 6758 h 10000"/>
                <a:gd name="connsiteX34" fmla="*/ 1062 w 10000"/>
                <a:gd name="connsiteY34" fmla="*/ 6382 h 10000"/>
                <a:gd name="connsiteX35" fmla="*/ 1062 w 10000"/>
                <a:gd name="connsiteY35" fmla="*/ 6277 h 10000"/>
                <a:gd name="connsiteX36" fmla="*/ 838 w 10000"/>
                <a:gd name="connsiteY36" fmla="*/ 5455 h 10000"/>
                <a:gd name="connsiteX37" fmla="*/ 696 w 10000"/>
                <a:gd name="connsiteY37" fmla="*/ 4471 h 10000"/>
                <a:gd name="connsiteX38" fmla="*/ 543 w 10000"/>
                <a:gd name="connsiteY38" fmla="*/ 3858 h 10000"/>
                <a:gd name="connsiteX39" fmla="*/ 521 w 10000"/>
                <a:gd name="connsiteY39" fmla="*/ 3389 h 10000"/>
                <a:gd name="connsiteX40" fmla="*/ 0 w 10000"/>
                <a:gd name="connsiteY40" fmla="*/ 2563 h 10000"/>
                <a:gd name="connsiteX41" fmla="*/ 477 w 10000"/>
                <a:gd name="connsiteY41" fmla="*/ 1977 h 10000"/>
                <a:gd name="connsiteX42" fmla="*/ 477 w 10000"/>
                <a:gd name="connsiteY42" fmla="*/ 1713 h 10000"/>
                <a:gd name="connsiteX43" fmla="*/ 477 w 10000"/>
                <a:gd name="connsiteY43" fmla="*/ 915 h 10000"/>
                <a:gd name="connsiteX44" fmla="*/ 715 w 10000"/>
                <a:gd name="connsiteY44" fmla="*/ 127 h 10000"/>
                <a:gd name="connsiteX45" fmla="*/ 4777 w 10000"/>
                <a:gd name="connsiteY45" fmla="*/ 162 h 10000"/>
                <a:gd name="connsiteX46" fmla="*/ 8448 w 10000"/>
                <a:gd name="connsiteY46" fmla="*/ 0 h 10000"/>
                <a:gd name="connsiteX0" fmla="*/ 8448 w 10000"/>
                <a:gd name="connsiteY0" fmla="*/ 0 h 10000"/>
                <a:gd name="connsiteX1" fmla="*/ 8353 w 10000"/>
                <a:gd name="connsiteY1" fmla="*/ 491 h 10000"/>
                <a:gd name="connsiteX2" fmla="*/ 8682 w 10000"/>
                <a:gd name="connsiteY2" fmla="*/ 915 h 10000"/>
                <a:gd name="connsiteX3" fmla="*/ 8631 w 10000"/>
                <a:gd name="connsiteY3" fmla="*/ 1221 h 10000"/>
                <a:gd name="connsiteX4" fmla="*/ 8426 w 10000"/>
                <a:gd name="connsiteY4" fmla="*/ 1923 h 10000"/>
                <a:gd name="connsiteX5" fmla="*/ 8537 w 10000"/>
                <a:gd name="connsiteY5" fmla="*/ 2189 h 10000"/>
                <a:gd name="connsiteX6" fmla="*/ 8572 w 10000"/>
                <a:gd name="connsiteY6" fmla="*/ 2510 h 10000"/>
                <a:gd name="connsiteX7" fmla="*/ 8976 w 10000"/>
                <a:gd name="connsiteY7" fmla="*/ 3039 h 10000"/>
                <a:gd name="connsiteX8" fmla="*/ 9458 w 10000"/>
                <a:gd name="connsiteY8" fmla="*/ 3370 h 10000"/>
                <a:gd name="connsiteX9" fmla="*/ 9561 w 10000"/>
                <a:gd name="connsiteY9" fmla="*/ 3995 h 10000"/>
                <a:gd name="connsiteX10" fmla="*/ 9743 w 10000"/>
                <a:gd name="connsiteY10" fmla="*/ 4365 h 10000"/>
                <a:gd name="connsiteX11" fmla="*/ 9890 w 10000"/>
                <a:gd name="connsiteY11" fmla="*/ 4632 h 10000"/>
                <a:gd name="connsiteX12" fmla="*/ 10000 w 10000"/>
                <a:gd name="connsiteY12" fmla="*/ 5427 h 10000"/>
                <a:gd name="connsiteX13" fmla="*/ 9781 w 10000"/>
                <a:gd name="connsiteY13" fmla="*/ 5903 h 10000"/>
                <a:gd name="connsiteX14" fmla="*/ 9670 w 10000"/>
                <a:gd name="connsiteY14" fmla="*/ 6170 h 10000"/>
                <a:gd name="connsiteX15" fmla="*/ 9670 w 10000"/>
                <a:gd name="connsiteY15" fmla="*/ 6647 h 10000"/>
                <a:gd name="connsiteX16" fmla="*/ 9233 w 10000"/>
                <a:gd name="connsiteY16" fmla="*/ 6593 h 10000"/>
                <a:gd name="connsiteX17" fmla="*/ 8902 w 10000"/>
                <a:gd name="connsiteY17" fmla="*/ 6859 h 10000"/>
                <a:gd name="connsiteX18" fmla="*/ 8667 w 10000"/>
                <a:gd name="connsiteY18" fmla="*/ 6896 h 10000"/>
                <a:gd name="connsiteX19" fmla="*/ 8813 w 10000"/>
                <a:gd name="connsiteY19" fmla="*/ 7909 h 10000"/>
                <a:gd name="connsiteX20" fmla="*/ 8218 w 10000"/>
                <a:gd name="connsiteY20" fmla="*/ 8974 h 10000"/>
                <a:gd name="connsiteX21" fmla="*/ 8097 w 10000"/>
                <a:gd name="connsiteY21" fmla="*/ 9990 h 10000"/>
                <a:gd name="connsiteX22" fmla="*/ 7766 w 10000"/>
                <a:gd name="connsiteY22" fmla="*/ 9935 h 10000"/>
                <a:gd name="connsiteX23" fmla="*/ 7400 w 10000"/>
                <a:gd name="connsiteY23" fmla="*/ 9723 h 10000"/>
                <a:gd name="connsiteX24" fmla="*/ 1502 w 10000"/>
                <a:gd name="connsiteY24" fmla="*/ 9935 h 10000"/>
                <a:gd name="connsiteX25" fmla="*/ 1428 w 10000"/>
                <a:gd name="connsiteY25" fmla="*/ 9460 h 10000"/>
                <a:gd name="connsiteX26" fmla="*/ 1223 w 10000"/>
                <a:gd name="connsiteY26" fmla="*/ 9316 h 10000"/>
                <a:gd name="connsiteX27" fmla="*/ 1120 w 10000"/>
                <a:gd name="connsiteY27" fmla="*/ 8921 h 10000"/>
                <a:gd name="connsiteX28" fmla="*/ 1145 w 10000"/>
                <a:gd name="connsiteY28" fmla="*/ 8439 h 10000"/>
                <a:gd name="connsiteX29" fmla="*/ 1167 w 10000"/>
                <a:gd name="connsiteY29" fmla="*/ 8061 h 10000"/>
                <a:gd name="connsiteX30" fmla="*/ 1246 w 10000"/>
                <a:gd name="connsiteY30" fmla="*/ 7600 h 10000"/>
                <a:gd name="connsiteX31" fmla="*/ 1173 w 10000"/>
                <a:gd name="connsiteY31" fmla="*/ 7178 h 10000"/>
                <a:gd name="connsiteX32" fmla="*/ 1051 w 10000"/>
                <a:gd name="connsiteY32" fmla="*/ 6758 h 10000"/>
                <a:gd name="connsiteX33" fmla="*/ 1062 w 10000"/>
                <a:gd name="connsiteY33" fmla="*/ 6382 h 10000"/>
                <a:gd name="connsiteX34" fmla="*/ 1062 w 10000"/>
                <a:gd name="connsiteY34" fmla="*/ 6277 h 10000"/>
                <a:gd name="connsiteX35" fmla="*/ 838 w 10000"/>
                <a:gd name="connsiteY35" fmla="*/ 5455 h 10000"/>
                <a:gd name="connsiteX36" fmla="*/ 696 w 10000"/>
                <a:gd name="connsiteY36" fmla="*/ 4471 h 10000"/>
                <a:gd name="connsiteX37" fmla="*/ 543 w 10000"/>
                <a:gd name="connsiteY37" fmla="*/ 3858 h 10000"/>
                <a:gd name="connsiteX38" fmla="*/ 521 w 10000"/>
                <a:gd name="connsiteY38" fmla="*/ 3389 h 10000"/>
                <a:gd name="connsiteX39" fmla="*/ 0 w 10000"/>
                <a:gd name="connsiteY39" fmla="*/ 2563 h 10000"/>
                <a:gd name="connsiteX40" fmla="*/ 477 w 10000"/>
                <a:gd name="connsiteY40" fmla="*/ 1977 h 10000"/>
                <a:gd name="connsiteX41" fmla="*/ 477 w 10000"/>
                <a:gd name="connsiteY41" fmla="*/ 1713 h 10000"/>
                <a:gd name="connsiteX42" fmla="*/ 477 w 10000"/>
                <a:gd name="connsiteY42" fmla="*/ 915 h 10000"/>
                <a:gd name="connsiteX43" fmla="*/ 715 w 10000"/>
                <a:gd name="connsiteY43" fmla="*/ 127 h 10000"/>
                <a:gd name="connsiteX44" fmla="*/ 4777 w 10000"/>
                <a:gd name="connsiteY44" fmla="*/ 162 h 10000"/>
                <a:gd name="connsiteX45" fmla="*/ 8448 w 10000"/>
                <a:gd name="connsiteY45" fmla="*/ 0 h 10000"/>
                <a:gd name="connsiteX0" fmla="*/ 8448 w 10000"/>
                <a:gd name="connsiteY0" fmla="*/ 0 h 10015"/>
                <a:gd name="connsiteX1" fmla="*/ 8353 w 10000"/>
                <a:gd name="connsiteY1" fmla="*/ 491 h 10015"/>
                <a:gd name="connsiteX2" fmla="*/ 8682 w 10000"/>
                <a:gd name="connsiteY2" fmla="*/ 915 h 10015"/>
                <a:gd name="connsiteX3" fmla="*/ 8631 w 10000"/>
                <a:gd name="connsiteY3" fmla="*/ 1221 h 10015"/>
                <a:gd name="connsiteX4" fmla="*/ 8426 w 10000"/>
                <a:gd name="connsiteY4" fmla="*/ 1923 h 10015"/>
                <a:gd name="connsiteX5" fmla="*/ 8537 w 10000"/>
                <a:gd name="connsiteY5" fmla="*/ 2189 h 10015"/>
                <a:gd name="connsiteX6" fmla="*/ 8572 w 10000"/>
                <a:gd name="connsiteY6" fmla="*/ 2510 h 10015"/>
                <a:gd name="connsiteX7" fmla="*/ 8976 w 10000"/>
                <a:gd name="connsiteY7" fmla="*/ 3039 h 10015"/>
                <a:gd name="connsiteX8" fmla="*/ 9458 w 10000"/>
                <a:gd name="connsiteY8" fmla="*/ 3370 h 10015"/>
                <a:gd name="connsiteX9" fmla="*/ 9561 w 10000"/>
                <a:gd name="connsiteY9" fmla="*/ 3995 h 10015"/>
                <a:gd name="connsiteX10" fmla="*/ 9743 w 10000"/>
                <a:gd name="connsiteY10" fmla="*/ 4365 h 10015"/>
                <a:gd name="connsiteX11" fmla="*/ 9890 w 10000"/>
                <a:gd name="connsiteY11" fmla="*/ 4632 h 10015"/>
                <a:gd name="connsiteX12" fmla="*/ 10000 w 10000"/>
                <a:gd name="connsiteY12" fmla="*/ 5427 h 10015"/>
                <a:gd name="connsiteX13" fmla="*/ 9781 w 10000"/>
                <a:gd name="connsiteY13" fmla="*/ 5903 h 10015"/>
                <a:gd name="connsiteX14" fmla="*/ 9670 w 10000"/>
                <a:gd name="connsiteY14" fmla="*/ 6170 h 10015"/>
                <a:gd name="connsiteX15" fmla="*/ 9670 w 10000"/>
                <a:gd name="connsiteY15" fmla="*/ 6647 h 10015"/>
                <a:gd name="connsiteX16" fmla="*/ 9233 w 10000"/>
                <a:gd name="connsiteY16" fmla="*/ 6593 h 10015"/>
                <a:gd name="connsiteX17" fmla="*/ 8902 w 10000"/>
                <a:gd name="connsiteY17" fmla="*/ 6859 h 10015"/>
                <a:gd name="connsiteX18" fmla="*/ 8667 w 10000"/>
                <a:gd name="connsiteY18" fmla="*/ 6896 h 10015"/>
                <a:gd name="connsiteX19" fmla="*/ 8813 w 10000"/>
                <a:gd name="connsiteY19" fmla="*/ 7909 h 10015"/>
                <a:gd name="connsiteX20" fmla="*/ 8218 w 10000"/>
                <a:gd name="connsiteY20" fmla="*/ 8974 h 10015"/>
                <a:gd name="connsiteX21" fmla="*/ 8097 w 10000"/>
                <a:gd name="connsiteY21" fmla="*/ 9990 h 10015"/>
                <a:gd name="connsiteX22" fmla="*/ 7400 w 10000"/>
                <a:gd name="connsiteY22" fmla="*/ 9723 h 10015"/>
                <a:gd name="connsiteX23" fmla="*/ 1502 w 10000"/>
                <a:gd name="connsiteY23" fmla="*/ 9935 h 10015"/>
                <a:gd name="connsiteX24" fmla="*/ 1428 w 10000"/>
                <a:gd name="connsiteY24" fmla="*/ 9460 h 10015"/>
                <a:gd name="connsiteX25" fmla="*/ 1223 w 10000"/>
                <a:gd name="connsiteY25" fmla="*/ 9316 h 10015"/>
                <a:gd name="connsiteX26" fmla="*/ 1120 w 10000"/>
                <a:gd name="connsiteY26" fmla="*/ 8921 h 10015"/>
                <a:gd name="connsiteX27" fmla="*/ 1145 w 10000"/>
                <a:gd name="connsiteY27" fmla="*/ 8439 h 10015"/>
                <a:gd name="connsiteX28" fmla="*/ 1167 w 10000"/>
                <a:gd name="connsiteY28" fmla="*/ 8061 h 10015"/>
                <a:gd name="connsiteX29" fmla="*/ 1246 w 10000"/>
                <a:gd name="connsiteY29" fmla="*/ 7600 h 10015"/>
                <a:gd name="connsiteX30" fmla="*/ 1173 w 10000"/>
                <a:gd name="connsiteY30" fmla="*/ 7178 h 10015"/>
                <a:gd name="connsiteX31" fmla="*/ 1051 w 10000"/>
                <a:gd name="connsiteY31" fmla="*/ 6758 h 10015"/>
                <a:gd name="connsiteX32" fmla="*/ 1062 w 10000"/>
                <a:gd name="connsiteY32" fmla="*/ 6382 h 10015"/>
                <a:gd name="connsiteX33" fmla="*/ 1062 w 10000"/>
                <a:gd name="connsiteY33" fmla="*/ 6277 h 10015"/>
                <a:gd name="connsiteX34" fmla="*/ 838 w 10000"/>
                <a:gd name="connsiteY34" fmla="*/ 5455 h 10015"/>
                <a:gd name="connsiteX35" fmla="*/ 696 w 10000"/>
                <a:gd name="connsiteY35" fmla="*/ 4471 h 10015"/>
                <a:gd name="connsiteX36" fmla="*/ 543 w 10000"/>
                <a:gd name="connsiteY36" fmla="*/ 3858 h 10015"/>
                <a:gd name="connsiteX37" fmla="*/ 521 w 10000"/>
                <a:gd name="connsiteY37" fmla="*/ 3389 h 10015"/>
                <a:gd name="connsiteX38" fmla="*/ 0 w 10000"/>
                <a:gd name="connsiteY38" fmla="*/ 2563 h 10015"/>
                <a:gd name="connsiteX39" fmla="*/ 477 w 10000"/>
                <a:gd name="connsiteY39" fmla="*/ 1977 h 10015"/>
                <a:gd name="connsiteX40" fmla="*/ 477 w 10000"/>
                <a:gd name="connsiteY40" fmla="*/ 1713 h 10015"/>
                <a:gd name="connsiteX41" fmla="*/ 477 w 10000"/>
                <a:gd name="connsiteY41" fmla="*/ 915 h 10015"/>
                <a:gd name="connsiteX42" fmla="*/ 715 w 10000"/>
                <a:gd name="connsiteY42" fmla="*/ 127 h 10015"/>
                <a:gd name="connsiteX43" fmla="*/ 4777 w 10000"/>
                <a:gd name="connsiteY43" fmla="*/ 162 h 10015"/>
                <a:gd name="connsiteX44" fmla="*/ 8448 w 10000"/>
                <a:gd name="connsiteY44" fmla="*/ 0 h 10015"/>
                <a:gd name="connsiteX0" fmla="*/ 8448 w 10000"/>
                <a:gd name="connsiteY0" fmla="*/ 0 h 10015"/>
                <a:gd name="connsiteX1" fmla="*/ 8570 w 10000"/>
                <a:gd name="connsiteY1" fmla="*/ 375 h 10015"/>
                <a:gd name="connsiteX2" fmla="*/ 8682 w 10000"/>
                <a:gd name="connsiteY2" fmla="*/ 915 h 10015"/>
                <a:gd name="connsiteX3" fmla="*/ 8631 w 10000"/>
                <a:gd name="connsiteY3" fmla="*/ 1221 h 10015"/>
                <a:gd name="connsiteX4" fmla="*/ 8426 w 10000"/>
                <a:gd name="connsiteY4" fmla="*/ 1923 h 10015"/>
                <a:gd name="connsiteX5" fmla="*/ 8537 w 10000"/>
                <a:gd name="connsiteY5" fmla="*/ 2189 h 10015"/>
                <a:gd name="connsiteX6" fmla="*/ 8572 w 10000"/>
                <a:gd name="connsiteY6" fmla="*/ 2510 h 10015"/>
                <a:gd name="connsiteX7" fmla="*/ 8976 w 10000"/>
                <a:gd name="connsiteY7" fmla="*/ 3039 h 10015"/>
                <a:gd name="connsiteX8" fmla="*/ 9458 w 10000"/>
                <a:gd name="connsiteY8" fmla="*/ 3370 h 10015"/>
                <a:gd name="connsiteX9" fmla="*/ 9561 w 10000"/>
                <a:gd name="connsiteY9" fmla="*/ 3995 h 10015"/>
                <a:gd name="connsiteX10" fmla="*/ 9743 w 10000"/>
                <a:gd name="connsiteY10" fmla="*/ 4365 h 10015"/>
                <a:gd name="connsiteX11" fmla="*/ 9890 w 10000"/>
                <a:gd name="connsiteY11" fmla="*/ 4632 h 10015"/>
                <a:gd name="connsiteX12" fmla="*/ 10000 w 10000"/>
                <a:gd name="connsiteY12" fmla="*/ 5427 h 10015"/>
                <a:gd name="connsiteX13" fmla="*/ 9781 w 10000"/>
                <a:gd name="connsiteY13" fmla="*/ 5903 h 10015"/>
                <a:gd name="connsiteX14" fmla="*/ 9670 w 10000"/>
                <a:gd name="connsiteY14" fmla="*/ 6170 h 10015"/>
                <a:gd name="connsiteX15" fmla="*/ 9670 w 10000"/>
                <a:gd name="connsiteY15" fmla="*/ 6647 h 10015"/>
                <a:gd name="connsiteX16" fmla="*/ 9233 w 10000"/>
                <a:gd name="connsiteY16" fmla="*/ 6593 h 10015"/>
                <a:gd name="connsiteX17" fmla="*/ 8902 w 10000"/>
                <a:gd name="connsiteY17" fmla="*/ 6859 h 10015"/>
                <a:gd name="connsiteX18" fmla="*/ 8667 w 10000"/>
                <a:gd name="connsiteY18" fmla="*/ 6896 h 10015"/>
                <a:gd name="connsiteX19" fmla="*/ 8813 w 10000"/>
                <a:gd name="connsiteY19" fmla="*/ 7909 h 10015"/>
                <a:gd name="connsiteX20" fmla="*/ 8218 w 10000"/>
                <a:gd name="connsiteY20" fmla="*/ 8974 h 10015"/>
                <a:gd name="connsiteX21" fmla="*/ 8097 w 10000"/>
                <a:gd name="connsiteY21" fmla="*/ 9990 h 10015"/>
                <a:gd name="connsiteX22" fmla="*/ 7400 w 10000"/>
                <a:gd name="connsiteY22" fmla="*/ 9723 h 10015"/>
                <a:gd name="connsiteX23" fmla="*/ 1502 w 10000"/>
                <a:gd name="connsiteY23" fmla="*/ 9935 h 10015"/>
                <a:gd name="connsiteX24" fmla="*/ 1428 w 10000"/>
                <a:gd name="connsiteY24" fmla="*/ 9460 h 10015"/>
                <a:gd name="connsiteX25" fmla="*/ 1223 w 10000"/>
                <a:gd name="connsiteY25" fmla="*/ 9316 h 10015"/>
                <a:gd name="connsiteX26" fmla="*/ 1120 w 10000"/>
                <a:gd name="connsiteY26" fmla="*/ 8921 h 10015"/>
                <a:gd name="connsiteX27" fmla="*/ 1145 w 10000"/>
                <a:gd name="connsiteY27" fmla="*/ 8439 h 10015"/>
                <a:gd name="connsiteX28" fmla="*/ 1167 w 10000"/>
                <a:gd name="connsiteY28" fmla="*/ 8061 h 10015"/>
                <a:gd name="connsiteX29" fmla="*/ 1246 w 10000"/>
                <a:gd name="connsiteY29" fmla="*/ 7600 h 10015"/>
                <a:gd name="connsiteX30" fmla="*/ 1173 w 10000"/>
                <a:gd name="connsiteY30" fmla="*/ 7178 h 10015"/>
                <a:gd name="connsiteX31" fmla="*/ 1051 w 10000"/>
                <a:gd name="connsiteY31" fmla="*/ 6758 h 10015"/>
                <a:gd name="connsiteX32" fmla="*/ 1062 w 10000"/>
                <a:gd name="connsiteY32" fmla="*/ 6382 h 10015"/>
                <a:gd name="connsiteX33" fmla="*/ 1062 w 10000"/>
                <a:gd name="connsiteY33" fmla="*/ 6277 h 10015"/>
                <a:gd name="connsiteX34" fmla="*/ 838 w 10000"/>
                <a:gd name="connsiteY34" fmla="*/ 5455 h 10015"/>
                <a:gd name="connsiteX35" fmla="*/ 696 w 10000"/>
                <a:gd name="connsiteY35" fmla="*/ 4471 h 10015"/>
                <a:gd name="connsiteX36" fmla="*/ 543 w 10000"/>
                <a:gd name="connsiteY36" fmla="*/ 3858 h 10015"/>
                <a:gd name="connsiteX37" fmla="*/ 521 w 10000"/>
                <a:gd name="connsiteY37" fmla="*/ 3389 h 10015"/>
                <a:gd name="connsiteX38" fmla="*/ 0 w 10000"/>
                <a:gd name="connsiteY38" fmla="*/ 2563 h 10015"/>
                <a:gd name="connsiteX39" fmla="*/ 477 w 10000"/>
                <a:gd name="connsiteY39" fmla="*/ 1977 h 10015"/>
                <a:gd name="connsiteX40" fmla="*/ 477 w 10000"/>
                <a:gd name="connsiteY40" fmla="*/ 1713 h 10015"/>
                <a:gd name="connsiteX41" fmla="*/ 477 w 10000"/>
                <a:gd name="connsiteY41" fmla="*/ 915 h 10015"/>
                <a:gd name="connsiteX42" fmla="*/ 715 w 10000"/>
                <a:gd name="connsiteY42" fmla="*/ 127 h 10015"/>
                <a:gd name="connsiteX43" fmla="*/ 4777 w 10000"/>
                <a:gd name="connsiteY43" fmla="*/ 162 h 10015"/>
                <a:gd name="connsiteX44" fmla="*/ 8448 w 10000"/>
                <a:gd name="connsiteY44" fmla="*/ 0 h 10015"/>
                <a:gd name="connsiteX0" fmla="*/ 8448 w 10000"/>
                <a:gd name="connsiteY0" fmla="*/ 0 h 10015"/>
                <a:gd name="connsiteX1" fmla="*/ 8570 w 10000"/>
                <a:gd name="connsiteY1" fmla="*/ 375 h 10015"/>
                <a:gd name="connsiteX2" fmla="*/ 8682 w 10000"/>
                <a:gd name="connsiteY2" fmla="*/ 915 h 10015"/>
                <a:gd name="connsiteX3" fmla="*/ 8631 w 10000"/>
                <a:gd name="connsiteY3" fmla="*/ 1221 h 10015"/>
                <a:gd name="connsiteX4" fmla="*/ 8426 w 10000"/>
                <a:gd name="connsiteY4" fmla="*/ 1923 h 10015"/>
                <a:gd name="connsiteX5" fmla="*/ 8537 w 10000"/>
                <a:gd name="connsiteY5" fmla="*/ 2189 h 10015"/>
                <a:gd name="connsiteX6" fmla="*/ 8572 w 10000"/>
                <a:gd name="connsiteY6" fmla="*/ 2510 h 10015"/>
                <a:gd name="connsiteX7" fmla="*/ 8976 w 10000"/>
                <a:gd name="connsiteY7" fmla="*/ 3039 h 10015"/>
                <a:gd name="connsiteX8" fmla="*/ 9458 w 10000"/>
                <a:gd name="connsiteY8" fmla="*/ 3370 h 10015"/>
                <a:gd name="connsiteX9" fmla="*/ 9561 w 10000"/>
                <a:gd name="connsiteY9" fmla="*/ 3995 h 10015"/>
                <a:gd name="connsiteX10" fmla="*/ 9743 w 10000"/>
                <a:gd name="connsiteY10" fmla="*/ 4365 h 10015"/>
                <a:gd name="connsiteX11" fmla="*/ 9890 w 10000"/>
                <a:gd name="connsiteY11" fmla="*/ 4632 h 10015"/>
                <a:gd name="connsiteX12" fmla="*/ 10000 w 10000"/>
                <a:gd name="connsiteY12" fmla="*/ 5427 h 10015"/>
                <a:gd name="connsiteX13" fmla="*/ 9781 w 10000"/>
                <a:gd name="connsiteY13" fmla="*/ 5903 h 10015"/>
                <a:gd name="connsiteX14" fmla="*/ 9670 w 10000"/>
                <a:gd name="connsiteY14" fmla="*/ 6170 h 10015"/>
                <a:gd name="connsiteX15" fmla="*/ 9670 w 10000"/>
                <a:gd name="connsiteY15" fmla="*/ 6647 h 10015"/>
                <a:gd name="connsiteX16" fmla="*/ 9354 w 10000"/>
                <a:gd name="connsiteY16" fmla="*/ 7012 h 10015"/>
                <a:gd name="connsiteX17" fmla="*/ 8902 w 10000"/>
                <a:gd name="connsiteY17" fmla="*/ 6859 h 10015"/>
                <a:gd name="connsiteX18" fmla="*/ 8667 w 10000"/>
                <a:gd name="connsiteY18" fmla="*/ 6896 h 10015"/>
                <a:gd name="connsiteX19" fmla="*/ 8813 w 10000"/>
                <a:gd name="connsiteY19" fmla="*/ 7909 h 10015"/>
                <a:gd name="connsiteX20" fmla="*/ 8218 w 10000"/>
                <a:gd name="connsiteY20" fmla="*/ 8974 h 10015"/>
                <a:gd name="connsiteX21" fmla="*/ 8097 w 10000"/>
                <a:gd name="connsiteY21" fmla="*/ 9990 h 10015"/>
                <a:gd name="connsiteX22" fmla="*/ 7400 w 10000"/>
                <a:gd name="connsiteY22" fmla="*/ 9723 h 10015"/>
                <a:gd name="connsiteX23" fmla="*/ 1502 w 10000"/>
                <a:gd name="connsiteY23" fmla="*/ 9935 h 10015"/>
                <a:gd name="connsiteX24" fmla="*/ 1428 w 10000"/>
                <a:gd name="connsiteY24" fmla="*/ 9460 h 10015"/>
                <a:gd name="connsiteX25" fmla="*/ 1223 w 10000"/>
                <a:gd name="connsiteY25" fmla="*/ 9316 h 10015"/>
                <a:gd name="connsiteX26" fmla="*/ 1120 w 10000"/>
                <a:gd name="connsiteY26" fmla="*/ 8921 h 10015"/>
                <a:gd name="connsiteX27" fmla="*/ 1145 w 10000"/>
                <a:gd name="connsiteY27" fmla="*/ 8439 h 10015"/>
                <a:gd name="connsiteX28" fmla="*/ 1167 w 10000"/>
                <a:gd name="connsiteY28" fmla="*/ 8061 h 10015"/>
                <a:gd name="connsiteX29" fmla="*/ 1246 w 10000"/>
                <a:gd name="connsiteY29" fmla="*/ 7600 h 10015"/>
                <a:gd name="connsiteX30" fmla="*/ 1173 w 10000"/>
                <a:gd name="connsiteY30" fmla="*/ 7178 h 10015"/>
                <a:gd name="connsiteX31" fmla="*/ 1051 w 10000"/>
                <a:gd name="connsiteY31" fmla="*/ 6758 h 10015"/>
                <a:gd name="connsiteX32" fmla="*/ 1062 w 10000"/>
                <a:gd name="connsiteY32" fmla="*/ 6382 h 10015"/>
                <a:gd name="connsiteX33" fmla="*/ 1062 w 10000"/>
                <a:gd name="connsiteY33" fmla="*/ 6277 h 10015"/>
                <a:gd name="connsiteX34" fmla="*/ 838 w 10000"/>
                <a:gd name="connsiteY34" fmla="*/ 5455 h 10015"/>
                <a:gd name="connsiteX35" fmla="*/ 696 w 10000"/>
                <a:gd name="connsiteY35" fmla="*/ 4471 h 10015"/>
                <a:gd name="connsiteX36" fmla="*/ 543 w 10000"/>
                <a:gd name="connsiteY36" fmla="*/ 3858 h 10015"/>
                <a:gd name="connsiteX37" fmla="*/ 521 w 10000"/>
                <a:gd name="connsiteY37" fmla="*/ 3389 h 10015"/>
                <a:gd name="connsiteX38" fmla="*/ 0 w 10000"/>
                <a:gd name="connsiteY38" fmla="*/ 2563 h 10015"/>
                <a:gd name="connsiteX39" fmla="*/ 477 w 10000"/>
                <a:gd name="connsiteY39" fmla="*/ 1977 h 10015"/>
                <a:gd name="connsiteX40" fmla="*/ 477 w 10000"/>
                <a:gd name="connsiteY40" fmla="*/ 1713 h 10015"/>
                <a:gd name="connsiteX41" fmla="*/ 477 w 10000"/>
                <a:gd name="connsiteY41" fmla="*/ 915 h 10015"/>
                <a:gd name="connsiteX42" fmla="*/ 715 w 10000"/>
                <a:gd name="connsiteY42" fmla="*/ 127 h 10015"/>
                <a:gd name="connsiteX43" fmla="*/ 4777 w 10000"/>
                <a:gd name="connsiteY43" fmla="*/ 162 h 10015"/>
                <a:gd name="connsiteX44" fmla="*/ 8448 w 10000"/>
                <a:gd name="connsiteY44" fmla="*/ 0 h 10015"/>
                <a:gd name="connsiteX0" fmla="*/ 8448 w 10000"/>
                <a:gd name="connsiteY0" fmla="*/ 0 h 10007"/>
                <a:gd name="connsiteX1" fmla="*/ 8570 w 10000"/>
                <a:gd name="connsiteY1" fmla="*/ 375 h 10007"/>
                <a:gd name="connsiteX2" fmla="*/ 8682 w 10000"/>
                <a:gd name="connsiteY2" fmla="*/ 915 h 10007"/>
                <a:gd name="connsiteX3" fmla="*/ 8631 w 10000"/>
                <a:gd name="connsiteY3" fmla="*/ 1221 h 10007"/>
                <a:gd name="connsiteX4" fmla="*/ 8426 w 10000"/>
                <a:gd name="connsiteY4" fmla="*/ 1923 h 10007"/>
                <a:gd name="connsiteX5" fmla="*/ 8537 w 10000"/>
                <a:gd name="connsiteY5" fmla="*/ 2189 h 10007"/>
                <a:gd name="connsiteX6" fmla="*/ 8572 w 10000"/>
                <a:gd name="connsiteY6" fmla="*/ 2510 h 10007"/>
                <a:gd name="connsiteX7" fmla="*/ 8976 w 10000"/>
                <a:gd name="connsiteY7" fmla="*/ 3039 h 10007"/>
                <a:gd name="connsiteX8" fmla="*/ 9458 w 10000"/>
                <a:gd name="connsiteY8" fmla="*/ 3370 h 10007"/>
                <a:gd name="connsiteX9" fmla="*/ 9561 w 10000"/>
                <a:gd name="connsiteY9" fmla="*/ 3995 h 10007"/>
                <a:gd name="connsiteX10" fmla="*/ 9743 w 10000"/>
                <a:gd name="connsiteY10" fmla="*/ 4365 h 10007"/>
                <a:gd name="connsiteX11" fmla="*/ 9890 w 10000"/>
                <a:gd name="connsiteY11" fmla="*/ 4632 h 10007"/>
                <a:gd name="connsiteX12" fmla="*/ 10000 w 10000"/>
                <a:gd name="connsiteY12" fmla="*/ 5427 h 10007"/>
                <a:gd name="connsiteX13" fmla="*/ 9781 w 10000"/>
                <a:gd name="connsiteY13" fmla="*/ 5903 h 10007"/>
                <a:gd name="connsiteX14" fmla="*/ 9670 w 10000"/>
                <a:gd name="connsiteY14" fmla="*/ 6170 h 10007"/>
                <a:gd name="connsiteX15" fmla="*/ 9670 w 10000"/>
                <a:gd name="connsiteY15" fmla="*/ 6647 h 10007"/>
                <a:gd name="connsiteX16" fmla="*/ 9354 w 10000"/>
                <a:gd name="connsiteY16" fmla="*/ 7012 h 10007"/>
                <a:gd name="connsiteX17" fmla="*/ 8902 w 10000"/>
                <a:gd name="connsiteY17" fmla="*/ 6859 h 10007"/>
                <a:gd name="connsiteX18" fmla="*/ 8667 w 10000"/>
                <a:gd name="connsiteY18" fmla="*/ 6896 h 10007"/>
                <a:gd name="connsiteX19" fmla="*/ 8813 w 10000"/>
                <a:gd name="connsiteY19" fmla="*/ 7909 h 10007"/>
                <a:gd name="connsiteX20" fmla="*/ 8218 w 10000"/>
                <a:gd name="connsiteY20" fmla="*/ 8974 h 10007"/>
                <a:gd name="connsiteX21" fmla="*/ 8097 w 10000"/>
                <a:gd name="connsiteY21" fmla="*/ 9990 h 10007"/>
                <a:gd name="connsiteX22" fmla="*/ 7496 w 10000"/>
                <a:gd name="connsiteY22" fmla="*/ 9505 h 10007"/>
                <a:gd name="connsiteX23" fmla="*/ 1502 w 10000"/>
                <a:gd name="connsiteY23" fmla="*/ 9935 h 10007"/>
                <a:gd name="connsiteX24" fmla="*/ 1428 w 10000"/>
                <a:gd name="connsiteY24" fmla="*/ 9460 h 10007"/>
                <a:gd name="connsiteX25" fmla="*/ 1223 w 10000"/>
                <a:gd name="connsiteY25" fmla="*/ 9316 h 10007"/>
                <a:gd name="connsiteX26" fmla="*/ 1120 w 10000"/>
                <a:gd name="connsiteY26" fmla="*/ 8921 h 10007"/>
                <a:gd name="connsiteX27" fmla="*/ 1145 w 10000"/>
                <a:gd name="connsiteY27" fmla="*/ 8439 h 10007"/>
                <a:gd name="connsiteX28" fmla="*/ 1167 w 10000"/>
                <a:gd name="connsiteY28" fmla="*/ 8061 h 10007"/>
                <a:gd name="connsiteX29" fmla="*/ 1246 w 10000"/>
                <a:gd name="connsiteY29" fmla="*/ 7600 h 10007"/>
                <a:gd name="connsiteX30" fmla="*/ 1173 w 10000"/>
                <a:gd name="connsiteY30" fmla="*/ 7178 h 10007"/>
                <a:gd name="connsiteX31" fmla="*/ 1051 w 10000"/>
                <a:gd name="connsiteY31" fmla="*/ 6758 h 10007"/>
                <a:gd name="connsiteX32" fmla="*/ 1062 w 10000"/>
                <a:gd name="connsiteY32" fmla="*/ 6382 h 10007"/>
                <a:gd name="connsiteX33" fmla="*/ 1062 w 10000"/>
                <a:gd name="connsiteY33" fmla="*/ 6277 h 10007"/>
                <a:gd name="connsiteX34" fmla="*/ 838 w 10000"/>
                <a:gd name="connsiteY34" fmla="*/ 5455 h 10007"/>
                <a:gd name="connsiteX35" fmla="*/ 696 w 10000"/>
                <a:gd name="connsiteY35" fmla="*/ 4471 h 10007"/>
                <a:gd name="connsiteX36" fmla="*/ 543 w 10000"/>
                <a:gd name="connsiteY36" fmla="*/ 3858 h 10007"/>
                <a:gd name="connsiteX37" fmla="*/ 521 w 10000"/>
                <a:gd name="connsiteY37" fmla="*/ 3389 h 10007"/>
                <a:gd name="connsiteX38" fmla="*/ 0 w 10000"/>
                <a:gd name="connsiteY38" fmla="*/ 2563 h 10007"/>
                <a:gd name="connsiteX39" fmla="*/ 477 w 10000"/>
                <a:gd name="connsiteY39" fmla="*/ 1977 h 10007"/>
                <a:gd name="connsiteX40" fmla="*/ 477 w 10000"/>
                <a:gd name="connsiteY40" fmla="*/ 1713 h 10007"/>
                <a:gd name="connsiteX41" fmla="*/ 477 w 10000"/>
                <a:gd name="connsiteY41" fmla="*/ 915 h 10007"/>
                <a:gd name="connsiteX42" fmla="*/ 715 w 10000"/>
                <a:gd name="connsiteY42" fmla="*/ 127 h 10007"/>
                <a:gd name="connsiteX43" fmla="*/ 4777 w 10000"/>
                <a:gd name="connsiteY43" fmla="*/ 162 h 10007"/>
                <a:gd name="connsiteX44" fmla="*/ 8448 w 10000"/>
                <a:gd name="connsiteY44" fmla="*/ 0 h 10007"/>
                <a:gd name="connsiteX0" fmla="*/ 8448 w 10000"/>
                <a:gd name="connsiteY0" fmla="*/ 0 h 10007"/>
                <a:gd name="connsiteX1" fmla="*/ 8570 w 10000"/>
                <a:gd name="connsiteY1" fmla="*/ 375 h 10007"/>
                <a:gd name="connsiteX2" fmla="*/ 8682 w 10000"/>
                <a:gd name="connsiteY2" fmla="*/ 915 h 10007"/>
                <a:gd name="connsiteX3" fmla="*/ 8631 w 10000"/>
                <a:gd name="connsiteY3" fmla="*/ 1221 h 10007"/>
                <a:gd name="connsiteX4" fmla="*/ 8426 w 10000"/>
                <a:gd name="connsiteY4" fmla="*/ 1923 h 10007"/>
                <a:gd name="connsiteX5" fmla="*/ 8537 w 10000"/>
                <a:gd name="connsiteY5" fmla="*/ 2189 h 10007"/>
                <a:gd name="connsiteX6" fmla="*/ 8572 w 10000"/>
                <a:gd name="connsiteY6" fmla="*/ 2510 h 10007"/>
                <a:gd name="connsiteX7" fmla="*/ 8976 w 10000"/>
                <a:gd name="connsiteY7" fmla="*/ 3039 h 10007"/>
                <a:gd name="connsiteX8" fmla="*/ 9458 w 10000"/>
                <a:gd name="connsiteY8" fmla="*/ 3370 h 10007"/>
                <a:gd name="connsiteX9" fmla="*/ 9561 w 10000"/>
                <a:gd name="connsiteY9" fmla="*/ 3995 h 10007"/>
                <a:gd name="connsiteX10" fmla="*/ 9743 w 10000"/>
                <a:gd name="connsiteY10" fmla="*/ 4365 h 10007"/>
                <a:gd name="connsiteX11" fmla="*/ 9890 w 10000"/>
                <a:gd name="connsiteY11" fmla="*/ 4632 h 10007"/>
                <a:gd name="connsiteX12" fmla="*/ 10000 w 10000"/>
                <a:gd name="connsiteY12" fmla="*/ 5427 h 10007"/>
                <a:gd name="connsiteX13" fmla="*/ 9781 w 10000"/>
                <a:gd name="connsiteY13" fmla="*/ 5903 h 10007"/>
                <a:gd name="connsiteX14" fmla="*/ 9670 w 10000"/>
                <a:gd name="connsiteY14" fmla="*/ 6170 h 10007"/>
                <a:gd name="connsiteX15" fmla="*/ 9670 w 10000"/>
                <a:gd name="connsiteY15" fmla="*/ 6647 h 10007"/>
                <a:gd name="connsiteX16" fmla="*/ 9354 w 10000"/>
                <a:gd name="connsiteY16" fmla="*/ 7012 h 10007"/>
                <a:gd name="connsiteX17" fmla="*/ 8902 w 10000"/>
                <a:gd name="connsiteY17" fmla="*/ 6859 h 10007"/>
                <a:gd name="connsiteX18" fmla="*/ 8667 w 10000"/>
                <a:gd name="connsiteY18" fmla="*/ 6896 h 10007"/>
                <a:gd name="connsiteX19" fmla="*/ 8813 w 10000"/>
                <a:gd name="connsiteY19" fmla="*/ 7909 h 10007"/>
                <a:gd name="connsiteX20" fmla="*/ 8218 w 10000"/>
                <a:gd name="connsiteY20" fmla="*/ 8974 h 10007"/>
                <a:gd name="connsiteX21" fmla="*/ 8097 w 10000"/>
                <a:gd name="connsiteY21" fmla="*/ 9990 h 10007"/>
                <a:gd name="connsiteX22" fmla="*/ 7496 w 10000"/>
                <a:gd name="connsiteY22" fmla="*/ 9505 h 10007"/>
                <a:gd name="connsiteX23" fmla="*/ 3102 w 10000"/>
                <a:gd name="connsiteY23" fmla="*/ 9416 h 10007"/>
                <a:gd name="connsiteX24" fmla="*/ 1428 w 10000"/>
                <a:gd name="connsiteY24" fmla="*/ 9460 h 10007"/>
                <a:gd name="connsiteX25" fmla="*/ 1223 w 10000"/>
                <a:gd name="connsiteY25" fmla="*/ 9316 h 10007"/>
                <a:gd name="connsiteX26" fmla="*/ 1120 w 10000"/>
                <a:gd name="connsiteY26" fmla="*/ 8921 h 10007"/>
                <a:gd name="connsiteX27" fmla="*/ 1145 w 10000"/>
                <a:gd name="connsiteY27" fmla="*/ 8439 h 10007"/>
                <a:gd name="connsiteX28" fmla="*/ 1167 w 10000"/>
                <a:gd name="connsiteY28" fmla="*/ 8061 h 10007"/>
                <a:gd name="connsiteX29" fmla="*/ 1246 w 10000"/>
                <a:gd name="connsiteY29" fmla="*/ 7600 h 10007"/>
                <a:gd name="connsiteX30" fmla="*/ 1173 w 10000"/>
                <a:gd name="connsiteY30" fmla="*/ 7178 h 10007"/>
                <a:gd name="connsiteX31" fmla="*/ 1051 w 10000"/>
                <a:gd name="connsiteY31" fmla="*/ 6758 h 10007"/>
                <a:gd name="connsiteX32" fmla="*/ 1062 w 10000"/>
                <a:gd name="connsiteY32" fmla="*/ 6382 h 10007"/>
                <a:gd name="connsiteX33" fmla="*/ 1062 w 10000"/>
                <a:gd name="connsiteY33" fmla="*/ 6277 h 10007"/>
                <a:gd name="connsiteX34" fmla="*/ 838 w 10000"/>
                <a:gd name="connsiteY34" fmla="*/ 5455 h 10007"/>
                <a:gd name="connsiteX35" fmla="*/ 696 w 10000"/>
                <a:gd name="connsiteY35" fmla="*/ 4471 h 10007"/>
                <a:gd name="connsiteX36" fmla="*/ 543 w 10000"/>
                <a:gd name="connsiteY36" fmla="*/ 3858 h 10007"/>
                <a:gd name="connsiteX37" fmla="*/ 521 w 10000"/>
                <a:gd name="connsiteY37" fmla="*/ 3389 h 10007"/>
                <a:gd name="connsiteX38" fmla="*/ 0 w 10000"/>
                <a:gd name="connsiteY38" fmla="*/ 2563 h 10007"/>
                <a:gd name="connsiteX39" fmla="*/ 477 w 10000"/>
                <a:gd name="connsiteY39" fmla="*/ 1977 h 10007"/>
                <a:gd name="connsiteX40" fmla="*/ 477 w 10000"/>
                <a:gd name="connsiteY40" fmla="*/ 1713 h 10007"/>
                <a:gd name="connsiteX41" fmla="*/ 477 w 10000"/>
                <a:gd name="connsiteY41" fmla="*/ 915 h 10007"/>
                <a:gd name="connsiteX42" fmla="*/ 715 w 10000"/>
                <a:gd name="connsiteY42" fmla="*/ 127 h 10007"/>
                <a:gd name="connsiteX43" fmla="*/ 4777 w 10000"/>
                <a:gd name="connsiteY43" fmla="*/ 162 h 10007"/>
                <a:gd name="connsiteX44" fmla="*/ 8448 w 10000"/>
                <a:gd name="connsiteY44" fmla="*/ 0 h 10007"/>
                <a:gd name="connsiteX0" fmla="*/ 8448 w 10000"/>
                <a:gd name="connsiteY0" fmla="*/ 0 h 10007"/>
                <a:gd name="connsiteX1" fmla="*/ 8570 w 10000"/>
                <a:gd name="connsiteY1" fmla="*/ 375 h 10007"/>
                <a:gd name="connsiteX2" fmla="*/ 8682 w 10000"/>
                <a:gd name="connsiteY2" fmla="*/ 915 h 10007"/>
                <a:gd name="connsiteX3" fmla="*/ 8631 w 10000"/>
                <a:gd name="connsiteY3" fmla="*/ 1221 h 10007"/>
                <a:gd name="connsiteX4" fmla="*/ 8426 w 10000"/>
                <a:gd name="connsiteY4" fmla="*/ 1923 h 10007"/>
                <a:gd name="connsiteX5" fmla="*/ 8537 w 10000"/>
                <a:gd name="connsiteY5" fmla="*/ 2189 h 10007"/>
                <a:gd name="connsiteX6" fmla="*/ 8572 w 10000"/>
                <a:gd name="connsiteY6" fmla="*/ 2510 h 10007"/>
                <a:gd name="connsiteX7" fmla="*/ 8976 w 10000"/>
                <a:gd name="connsiteY7" fmla="*/ 3039 h 10007"/>
                <a:gd name="connsiteX8" fmla="*/ 9458 w 10000"/>
                <a:gd name="connsiteY8" fmla="*/ 3370 h 10007"/>
                <a:gd name="connsiteX9" fmla="*/ 9561 w 10000"/>
                <a:gd name="connsiteY9" fmla="*/ 3995 h 10007"/>
                <a:gd name="connsiteX10" fmla="*/ 9743 w 10000"/>
                <a:gd name="connsiteY10" fmla="*/ 4365 h 10007"/>
                <a:gd name="connsiteX11" fmla="*/ 9890 w 10000"/>
                <a:gd name="connsiteY11" fmla="*/ 4632 h 10007"/>
                <a:gd name="connsiteX12" fmla="*/ 10000 w 10000"/>
                <a:gd name="connsiteY12" fmla="*/ 5427 h 10007"/>
                <a:gd name="connsiteX13" fmla="*/ 9781 w 10000"/>
                <a:gd name="connsiteY13" fmla="*/ 5903 h 10007"/>
                <a:gd name="connsiteX14" fmla="*/ 9670 w 10000"/>
                <a:gd name="connsiteY14" fmla="*/ 6170 h 10007"/>
                <a:gd name="connsiteX15" fmla="*/ 9670 w 10000"/>
                <a:gd name="connsiteY15" fmla="*/ 6647 h 10007"/>
                <a:gd name="connsiteX16" fmla="*/ 9354 w 10000"/>
                <a:gd name="connsiteY16" fmla="*/ 7012 h 10007"/>
                <a:gd name="connsiteX17" fmla="*/ 8902 w 10000"/>
                <a:gd name="connsiteY17" fmla="*/ 6859 h 10007"/>
                <a:gd name="connsiteX18" fmla="*/ 8667 w 10000"/>
                <a:gd name="connsiteY18" fmla="*/ 6896 h 10007"/>
                <a:gd name="connsiteX19" fmla="*/ 8813 w 10000"/>
                <a:gd name="connsiteY19" fmla="*/ 7909 h 10007"/>
                <a:gd name="connsiteX20" fmla="*/ 8218 w 10000"/>
                <a:gd name="connsiteY20" fmla="*/ 8974 h 10007"/>
                <a:gd name="connsiteX21" fmla="*/ 8097 w 10000"/>
                <a:gd name="connsiteY21" fmla="*/ 9990 h 10007"/>
                <a:gd name="connsiteX22" fmla="*/ 7496 w 10000"/>
                <a:gd name="connsiteY22" fmla="*/ 9505 h 10007"/>
                <a:gd name="connsiteX23" fmla="*/ 3102 w 10000"/>
                <a:gd name="connsiteY23" fmla="*/ 9416 h 10007"/>
                <a:gd name="connsiteX24" fmla="*/ 1223 w 10000"/>
                <a:gd name="connsiteY24" fmla="*/ 9316 h 10007"/>
                <a:gd name="connsiteX25" fmla="*/ 1120 w 10000"/>
                <a:gd name="connsiteY25" fmla="*/ 8921 h 10007"/>
                <a:gd name="connsiteX26" fmla="*/ 1145 w 10000"/>
                <a:gd name="connsiteY26" fmla="*/ 8439 h 10007"/>
                <a:gd name="connsiteX27" fmla="*/ 1167 w 10000"/>
                <a:gd name="connsiteY27" fmla="*/ 8061 h 10007"/>
                <a:gd name="connsiteX28" fmla="*/ 1246 w 10000"/>
                <a:gd name="connsiteY28" fmla="*/ 7600 h 10007"/>
                <a:gd name="connsiteX29" fmla="*/ 1173 w 10000"/>
                <a:gd name="connsiteY29" fmla="*/ 7178 h 10007"/>
                <a:gd name="connsiteX30" fmla="*/ 1051 w 10000"/>
                <a:gd name="connsiteY30" fmla="*/ 6758 h 10007"/>
                <a:gd name="connsiteX31" fmla="*/ 1062 w 10000"/>
                <a:gd name="connsiteY31" fmla="*/ 6382 h 10007"/>
                <a:gd name="connsiteX32" fmla="*/ 1062 w 10000"/>
                <a:gd name="connsiteY32" fmla="*/ 6277 h 10007"/>
                <a:gd name="connsiteX33" fmla="*/ 838 w 10000"/>
                <a:gd name="connsiteY33" fmla="*/ 5455 h 10007"/>
                <a:gd name="connsiteX34" fmla="*/ 696 w 10000"/>
                <a:gd name="connsiteY34" fmla="*/ 4471 h 10007"/>
                <a:gd name="connsiteX35" fmla="*/ 543 w 10000"/>
                <a:gd name="connsiteY35" fmla="*/ 3858 h 10007"/>
                <a:gd name="connsiteX36" fmla="*/ 521 w 10000"/>
                <a:gd name="connsiteY36" fmla="*/ 3389 h 10007"/>
                <a:gd name="connsiteX37" fmla="*/ 0 w 10000"/>
                <a:gd name="connsiteY37" fmla="*/ 2563 h 10007"/>
                <a:gd name="connsiteX38" fmla="*/ 477 w 10000"/>
                <a:gd name="connsiteY38" fmla="*/ 1977 h 10007"/>
                <a:gd name="connsiteX39" fmla="*/ 477 w 10000"/>
                <a:gd name="connsiteY39" fmla="*/ 1713 h 10007"/>
                <a:gd name="connsiteX40" fmla="*/ 477 w 10000"/>
                <a:gd name="connsiteY40" fmla="*/ 915 h 10007"/>
                <a:gd name="connsiteX41" fmla="*/ 715 w 10000"/>
                <a:gd name="connsiteY41" fmla="*/ 127 h 10007"/>
                <a:gd name="connsiteX42" fmla="*/ 4777 w 10000"/>
                <a:gd name="connsiteY42" fmla="*/ 162 h 10007"/>
                <a:gd name="connsiteX43" fmla="*/ 8448 w 10000"/>
                <a:gd name="connsiteY43" fmla="*/ 0 h 10007"/>
                <a:gd name="connsiteX0" fmla="*/ 8448 w 10000"/>
                <a:gd name="connsiteY0" fmla="*/ 0 h 9505"/>
                <a:gd name="connsiteX1" fmla="*/ 8570 w 10000"/>
                <a:gd name="connsiteY1" fmla="*/ 375 h 9505"/>
                <a:gd name="connsiteX2" fmla="*/ 8682 w 10000"/>
                <a:gd name="connsiteY2" fmla="*/ 915 h 9505"/>
                <a:gd name="connsiteX3" fmla="*/ 8631 w 10000"/>
                <a:gd name="connsiteY3" fmla="*/ 1221 h 9505"/>
                <a:gd name="connsiteX4" fmla="*/ 8426 w 10000"/>
                <a:gd name="connsiteY4" fmla="*/ 1923 h 9505"/>
                <a:gd name="connsiteX5" fmla="*/ 8537 w 10000"/>
                <a:gd name="connsiteY5" fmla="*/ 2189 h 9505"/>
                <a:gd name="connsiteX6" fmla="*/ 8572 w 10000"/>
                <a:gd name="connsiteY6" fmla="*/ 2510 h 9505"/>
                <a:gd name="connsiteX7" fmla="*/ 8976 w 10000"/>
                <a:gd name="connsiteY7" fmla="*/ 3039 h 9505"/>
                <a:gd name="connsiteX8" fmla="*/ 9458 w 10000"/>
                <a:gd name="connsiteY8" fmla="*/ 3370 h 9505"/>
                <a:gd name="connsiteX9" fmla="*/ 9561 w 10000"/>
                <a:gd name="connsiteY9" fmla="*/ 3995 h 9505"/>
                <a:gd name="connsiteX10" fmla="*/ 9743 w 10000"/>
                <a:gd name="connsiteY10" fmla="*/ 4365 h 9505"/>
                <a:gd name="connsiteX11" fmla="*/ 9890 w 10000"/>
                <a:gd name="connsiteY11" fmla="*/ 4632 h 9505"/>
                <a:gd name="connsiteX12" fmla="*/ 10000 w 10000"/>
                <a:gd name="connsiteY12" fmla="*/ 5427 h 9505"/>
                <a:gd name="connsiteX13" fmla="*/ 9781 w 10000"/>
                <a:gd name="connsiteY13" fmla="*/ 5903 h 9505"/>
                <a:gd name="connsiteX14" fmla="*/ 9670 w 10000"/>
                <a:gd name="connsiteY14" fmla="*/ 6170 h 9505"/>
                <a:gd name="connsiteX15" fmla="*/ 9670 w 10000"/>
                <a:gd name="connsiteY15" fmla="*/ 6647 h 9505"/>
                <a:gd name="connsiteX16" fmla="*/ 9354 w 10000"/>
                <a:gd name="connsiteY16" fmla="*/ 7012 h 9505"/>
                <a:gd name="connsiteX17" fmla="*/ 8902 w 10000"/>
                <a:gd name="connsiteY17" fmla="*/ 6859 h 9505"/>
                <a:gd name="connsiteX18" fmla="*/ 8667 w 10000"/>
                <a:gd name="connsiteY18" fmla="*/ 6896 h 9505"/>
                <a:gd name="connsiteX19" fmla="*/ 8813 w 10000"/>
                <a:gd name="connsiteY19" fmla="*/ 7909 h 9505"/>
                <a:gd name="connsiteX20" fmla="*/ 8218 w 10000"/>
                <a:gd name="connsiteY20" fmla="*/ 8974 h 9505"/>
                <a:gd name="connsiteX21" fmla="*/ 7496 w 10000"/>
                <a:gd name="connsiteY21" fmla="*/ 9505 h 9505"/>
                <a:gd name="connsiteX22" fmla="*/ 3102 w 10000"/>
                <a:gd name="connsiteY22" fmla="*/ 9416 h 9505"/>
                <a:gd name="connsiteX23" fmla="*/ 1223 w 10000"/>
                <a:gd name="connsiteY23" fmla="*/ 9316 h 9505"/>
                <a:gd name="connsiteX24" fmla="*/ 1120 w 10000"/>
                <a:gd name="connsiteY24" fmla="*/ 8921 h 9505"/>
                <a:gd name="connsiteX25" fmla="*/ 1145 w 10000"/>
                <a:gd name="connsiteY25" fmla="*/ 8439 h 9505"/>
                <a:gd name="connsiteX26" fmla="*/ 1167 w 10000"/>
                <a:gd name="connsiteY26" fmla="*/ 8061 h 9505"/>
                <a:gd name="connsiteX27" fmla="*/ 1246 w 10000"/>
                <a:gd name="connsiteY27" fmla="*/ 7600 h 9505"/>
                <a:gd name="connsiteX28" fmla="*/ 1173 w 10000"/>
                <a:gd name="connsiteY28" fmla="*/ 7178 h 9505"/>
                <a:gd name="connsiteX29" fmla="*/ 1051 w 10000"/>
                <a:gd name="connsiteY29" fmla="*/ 6758 h 9505"/>
                <a:gd name="connsiteX30" fmla="*/ 1062 w 10000"/>
                <a:gd name="connsiteY30" fmla="*/ 6382 h 9505"/>
                <a:gd name="connsiteX31" fmla="*/ 1062 w 10000"/>
                <a:gd name="connsiteY31" fmla="*/ 6277 h 9505"/>
                <a:gd name="connsiteX32" fmla="*/ 838 w 10000"/>
                <a:gd name="connsiteY32" fmla="*/ 5455 h 9505"/>
                <a:gd name="connsiteX33" fmla="*/ 696 w 10000"/>
                <a:gd name="connsiteY33" fmla="*/ 4471 h 9505"/>
                <a:gd name="connsiteX34" fmla="*/ 543 w 10000"/>
                <a:gd name="connsiteY34" fmla="*/ 3858 h 9505"/>
                <a:gd name="connsiteX35" fmla="*/ 521 w 10000"/>
                <a:gd name="connsiteY35" fmla="*/ 3389 h 9505"/>
                <a:gd name="connsiteX36" fmla="*/ 0 w 10000"/>
                <a:gd name="connsiteY36" fmla="*/ 2563 h 9505"/>
                <a:gd name="connsiteX37" fmla="*/ 477 w 10000"/>
                <a:gd name="connsiteY37" fmla="*/ 1977 h 9505"/>
                <a:gd name="connsiteX38" fmla="*/ 477 w 10000"/>
                <a:gd name="connsiteY38" fmla="*/ 1713 h 9505"/>
                <a:gd name="connsiteX39" fmla="*/ 477 w 10000"/>
                <a:gd name="connsiteY39" fmla="*/ 915 h 9505"/>
                <a:gd name="connsiteX40" fmla="*/ 715 w 10000"/>
                <a:gd name="connsiteY40" fmla="*/ 127 h 9505"/>
                <a:gd name="connsiteX41" fmla="*/ 4777 w 10000"/>
                <a:gd name="connsiteY41" fmla="*/ 162 h 9505"/>
                <a:gd name="connsiteX42" fmla="*/ 8448 w 10000"/>
                <a:gd name="connsiteY42" fmla="*/ 0 h 9505"/>
                <a:gd name="connsiteX0" fmla="*/ 8448 w 10000"/>
                <a:gd name="connsiteY0" fmla="*/ 0 h 10000"/>
                <a:gd name="connsiteX1" fmla="*/ 8570 w 10000"/>
                <a:gd name="connsiteY1" fmla="*/ 395 h 10000"/>
                <a:gd name="connsiteX2" fmla="*/ 8682 w 10000"/>
                <a:gd name="connsiteY2" fmla="*/ 963 h 10000"/>
                <a:gd name="connsiteX3" fmla="*/ 8631 w 10000"/>
                <a:gd name="connsiteY3" fmla="*/ 1285 h 10000"/>
                <a:gd name="connsiteX4" fmla="*/ 8426 w 10000"/>
                <a:gd name="connsiteY4" fmla="*/ 2023 h 10000"/>
                <a:gd name="connsiteX5" fmla="*/ 8537 w 10000"/>
                <a:gd name="connsiteY5" fmla="*/ 2303 h 10000"/>
                <a:gd name="connsiteX6" fmla="*/ 8572 w 10000"/>
                <a:gd name="connsiteY6" fmla="*/ 2641 h 10000"/>
                <a:gd name="connsiteX7" fmla="*/ 8976 w 10000"/>
                <a:gd name="connsiteY7" fmla="*/ 3197 h 10000"/>
                <a:gd name="connsiteX8" fmla="*/ 9458 w 10000"/>
                <a:gd name="connsiteY8" fmla="*/ 3546 h 10000"/>
                <a:gd name="connsiteX9" fmla="*/ 9561 w 10000"/>
                <a:gd name="connsiteY9" fmla="*/ 4203 h 10000"/>
                <a:gd name="connsiteX10" fmla="*/ 9743 w 10000"/>
                <a:gd name="connsiteY10" fmla="*/ 4592 h 10000"/>
                <a:gd name="connsiteX11" fmla="*/ 9890 w 10000"/>
                <a:gd name="connsiteY11" fmla="*/ 4873 h 10000"/>
                <a:gd name="connsiteX12" fmla="*/ 10000 w 10000"/>
                <a:gd name="connsiteY12" fmla="*/ 5710 h 10000"/>
                <a:gd name="connsiteX13" fmla="*/ 9781 w 10000"/>
                <a:gd name="connsiteY13" fmla="*/ 6210 h 10000"/>
                <a:gd name="connsiteX14" fmla="*/ 9670 w 10000"/>
                <a:gd name="connsiteY14" fmla="*/ 6491 h 10000"/>
                <a:gd name="connsiteX15" fmla="*/ 9670 w 10000"/>
                <a:gd name="connsiteY15" fmla="*/ 6993 h 10000"/>
                <a:gd name="connsiteX16" fmla="*/ 9354 w 10000"/>
                <a:gd name="connsiteY16" fmla="*/ 7377 h 10000"/>
                <a:gd name="connsiteX17" fmla="*/ 8902 w 10000"/>
                <a:gd name="connsiteY17" fmla="*/ 7216 h 10000"/>
                <a:gd name="connsiteX18" fmla="*/ 8667 w 10000"/>
                <a:gd name="connsiteY18" fmla="*/ 7255 h 10000"/>
                <a:gd name="connsiteX19" fmla="*/ 8813 w 10000"/>
                <a:gd name="connsiteY19" fmla="*/ 8321 h 10000"/>
                <a:gd name="connsiteX20" fmla="*/ 8218 w 10000"/>
                <a:gd name="connsiteY20" fmla="*/ 9441 h 10000"/>
                <a:gd name="connsiteX21" fmla="*/ 7965 w 10000"/>
                <a:gd name="connsiteY21" fmla="*/ 9894 h 10000"/>
                <a:gd name="connsiteX22" fmla="*/ 7496 w 10000"/>
                <a:gd name="connsiteY22" fmla="*/ 10000 h 10000"/>
                <a:gd name="connsiteX23" fmla="*/ 3102 w 10000"/>
                <a:gd name="connsiteY23" fmla="*/ 9906 h 10000"/>
                <a:gd name="connsiteX24" fmla="*/ 1223 w 10000"/>
                <a:gd name="connsiteY24" fmla="*/ 9801 h 10000"/>
                <a:gd name="connsiteX25" fmla="*/ 1120 w 10000"/>
                <a:gd name="connsiteY25" fmla="*/ 9386 h 10000"/>
                <a:gd name="connsiteX26" fmla="*/ 1145 w 10000"/>
                <a:gd name="connsiteY26" fmla="*/ 8878 h 10000"/>
                <a:gd name="connsiteX27" fmla="*/ 1167 w 10000"/>
                <a:gd name="connsiteY27" fmla="*/ 8481 h 10000"/>
                <a:gd name="connsiteX28" fmla="*/ 1246 w 10000"/>
                <a:gd name="connsiteY28" fmla="*/ 7996 h 10000"/>
                <a:gd name="connsiteX29" fmla="*/ 1173 w 10000"/>
                <a:gd name="connsiteY29" fmla="*/ 7552 h 10000"/>
                <a:gd name="connsiteX30" fmla="*/ 1051 w 10000"/>
                <a:gd name="connsiteY30" fmla="*/ 7110 h 10000"/>
                <a:gd name="connsiteX31" fmla="*/ 1062 w 10000"/>
                <a:gd name="connsiteY31" fmla="*/ 6714 h 10000"/>
                <a:gd name="connsiteX32" fmla="*/ 1062 w 10000"/>
                <a:gd name="connsiteY32" fmla="*/ 6604 h 10000"/>
                <a:gd name="connsiteX33" fmla="*/ 838 w 10000"/>
                <a:gd name="connsiteY33" fmla="*/ 5739 h 10000"/>
                <a:gd name="connsiteX34" fmla="*/ 696 w 10000"/>
                <a:gd name="connsiteY34" fmla="*/ 4704 h 10000"/>
                <a:gd name="connsiteX35" fmla="*/ 543 w 10000"/>
                <a:gd name="connsiteY35" fmla="*/ 4059 h 10000"/>
                <a:gd name="connsiteX36" fmla="*/ 521 w 10000"/>
                <a:gd name="connsiteY36" fmla="*/ 3565 h 10000"/>
                <a:gd name="connsiteX37" fmla="*/ 0 w 10000"/>
                <a:gd name="connsiteY37" fmla="*/ 2696 h 10000"/>
                <a:gd name="connsiteX38" fmla="*/ 477 w 10000"/>
                <a:gd name="connsiteY38" fmla="*/ 2080 h 10000"/>
                <a:gd name="connsiteX39" fmla="*/ 477 w 10000"/>
                <a:gd name="connsiteY39" fmla="*/ 1802 h 10000"/>
                <a:gd name="connsiteX40" fmla="*/ 477 w 10000"/>
                <a:gd name="connsiteY40" fmla="*/ 963 h 10000"/>
                <a:gd name="connsiteX41" fmla="*/ 715 w 10000"/>
                <a:gd name="connsiteY41" fmla="*/ 134 h 10000"/>
                <a:gd name="connsiteX42" fmla="*/ 4777 w 10000"/>
                <a:gd name="connsiteY42" fmla="*/ 170 h 10000"/>
                <a:gd name="connsiteX43" fmla="*/ 8448 w 10000"/>
                <a:gd name="connsiteY43" fmla="*/ 0 h 10000"/>
                <a:gd name="connsiteX0" fmla="*/ 8448 w 10000"/>
                <a:gd name="connsiteY0" fmla="*/ 0 h 10603"/>
                <a:gd name="connsiteX1" fmla="*/ 8570 w 10000"/>
                <a:gd name="connsiteY1" fmla="*/ 395 h 10603"/>
                <a:gd name="connsiteX2" fmla="*/ 8682 w 10000"/>
                <a:gd name="connsiteY2" fmla="*/ 963 h 10603"/>
                <a:gd name="connsiteX3" fmla="*/ 8631 w 10000"/>
                <a:gd name="connsiteY3" fmla="*/ 1285 h 10603"/>
                <a:gd name="connsiteX4" fmla="*/ 8426 w 10000"/>
                <a:gd name="connsiteY4" fmla="*/ 2023 h 10603"/>
                <a:gd name="connsiteX5" fmla="*/ 8537 w 10000"/>
                <a:gd name="connsiteY5" fmla="*/ 2303 h 10603"/>
                <a:gd name="connsiteX6" fmla="*/ 8572 w 10000"/>
                <a:gd name="connsiteY6" fmla="*/ 2641 h 10603"/>
                <a:gd name="connsiteX7" fmla="*/ 8976 w 10000"/>
                <a:gd name="connsiteY7" fmla="*/ 3197 h 10603"/>
                <a:gd name="connsiteX8" fmla="*/ 9458 w 10000"/>
                <a:gd name="connsiteY8" fmla="*/ 3546 h 10603"/>
                <a:gd name="connsiteX9" fmla="*/ 9561 w 10000"/>
                <a:gd name="connsiteY9" fmla="*/ 4203 h 10603"/>
                <a:gd name="connsiteX10" fmla="*/ 9743 w 10000"/>
                <a:gd name="connsiteY10" fmla="*/ 4592 h 10603"/>
                <a:gd name="connsiteX11" fmla="*/ 9890 w 10000"/>
                <a:gd name="connsiteY11" fmla="*/ 4873 h 10603"/>
                <a:gd name="connsiteX12" fmla="*/ 10000 w 10000"/>
                <a:gd name="connsiteY12" fmla="*/ 5710 h 10603"/>
                <a:gd name="connsiteX13" fmla="*/ 9781 w 10000"/>
                <a:gd name="connsiteY13" fmla="*/ 6210 h 10603"/>
                <a:gd name="connsiteX14" fmla="*/ 9670 w 10000"/>
                <a:gd name="connsiteY14" fmla="*/ 6491 h 10603"/>
                <a:gd name="connsiteX15" fmla="*/ 9670 w 10000"/>
                <a:gd name="connsiteY15" fmla="*/ 6993 h 10603"/>
                <a:gd name="connsiteX16" fmla="*/ 9354 w 10000"/>
                <a:gd name="connsiteY16" fmla="*/ 7377 h 10603"/>
                <a:gd name="connsiteX17" fmla="*/ 8902 w 10000"/>
                <a:gd name="connsiteY17" fmla="*/ 7216 h 10603"/>
                <a:gd name="connsiteX18" fmla="*/ 8667 w 10000"/>
                <a:gd name="connsiteY18" fmla="*/ 7255 h 10603"/>
                <a:gd name="connsiteX19" fmla="*/ 8813 w 10000"/>
                <a:gd name="connsiteY19" fmla="*/ 8321 h 10603"/>
                <a:gd name="connsiteX20" fmla="*/ 8218 w 10000"/>
                <a:gd name="connsiteY20" fmla="*/ 9441 h 10603"/>
                <a:gd name="connsiteX21" fmla="*/ 8143 w 10000"/>
                <a:gd name="connsiteY21" fmla="*/ 10595 h 10603"/>
                <a:gd name="connsiteX22" fmla="*/ 7496 w 10000"/>
                <a:gd name="connsiteY22" fmla="*/ 10000 h 10603"/>
                <a:gd name="connsiteX23" fmla="*/ 3102 w 10000"/>
                <a:gd name="connsiteY23" fmla="*/ 9906 h 10603"/>
                <a:gd name="connsiteX24" fmla="*/ 1223 w 10000"/>
                <a:gd name="connsiteY24" fmla="*/ 9801 h 10603"/>
                <a:gd name="connsiteX25" fmla="*/ 1120 w 10000"/>
                <a:gd name="connsiteY25" fmla="*/ 9386 h 10603"/>
                <a:gd name="connsiteX26" fmla="*/ 1145 w 10000"/>
                <a:gd name="connsiteY26" fmla="*/ 8878 h 10603"/>
                <a:gd name="connsiteX27" fmla="*/ 1167 w 10000"/>
                <a:gd name="connsiteY27" fmla="*/ 8481 h 10603"/>
                <a:gd name="connsiteX28" fmla="*/ 1246 w 10000"/>
                <a:gd name="connsiteY28" fmla="*/ 7996 h 10603"/>
                <a:gd name="connsiteX29" fmla="*/ 1173 w 10000"/>
                <a:gd name="connsiteY29" fmla="*/ 7552 h 10603"/>
                <a:gd name="connsiteX30" fmla="*/ 1051 w 10000"/>
                <a:gd name="connsiteY30" fmla="*/ 7110 h 10603"/>
                <a:gd name="connsiteX31" fmla="*/ 1062 w 10000"/>
                <a:gd name="connsiteY31" fmla="*/ 6714 h 10603"/>
                <a:gd name="connsiteX32" fmla="*/ 1062 w 10000"/>
                <a:gd name="connsiteY32" fmla="*/ 6604 h 10603"/>
                <a:gd name="connsiteX33" fmla="*/ 838 w 10000"/>
                <a:gd name="connsiteY33" fmla="*/ 5739 h 10603"/>
                <a:gd name="connsiteX34" fmla="*/ 696 w 10000"/>
                <a:gd name="connsiteY34" fmla="*/ 4704 h 10603"/>
                <a:gd name="connsiteX35" fmla="*/ 543 w 10000"/>
                <a:gd name="connsiteY35" fmla="*/ 4059 h 10603"/>
                <a:gd name="connsiteX36" fmla="*/ 521 w 10000"/>
                <a:gd name="connsiteY36" fmla="*/ 3565 h 10603"/>
                <a:gd name="connsiteX37" fmla="*/ 0 w 10000"/>
                <a:gd name="connsiteY37" fmla="*/ 2696 h 10603"/>
                <a:gd name="connsiteX38" fmla="*/ 477 w 10000"/>
                <a:gd name="connsiteY38" fmla="*/ 2080 h 10603"/>
                <a:gd name="connsiteX39" fmla="*/ 477 w 10000"/>
                <a:gd name="connsiteY39" fmla="*/ 1802 h 10603"/>
                <a:gd name="connsiteX40" fmla="*/ 477 w 10000"/>
                <a:gd name="connsiteY40" fmla="*/ 963 h 10603"/>
                <a:gd name="connsiteX41" fmla="*/ 715 w 10000"/>
                <a:gd name="connsiteY41" fmla="*/ 134 h 10603"/>
                <a:gd name="connsiteX42" fmla="*/ 4777 w 10000"/>
                <a:gd name="connsiteY42" fmla="*/ 170 h 10603"/>
                <a:gd name="connsiteX43" fmla="*/ 8448 w 10000"/>
                <a:gd name="connsiteY43" fmla="*/ 0 h 10603"/>
                <a:gd name="connsiteX0" fmla="*/ 8448 w 10000"/>
                <a:gd name="connsiteY0" fmla="*/ 0 h 10603"/>
                <a:gd name="connsiteX1" fmla="*/ 8570 w 10000"/>
                <a:gd name="connsiteY1" fmla="*/ 395 h 10603"/>
                <a:gd name="connsiteX2" fmla="*/ 8682 w 10000"/>
                <a:gd name="connsiteY2" fmla="*/ 963 h 10603"/>
                <a:gd name="connsiteX3" fmla="*/ 8631 w 10000"/>
                <a:gd name="connsiteY3" fmla="*/ 1285 h 10603"/>
                <a:gd name="connsiteX4" fmla="*/ 8426 w 10000"/>
                <a:gd name="connsiteY4" fmla="*/ 2023 h 10603"/>
                <a:gd name="connsiteX5" fmla="*/ 8537 w 10000"/>
                <a:gd name="connsiteY5" fmla="*/ 2303 h 10603"/>
                <a:gd name="connsiteX6" fmla="*/ 8572 w 10000"/>
                <a:gd name="connsiteY6" fmla="*/ 2641 h 10603"/>
                <a:gd name="connsiteX7" fmla="*/ 8976 w 10000"/>
                <a:gd name="connsiteY7" fmla="*/ 3197 h 10603"/>
                <a:gd name="connsiteX8" fmla="*/ 9458 w 10000"/>
                <a:gd name="connsiteY8" fmla="*/ 3546 h 10603"/>
                <a:gd name="connsiteX9" fmla="*/ 9561 w 10000"/>
                <a:gd name="connsiteY9" fmla="*/ 4203 h 10603"/>
                <a:gd name="connsiteX10" fmla="*/ 9743 w 10000"/>
                <a:gd name="connsiteY10" fmla="*/ 4592 h 10603"/>
                <a:gd name="connsiteX11" fmla="*/ 9890 w 10000"/>
                <a:gd name="connsiteY11" fmla="*/ 4873 h 10603"/>
                <a:gd name="connsiteX12" fmla="*/ 10000 w 10000"/>
                <a:gd name="connsiteY12" fmla="*/ 5710 h 10603"/>
                <a:gd name="connsiteX13" fmla="*/ 9781 w 10000"/>
                <a:gd name="connsiteY13" fmla="*/ 6210 h 10603"/>
                <a:gd name="connsiteX14" fmla="*/ 9670 w 10000"/>
                <a:gd name="connsiteY14" fmla="*/ 6491 h 10603"/>
                <a:gd name="connsiteX15" fmla="*/ 9670 w 10000"/>
                <a:gd name="connsiteY15" fmla="*/ 6993 h 10603"/>
                <a:gd name="connsiteX16" fmla="*/ 9354 w 10000"/>
                <a:gd name="connsiteY16" fmla="*/ 7377 h 10603"/>
                <a:gd name="connsiteX17" fmla="*/ 8902 w 10000"/>
                <a:gd name="connsiteY17" fmla="*/ 7216 h 10603"/>
                <a:gd name="connsiteX18" fmla="*/ 8667 w 10000"/>
                <a:gd name="connsiteY18" fmla="*/ 7255 h 10603"/>
                <a:gd name="connsiteX19" fmla="*/ 8813 w 10000"/>
                <a:gd name="connsiteY19" fmla="*/ 8321 h 10603"/>
                <a:gd name="connsiteX20" fmla="*/ 8218 w 10000"/>
                <a:gd name="connsiteY20" fmla="*/ 9441 h 10603"/>
                <a:gd name="connsiteX21" fmla="*/ 8143 w 10000"/>
                <a:gd name="connsiteY21" fmla="*/ 10595 h 10603"/>
                <a:gd name="connsiteX22" fmla="*/ 7496 w 10000"/>
                <a:gd name="connsiteY22" fmla="*/ 10000 h 10603"/>
                <a:gd name="connsiteX23" fmla="*/ 3102 w 10000"/>
                <a:gd name="connsiteY23" fmla="*/ 9906 h 10603"/>
                <a:gd name="connsiteX24" fmla="*/ 1223 w 10000"/>
                <a:gd name="connsiteY24" fmla="*/ 9801 h 10603"/>
                <a:gd name="connsiteX25" fmla="*/ 1120 w 10000"/>
                <a:gd name="connsiteY25" fmla="*/ 9386 h 10603"/>
                <a:gd name="connsiteX26" fmla="*/ 1145 w 10000"/>
                <a:gd name="connsiteY26" fmla="*/ 8878 h 10603"/>
                <a:gd name="connsiteX27" fmla="*/ 1167 w 10000"/>
                <a:gd name="connsiteY27" fmla="*/ 8481 h 10603"/>
                <a:gd name="connsiteX28" fmla="*/ 1246 w 10000"/>
                <a:gd name="connsiteY28" fmla="*/ 7996 h 10603"/>
                <a:gd name="connsiteX29" fmla="*/ 1173 w 10000"/>
                <a:gd name="connsiteY29" fmla="*/ 7552 h 10603"/>
                <a:gd name="connsiteX30" fmla="*/ 1051 w 10000"/>
                <a:gd name="connsiteY30" fmla="*/ 7110 h 10603"/>
                <a:gd name="connsiteX31" fmla="*/ 1062 w 10000"/>
                <a:gd name="connsiteY31" fmla="*/ 6714 h 10603"/>
                <a:gd name="connsiteX32" fmla="*/ 1062 w 10000"/>
                <a:gd name="connsiteY32" fmla="*/ 6604 h 10603"/>
                <a:gd name="connsiteX33" fmla="*/ 838 w 10000"/>
                <a:gd name="connsiteY33" fmla="*/ 5739 h 10603"/>
                <a:gd name="connsiteX34" fmla="*/ 696 w 10000"/>
                <a:gd name="connsiteY34" fmla="*/ 4704 h 10603"/>
                <a:gd name="connsiteX35" fmla="*/ 543 w 10000"/>
                <a:gd name="connsiteY35" fmla="*/ 4059 h 10603"/>
                <a:gd name="connsiteX36" fmla="*/ 521 w 10000"/>
                <a:gd name="connsiteY36" fmla="*/ 3565 h 10603"/>
                <a:gd name="connsiteX37" fmla="*/ 0 w 10000"/>
                <a:gd name="connsiteY37" fmla="*/ 2696 h 10603"/>
                <a:gd name="connsiteX38" fmla="*/ 477 w 10000"/>
                <a:gd name="connsiteY38" fmla="*/ 2080 h 10603"/>
                <a:gd name="connsiteX39" fmla="*/ 477 w 10000"/>
                <a:gd name="connsiteY39" fmla="*/ 1802 h 10603"/>
                <a:gd name="connsiteX40" fmla="*/ 477 w 10000"/>
                <a:gd name="connsiteY40" fmla="*/ 963 h 10603"/>
                <a:gd name="connsiteX41" fmla="*/ 715 w 10000"/>
                <a:gd name="connsiteY41" fmla="*/ 134 h 10603"/>
                <a:gd name="connsiteX42" fmla="*/ 4777 w 10000"/>
                <a:gd name="connsiteY42" fmla="*/ 170 h 10603"/>
                <a:gd name="connsiteX43" fmla="*/ 8448 w 10000"/>
                <a:gd name="connsiteY43" fmla="*/ 0 h 10603"/>
                <a:gd name="connsiteX0" fmla="*/ 8448 w 10000"/>
                <a:gd name="connsiteY0" fmla="*/ 0 h 10614"/>
                <a:gd name="connsiteX1" fmla="*/ 8570 w 10000"/>
                <a:gd name="connsiteY1" fmla="*/ 395 h 10614"/>
                <a:gd name="connsiteX2" fmla="*/ 8682 w 10000"/>
                <a:gd name="connsiteY2" fmla="*/ 963 h 10614"/>
                <a:gd name="connsiteX3" fmla="*/ 8631 w 10000"/>
                <a:gd name="connsiteY3" fmla="*/ 1285 h 10614"/>
                <a:gd name="connsiteX4" fmla="*/ 8426 w 10000"/>
                <a:gd name="connsiteY4" fmla="*/ 2023 h 10614"/>
                <a:gd name="connsiteX5" fmla="*/ 8537 w 10000"/>
                <a:gd name="connsiteY5" fmla="*/ 2303 h 10614"/>
                <a:gd name="connsiteX6" fmla="*/ 8572 w 10000"/>
                <a:gd name="connsiteY6" fmla="*/ 2641 h 10614"/>
                <a:gd name="connsiteX7" fmla="*/ 8976 w 10000"/>
                <a:gd name="connsiteY7" fmla="*/ 3197 h 10614"/>
                <a:gd name="connsiteX8" fmla="*/ 9458 w 10000"/>
                <a:gd name="connsiteY8" fmla="*/ 3546 h 10614"/>
                <a:gd name="connsiteX9" fmla="*/ 9561 w 10000"/>
                <a:gd name="connsiteY9" fmla="*/ 4203 h 10614"/>
                <a:gd name="connsiteX10" fmla="*/ 9743 w 10000"/>
                <a:gd name="connsiteY10" fmla="*/ 4592 h 10614"/>
                <a:gd name="connsiteX11" fmla="*/ 9890 w 10000"/>
                <a:gd name="connsiteY11" fmla="*/ 4873 h 10614"/>
                <a:gd name="connsiteX12" fmla="*/ 10000 w 10000"/>
                <a:gd name="connsiteY12" fmla="*/ 5710 h 10614"/>
                <a:gd name="connsiteX13" fmla="*/ 9781 w 10000"/>
                <a:gd name="connsiteY13" fmla="*/ 6210 h 10614"/>
                <a:gd name="connsiteX14" fmla="*/ 9670 w 10000"/>
                <a:gd name="connsiteY14" fmla="*/ 6491 h 10614"/>
                <a:gd name="connsiteX15" fmla="*/ 9670 w 10000"/>
                <a:gd name="connsiteY15" fmla="*/ 6993 h 10614"/>
                <a:gd name="connsiteX16" fmla="*/ 9354 w 10000"/>
                <a:gd name="connsiteY16" fmla="*/ 7377 h 10614"/>
                <a:gd name="connsiteX17" fmla="*/ 8902 w 10000"/>
                <a:gd name="connsiteY17" fmla="*/ 7216 h 10614"/>
                <a:gd name="connsiteX18" fmla="*/ 8667 w 10000"/>
                <a:gd name="connsiteY18" fmla="*/ 7255 h 10614"/>
                <a:gd name="connsiteX19" fmla="*/ 8813 w 10000"/>
                <a:gd name="connsiteY19" fmla="*/ 8321 h 10614"/>
                <a:gd name="connsiteX20" fmla="*/ 8218 w 10000"/>
                <a:gd name="connsiteY20" fmla="*/ 9441 h 10614"/>
                <a:gd name="connsiteX21" fmla="*/ 8143 w 10000"/>
                <a:gd name="connsiteY21" fmla="*/ 10595 h 10614"/>
                <a:gd name="connsiteX22" fmla="*/ 7496 w 10000"/>
                <a:gd name="connsiteY22" fmla="*/ 10000 h 10614"/>
                <a:gd name="connsiteX23" fmla="*/ 3102 w 10000"/>
                <a:gd name="connsiteY23" fmla="*/ 9906 h 10614"/>
                <a:gd name="connsiteX24" fmla="*/ 1223 w 10000"/>
                <a:gd name="connsiteY24" fmla="*/ 9801 h 10614"/>
                <a:gd name="connsiteX25" fmla="*/ 1120 w 10000"/>
                <a:gd name="connsiteY25" fmla="*/ 9386 h 10614"/>
                <a:gd name="connsiteX26" fmla="*/ 1145 w 10000"/>
                <a:gd name="connsiteY26" fmla="*/ 8878 h 10614"/>
                <a:gd name="connsiteX27" fmla="*/ 1167 w 10000"/>
                <a:gd name="connsiteY27" fmla="*/ 8481 h 10614"/>
                <a:gd name="connsiteX28" fmla="*/ 1246 w 10000"/>
                <a:gd name="connsiteY28" fmla="*/ 7996 h 10614"/>
                <a:gd name="connsiteX29" fmla="*/ 1173 w 10000"/>
                <a:gd name="connsiteY29" fmla="*/ 7552 h 10614"/>
                <a:gd name="connsiteX30" fmla="*/ 1051 w 10000"/>
                <a:gd name="connsiteY30" fmla="*/ 7110 h 10614"/>
                <a:gd name="connsiteX31" fmla="*/ 1062 w 10000"/>
                <a:gd name="connsiteY31" fmla="*/ 6714 h 10614"/>
                <a:gd name="connsiteX32" fmla="*/ 1062 w 10000"/>
                <a:gd name="connsiteY32" fmla="*/ 6604 h 10614"/>
                <a:gd name="connsiteX33" fmla="*/ 838 w 10000"/>
                <a:gd name="connsiteY33" fmla="*/ 5739 h 10614"/>
                <a:gd name="connsiteX34" fmla="*/ 696 w 10000"/>
                <a:gd name="connsiteY34" fmla="*/ 4704 h 10614"/>
                <a:gd name="connsiteX35" fmla="*/ 543 w 10000"/>
                <a:gd name="connsiteY35" fmla="*/ 4059 h 10614"/>
                <a:gd name="connsiteX36" fmla="*/ 521 w 10000"/>
                <a:gd name="connsiteY36" fmla="*/ 3565 h 10614"/>
                <a:gd name="connsiteX37" fmla="*/ 0 w 10000"/>
                <a:gd name="connsiteY37" fmla="*/ 2696 h 10614"/>
                <a:gd name="connsiteX38" fmla="*/ 477 w 10000"/>
                <a:gd name="connsiteY38" fmla="*/ 2080 h 10614"/>
                <a:gd name="connsiteX39" fmla="*/ 477 w 10000"/>
                <a:gd name="connsiteY39" fmla="*/ 1802 h 10614"/>
                <a:gd name="connsiteX40" fmla="*/ 477 w 10000"/>
                <a:gd name="connsiteY40" fmla="*/ 963 h 10614"/>
                <a:gd name="connsiteX41" fmla="*/ 715 w 10000"/>
                <a:gd name="connsiteY41" fmla="*/ 134 h 10614"/>
                <a:gd name="connsiteX42" fmla="*/ 4777 w 10000"/>
                <a:gd name="connsiteY42" fmla="*/ 170 h 10614"/>
                <a:gd name="connsiteX43" fmla="*/ 8448 w 10000"/>
                <a:gd name="connsiteY43" fmla="*/ 0 h 10614"/>
                <a:gd name="connsiteX0" fmla="*/ 8448 w 10000"/>
                <a:gd name="connsiteY0" fmla="*/ 0 h 10614"/>
                <a:gd name="connsiteX1" fmla="*/ 8570 w 10000"/>
                <a:gd name="connsiteY1" fmla="*/ 395 h 10614"/>
                <a:gd name="connsiteX2" fmla="*/ 8682 w 10000"/>
                <a:gd name="connsiteY2" fmla="*/ 963 h 10614"/>
                <a:gd name="connsiteX3" fmla="*/ 8631 w 10000"/>
                <a:gd name="connsiteY3" fmla="*/ 1285 h 10614"/>
                <a:gd name="connsiteX4" fmla="*/ 8426 w 10000"/>
                <a:gd name="connsiteY4" fmla="*/ 2023 h 10614"/>
                <a:gd name="connsiteX5" fmla="*/ 8537 w 10000"/>
                <a:gd name="connsiteY5" fmla="*/ 2303 h 10614"/>
                <a:gd name="connsiteX6" fmla="*/ 8572 w 10000"/>
                <a:gd name="connsiteY6" fmla="*/ 2641 h 10614"/>
                <a:gd name="connsiteX7" fmla="*/ 8976 w 10000"/>
                <a:gd name="connsiteY7" fmla="*/ 3197 h 10614"/>
                <a:gd name="connsiteX8" fmla="*/ 9458 w 10000"/>
                <a:gd name="connsiteY8" fmla="*/ 3546 h 10614"/>
                <a:gd name="connsiteX9" fmla="*/ 9561 w 10000"/>
                <a:gd name="connsiteY9" fmla="*/ 4203 h 10614"/>
                <a:gd name="connsiteX10" fmla="*/ 9743 w 10000"/>
                <a:gd name="connsiteY10" fmla="*/ 4592 h 10614"/>
                <a:gd name="connsiteX11" fmla="*/ 9890 w 10000"/>
                <a:gd name="connsiteY11" fmla="*/ 4873 h 10614"/>
                <a:gd name="connsiteX12" fmla="*/ 10000 w 10000"/>
                <a:gd name="connsiteY12" fmla="*/ 5710 h 10614"/>
                <a:gd name="connsiteX13" fmla="*/ 9781 w 10000"/>
                <a:gd name="connsiteY13" fmla="*/ 6210 h 10614"/>
                <a:gd name="connsiteX14" fmla="*/ 9670 w 10000"/>
                <a:gd name="connsiteY14" fmla="*/ 6491 h 10614"/>
                <a:gd name="connsiteX15" fmla="*/ 9670 w 10000"/>
                <a:gd name="connsiteY15" fmla="*/ 6993 h 10614"/>
                <a:gd name="connsiteX16" fmla="*/ 9354 w 10000"/>
                <a:gd name="connsiteY16" fmla="*/ 7377 h 10614"/>
                <a:gd name="connsiteX17" fmla="*/ 8902 w 10000"/>
                <a:gd name="connsiteY17" fmla="*/ 7216 h 10614"/>
                <a:gd name="connsiteX18" fmla="*/ 8667 w 10000"/>
                <a:gd name="connsiteY18" fmla="*/ 7255 h 10614"/>
                <a:gd name="connsiteX19" fmla="*/ 8813 w 10000"/>
                <a:gd name="connsiteY19" fmla="*/ 8321 h 10614"/>
                <a:gd name="connsiteX20" fmla="*/ 8218 w 10000"/>
                <a:gd name="connsiteY20" fmla="*/ 9441 h 10614"/>
                <a:gd name="connsiteX21" fmla="*/ 8143 w 10000"/>
                <a:gd name="connsiteY21" fmla="*/ 10595 h 10614"/>
                <a:gd name="connsiteX22" fmla="*/ 7496 w 10000"/>
                <a:gd name="connsiteY22" fmla="*/ 10000 h 10614"/>
                <a:gd name="connsiteX23" fmla="*/ 3102 w 10000"/>
                <a:gd name="connsiteY23" fmla="*/ 9906 h 10614"/>
                <a:gd name="connsiteX24" fmla="*/ 1223 w 10000"/>
                <a:gd name="connsiteY24" fmla="*/ 9801 h 10614"/>
                <a:gd name="connsiteX25" fmla="*/ 1120 w 10000"/>
                <a:gd name="connsiteY25" fmla="*/ 9386 h 10614"/>
                <a:gd name="connsiteX26" fmla="*/ 1145 w 10000"/>
                <a:gd name="connsiteY26" fmla="*/ 8878 h 10614"/>
                <a:gd name="connsiteX27" fmla="*/ 1167 w 10000"/>
                <a:gd name="connsiteY27" fmla="*/ 8481 h 10614"/>
                <a:gd name="connsiteX28" fmla="*/ 1246 w 10000"/>
                <a:gd name="connsiteY28" fmla="*/ 7996 h 10614"/>
                <a:gd name="connsiteX29" fmla="*/ 1173 w 10000"/>
                <a:gd name="connsiteY29" fmla="*/ 7552 h 10614"/>
                <a:gd name="connsiteX30" fmla="*/ 1051 w 10000"/>
                <a:gd name="connsiteY30" fmla="*/ 7110 h 10614"/>
                <a:gd name="connsiteX31" fmla="*/ 1062 w 10000"/>
                <a:gd name="connsiteY31" fmla="*/ 6714 h 10614"/>
                <a:gd name="connsiteX32" fmla="*/ 1062 w 10000"/>
                <a:gd name="connsiteY32" fmla="*/ 6604 h 10614"/>
                <a:gd name="connsiteX33" fmla="*/ 838 w 10000"/>
                <a:gd name="connsiteY33" fmla="*/ 5739 h 10614"/>
                <a:gd name="connsiteX34" fmla="*/ 696 w 10000"/>
                <a:gd name="connsiteY34" fmla="*/ 4704 h 10614"/>
                <a:gd name="connsiteX35" fmla="*/ 543 w 10000"/>
                <a:gd name="connsiteY35" fmla="*/ 4059 h 10614"/>
                <a:gd name="connsiteX36" fmla="*/ 521 w 10000"/>
                <a:gd name="connsiteY36" fmla="*/ 3565 h 10614"/>
                <a:gd name="connsiteX37" fmla="*/ 0 w 10000"/>
                <a:gd name="connsiteY37" fmla="*/ 2696 h 10614"/>
                <a:gd name="connsiteX38" fmla="*/ 477 w 10000"/>
                <a:gd name="connsiteY38" fmla="*/ 2080 h 10614"/>
                <a:gd name="connsiteX39" fmla="*/ 477 w 10000"/>
                <a:gd name="connsiteY39" fmla="*/ 1802 h 10614"/>
                <a:gd name="connsiteX40" fmla="*/ 477 w 10000"/>
                <a:gd name="connsiteY40" fmla="*/ 963 h 10614"/>
                <a:gd name="connsiteX41" fmla="*/ 715 w 10000"/>
                <a:gd name="connsiteY41" fmla="*/ 134 h 10614"/>
                <a:gd name="connsiteX42" fmla="*/ 4777 w 10000"/>
                <a:gd name="connsiteY42" fmla="*/ 170 h 10614"/>
                <a:gd name="connsiteX43" fmla="*/ 8448 w 10000"/>
                <a:gd name="connsiteY43" fmla="*/ 0 h 10614"/>
                <a:gd name="connsiteX0" fmla="*/ 8448 w 10000"/>
                <a:gd name="connsiteY0" fmla="*/ 0 h 10614"/>
                <a:gd name="connsiteX1" fmla="*/ 8570 w 10000"/>
                <a:gd name="connsiteY1" fmla="*/ 395 h 10614"/>
                <a:gd name="connsiteX2" fmla="*/ 8682 w 10000"/>
                <a:gd name="connsiteY2" fmla="*/ 963 h 10614"/>
                <a:gd name="connsiteX3" fmla="*/ 8631 w 10000"/>
                <a:gd name="connsiteY3" fmla="*/ 1285 h 10614"/>
                <a:gd name="connsiteX4" fmla="*/ 8426 w 10000"/>
                <a:gd name="connsiteY4" fmla="*/ 2023 h 10614"/>
                <a:gd name="connsiteX5" fmla="*/ 8537 w 10000"/>
                <a:gd name="connsiteY5" fmla="*/ 2303 h 10614"/>
                <a:gd name="connsiteX6" fmla="*/ 8572 w 10000"/>
                <a:gd name="connsiteY6" fmla="*/ 2641 h 10614"/>
                <a:gd name="connsiteX7" fmla="*/ 8976 w 10000"/>
                <a:gd name="connsiteY7" fmla="*/ 3197 h 10614"/>
                <a:gd name="connsiteX8" fmla="*/ 9458 w 10000"/>
                <a:gd name="connsiteY8" fmla="*/ 3546 h 10614"/>
                <a:gd name="connsiteX9" fmla="*/ 9561 w 10000"/>
                <a:gd name="connsiteY9" fmla="*/ 4203 h 10614"/>
                <a:gd name="connsiteX10" fmla="*/ 9743 w 10000"/>
                <a:gd name="connsiteY10" fmla="*/ 4592 h 10614"/>
                <a:gd name="connsiteX11" fmla="*/ 9890 w 10000"/>
                <a:gd name="connsiteY11" fmla="*/ 4873 h 10614"/>
                <a:gd name="connsiteX12" fmla="*/ 10000 w 10000"/>
                <a:gd name="connsiteY12" fmla="*/ 5710 h 10614"/>
                <a:gd name="connsiteX13" fmla="*/ 9781 w 10000"/>
                <a:gd name="connsiteY13" fmla="*/ 6210 h 10614"/>
                <a:gd name="connsiteX14" fmla="*/ 9670 w 10000"/>
                <a:gd name="connsiteY14" fmla="*/ 6491 h 10614"/>
                <a:gd name="connsiteX15" fmla="*/ 9670 w 10000"/>
                <a:gd name="connsiteY15" fmla="*/ 6993 h 10614"/>
                <a:gd name="connsiteX16" fmla="*/ 9354 w 10000"/>
                <a:gd name="connsiteY16" fmla="*/ 7377 h 10614"/>
                <a:gd name="connsiteX17" fmla="*/ 8902 w 10000"/>
                <a:gd name="connsiteY17" fmla="*/ 7216 h 10614"/>
                <a:gd name="connsiteX18" fmla="*/ 8667 w 10000"/>
                <a:gd name="connsiteY18" fmla="*/ 7255 h 10614"/>
                <a:gd name="connsiteX19" fmla="*/ 8813 w 10000"/>
                <a:gd name="connsiteY19" fmla="*/ 8321 h 10614"/>
                <a:gd name="connsiteX20" fmla="*/ 8218 w 10000"/>
                <a:gd name="connsiteY20" fmla="*/ 9441 h 10614"/>
                <a:gd name="connsiteX21" fmla="*/ 8143 w 10000"/>
                <a:gd name="connsiteY21" fmla="*/ 10595 h 10614"/>
                <a:gd name="connsiteX22" fmla="*/ 7496 w 10000"/>
                <a:gd name="connsiteY22" fmla="*/ 10000 h 10614"/>
                <a:gd name="connsiteX23" fmla="*/ 3102 w 10000"/>
                <a:gd name="connsiteY23" fmla="*/ 9906 h 10614"/>
                <a:gd name="connsiteX24" fmla="*/ 1223 w 10000"/>
                <a:gd name="connsiteY24" fmla="*/ 9801 h 10614"/>
                <a:gd name="connsiteX25" fmla="*/ 1120 w 10000"/>
                <a:gd name="connsiteY25" fmla="*/ 9386 h 10614"/>
                <a:gd name="connsiteX26" fmla="*/ 1145 w 10000"/>
                <a:gd name="connsiteY26" fmla="*/ 8878 h 10614"/>
                <a:gd name="connsiteX27" fmla="*/ 1167 w 10000"/>
                <a:gd name="connsiteY27" fmla="*/ 8481 h 10614"/>
                <a:gd name="connsiteX28" fmla="*/ 1246 w 10000"/>
                <a:gd name="connsiteY28" fmla="*/ 7996 h 10614"/>
                <a:gd name="connsiteX29" fmla="*/ 1173 w 10000"/>
                <a:gd name="connsiteY29" fmla="*/ 7552 h 10614"/>
                <a:gd name="connsiteX30" fmla="*/ 1051 w 10000"/>
                <a:gd name="connsiteY30" fmla="*/ 7110 h 10614"/>
                <a:gd name="connsiteX31" fmla="*/ 1062 w 10000"/>
                <a:gd name="connsiteY31" fmla="*/ 6714 h 10614"/>
                <a:gd name="connsiteX32" fmla="*/ 1062 w 10000"/>
                <a:gd name="connsiteY32" fmla="*/ 6604 h 10614"/>
                <a:gd name="connsiteX33" fmla="*/ 838 w 10000"/>
                <a:gd name="connsiteY33" fmla="*/ 5739 h 10614"/>
                <a:gd name="connsiteX34" fmla="*/ 696 w 10000"/>
                <a:gd name="connsiteY34" fmla="*/ 4704 h 10614"/>
                <a:gd name="connsiteX35" fmla="*/ 543 w 10000"/>
                <a:gd name="connsiteY35" fmla="*/ 4059 h 10614"/>
                <a:gd name="connsiteX36" fmla="*/ 521 w 10000"/>
                <a:gd name="connsiteY36" fmla="*/ 3565 h 10614"/>
                <a:gd name="connsiteX37" fmla="*/ 0 w 10000"/>
                <a:gd name="connsiteY37" fmla="*/ 2696 h 10614"/>
                <a:gd name="connsiteX38" fmla="*/ 477 w 10000"/>
                <a:gd name="connsiteY38" fmla="*/ 2080 h 10614"/>
                <a:gd name="connsiteX39" fmla="*/ 477 w 10000"/>
                <a:gd name="connsiteY39" fmla="*/ 1802 h 10614"/>
                <a:gd name="connsiteX40" fmla="*/ 477 w 10000"/>
                <a:gd name="connsiteY40" fmla="*/ 963 h 10614"/>
                <a:gd name="connsiteX41" fmla="*/ 715 w 10000"/>
                <a:gd name="connsiteY41" fmla="*/ 134 h 10614"/>
                <a:gd name="connsiteX42" fmla="*/ 4777 w 10000"/>
                <a:gd name="connsiteY42" fmla="*/ 170 h 10614"/>
                <a:gd name="connsiteX43" fmla="*/ 8448 w 10000"/>
                <a:gd name="connsiteY43" fmla="*/ 0 h 10614"/>
                <a:gd name="connsiteX0" fmla="*/ 8448 w 10179"/>
                <a:gd name="connsiteY0" fmla="*/ 0 h 10614"/>
                <a:gd name="connsiteX1" fmla="*/ 8570 w 10179"/>
                <a:gd name="connsiteY1" fmla="*/ 395 h 10614"/>
                <a:gd name="connsiteX2" fmla="*/ 8682 w 10179"/>
                <a:gd name="connsiteY2" fmla="*/ 963 h 10614"/>
                <a:gd name="connsiteX3" fmla="*/ 8631 w 10179"/>
                <a:gd name="connsiteY3" fmla="*/ 1285 h 10614"/>
                <a:gd name="connsiteX4" fmla="*/ 8426 w 10179"/>
                <a:gd name="connsiteY4" fmla="*/ 2023 h 10614"/>
                <a:gd name="connsiteX5" fmla="*/ 8537 w 10179"/>
                <a:gd name="connsiteY5" fmla="*/ 2303 h 10614"/>
                <a:gd name="connsiteX6" fmla="*/ 8572 w 10179"/>
                <a:gd name="connsiteY6" fmla="*/ 2641 h 10614"/>
                <a:gd name="connsiteX7" fmla="*/ 8976 w 10179"/>
                <a:gd name="connsiteY7" fmla="*/ 3197 h 10614"/>
                <a:gd name="connsiteX8" fmla="*/ 9458 w 10179"/>
                <a:gd name="connsiteY8" fmla="*/ 3546 h 10614"/>
                <a:gd name="connsiteX9" fmla="*/ 9561 w 10179"/>
                <a:gd name="connsiteY9" fmla="*/ 4203 h 10614"/>
                <a:gd name="connsiteX10" fmla="*/ 9743 w 10179"/>
                <a:gd name="connsiteY10" fmla="*/ 4592 h 10614"/>
                <a:gd name="connsiteX11" fmla="*/ 9890 w 10179"/>
                <a:gd name="connsiteY11" fmla="*/ 4873 h 10614"/>
                <a:gd name="connsiteX12" fmla="*/ 10179 w 10179"/>
                <a:gd name="connsiteY12" fmla="*/ 5747 h 10614"/>
                <a:gd name="connsiteX13" fmla="*/ 9781 w 10179"/>
                <a:gd name="connsiteY13" fmla="*/ 6210 h 10614"/>
                <a:gd name="connsiteX14" fmla="*/ 9670 w 10179"/>
                <a:gd name="connsiteY14" fmla="*/ 6491 h 10614"/>
                <a:gd name="connsiteX15" fmla="*/ 9670 w 10179"/>
                <a:gd name="connsiteY15" fmla="*/ 6993 h 10614"/>
                <a:gd name="connsiteX16" fmla="*/ 9354 w 10179"/>
                <a:gd name="connsiteY16" fmla="*/ 7377 h 10614"/>
                <a:gd name="connsiteX17" fmla="*/ 8902 w 10179"/>
                <a:gd name="connsiteY17" fmla="*/ 7216 h 10614"/>
                <a:gd name="connsiteX18" fmla="*/ 8667 w 10179"/>
                <a:gd name="connsiteY18" fmla="*/ 7255 h 10614"/>
                <a:gd name="connsiteX19" fmla="*/ 8813 w 10179"/>
                <a:gd name="connsiteY19" fmla="*/ 8321 h 10614"/>
                <a:gd name="connsiteX20" fmla="*/ 8218 w 10179"/>
                <a:gd name="connsiteY20" fmla="*/ 9441 h 10614"/>
                <a:gd name="connsiteX21" fmla="*/ 8143 w 10179"/>
                <a:gd name="connsiteY21" fmla="*/ 10595 h 10614"/>
                <a:gd name="connsiteX22" fmla="*/ 7496 w 10179"/>
                <a:gd name="connsiteY22" fmla="*/ 10000 h 10614"/>
                <a:gd name="connsiteX23" fmla="*/ 3102 w 10179"/>
                <a:gd name="connsiteY23" fmla="*/ 9906 h 10614"/>
                <a:gd name="connsiteX24" fmla="*/ 1223 w 10179"/>
                <a:gd name="connsiteY24" fmla="*/ 9801 h 10614"/>
                <a:gd name="connsiteX25" fmla="*/ 1120 w 10179"/>
                <a:gd name="connsiteY25" fmla="*/ 9386 h 10614"/>
                <a:gd name="connsiteX26" fmla="*/ 1145 w 10179"/>
                <a:gd name="connsiteY26" fmla="*/ 8878 h 10614"/>
                <a:gd name="connsiteX27" fmla="*/ 1167 w 10179"/>
                <a:gd name="connsiteY27" fmla="*/ 8481 h 10614"/>
                <a:gd name="connsiteX28" fmla="*/ 1246 w 10179"/>
                <a:gd name="connsiteY28" fmla="*/ 7996 h 10614"/>
                <a:gd name="connsiteX29" fmla="*/ 1173 w 10179"/>
                <a:gd name="connsiteY29" fmla="*/ 7552 h 10614"/>
                <a:gd name="connsiteX30" fmla="*/ 1051 w 10179"/>
                <a:gd name="connsiteY30" fmla="*/ 7110 h 10614"/>
                <a:gd name="connsiteX31" fmla="*/ 1062 w 10179"/>
                <a:gd name="connsiteY31" fmla="*/ 6714 h 10614"/>
                <a:gd name="connsiteX32" fmla="*/ 1062 w 10179"/>
                <a:gd name="connsiteY32" fmla="*/ 6604 h 10614"/>
                <a:gd name="connsiteX33" fmla="*/ 838 w 10179"/>
                <a:gd name="connsiteY33" fmla="*/ 5739 h 10614"/>
                <a:gd name="connsiteX34" fmla="*/ 696 w 10179"/>
                <a:gd name="connsiteY34" fmla="*/ 4704 h 10614"/>
                <a:gd name="connsiteX35" fmla="*/ 543 w 10179"/>
                <a:gd name="connsiteY35" fmla="*/ 4059 h 10614"/>
                <a:gd name="connsiteX36" fmla="*/ 521 w 10179"/>
                <a:gd name="connsiteY36" fmla="*/ 3565 h 10614"/>
                <a:gd name="connsiteX37" fmla="*/ 0 w 10179"/>
                <a:gd name="connsiteY37" fmla="*/ 2696 h 10614"/>
                <a:gd name="connsiteX38" fmla="*/ 477 w 10179"/>
                <a:gd name="connsiteY38" fmla="*/ 2080 h 10614"/>
                <a:gd name="connsiteX39" fmla="*/ 477 w 10179"/>
                <a:gd name="connsiteY39" fmla="*/ 1802 h 10614"/>
                <a:gd name="connsiteX40" fmla="*/ 477 w 10179"/>
                <a:gd name="connsiteY40" fmla="*/ 963 h 10614"/>
                <a:gd name="connsiteX41" fmla="*/ 715 w 10179"/>
                <a:gd name="connsiteY41" fmla="*/ 134 h 10614"/>
                <a:gd name="connsiteX42" fmla="*/ 4777 w 10179"/>
                <a:gd name="connsiteY42" fmla="*/ 170 h 10614"/>
                <a:gd name="connsiteX43" fmla="*/ 8448 w 10179"/>
                <a:gd name="connsiteY43" fmla="*/ 0 h 10614"/>
                <a:gd name="connsiteX0" fmla="*/ 8448 w 10179"/>
                <a:gd name="connsiteY0" fmla="*/ 0 h 10614"/>
                <a:gd name="connsiteX1" fmla="*/ 8570 w 10179"/>
                <a:gd name="connsiteY1" fmla="*/ 395 h 10614"/>
                <a:gd name="connsiteX2" fmla="*/ 8682 w 10179"/>
                <a:gd name="connsiteY2" fmla="*/ 963 h 10614"/>
                <a:gd name="connsiteX3" fmla="*/ 8631 w 10179"/>
                <a:gd name="connsiteY3" fmla="*/ 1285 h 10614"/>
                <a:gd name="connsiteX4" fmla="*/ 8426 w 10179"/>
                <a:gd name="connsiteY4" fmla="*/ 2023 h 10614"/>
                <a:gd name="connsiteX5" fmla="*/ 8537 w 10179"/>
                <a:gd name="connsiteY5" fmla="*/ 2303 h 10614"/>
                <a:gd name="connsiteX6" fmla="*/ 8572 w 10179"/>
                <a:gd name="connsiteY6" fmla="*/ 2641 h 10614"/>
                <a:gd name="connsiteX7" fmla="*/ 8976 w 10179"/>
                <a:gd name="connsiteY7" fmla="*/ 3197 h 10614"/>
                <a:gd name="connsiteX8" fmla="*/ 9458 w 10179"/>
                <a:gd name="connsiteY8" fmla="*/ 3546 h 10614"/>
                <a:gd name="connsiteX9" fmla="*/ 9561 w 10179"/>
                <a:gd name="connsiteY9" fmla="*/ 4203 h 10614"/>
                <a:gd name="connsiteX10" fmla="*/ 9743 w 10179"/>
                <a:gd name="connsiteY10" fmla="*/ 4592 h 10614"/>
                <a:gd name="connsiteX11" fmla="*/ 9890 w 10179"/>
                <a:gd name="connsiteY11" fmla="*/ 4873 h 10614"/>
                <a:gd name="connsiteX12" fmla="*/ 10179 w 10179"/>
                <a:gd name="connsiteY12" fmla="*/ 5747 h 10614"/>
                <a:gd name="connsiteX13" fmla="*/ 9924 w 10179"/>
                <a:gd name="connsiteY13" fmla="*/ 6364 h 10614"/>
                <a:gd name="connsiteX14" fmla="*/ 9670 w 10179"/>
                <a:gd name="connsiteY14" fmla="*/ 6491 h 10614"/>
                <a:gd name="connsiteX15" fmla="*/ 9670 w 10179"/>
                <a:gd name="connsiteY15" fmla="*/ 6993 h 10614"/>
                <a:gd name="connsiteX16" fmla="*/ 9354 w 10179"/>
                <a:gd name="connsiteY16" fmla="*/ 7377 h 10614"/>
                <a:gd name="connsiteX17" fmla="*/ 8902 w 10179"/>
                <a:gd name="connsiteY17" fmla="*/ 7216 h 10614"/>
                <a:gd name="connsiteX18" fmla="*/ 8667 w 10179"/>
                <a:gd name="connsiteY18" fmla="*/ 7255 h 10614"/>
                <a:gd name="connsiteX19" fmla="*/ 8813 w 10179"/>
                <a:gd name="connsiteY19" fmla="*/ 8321 h 10614"/>
                <a:gd name="connsiteX20" fmla="*/ 8218 w 10179"/>
                <a:gd name="connsiteY20" fmla="*/ 9441 h 10614"/>
                <a:gd name="connsiteX21" fmla="*/ 8143 w 10179"/>
                <a:gd name="connsiteY21" fmla="*/ 10595 h 10614"/>
                <a:gd name="connsiteX22" fmla="*/ 7496 w 10179"/>
                <a:gd name="connsiteY22" fmla="*/ 10000 h 10614"/>
                <a:gd name="connsiteX23" fmla="*/ 3102 w 10179"/>
                <a:gd name="connsiteY23" fmla="*/ 9906 h 10614"/>
                <a:gd name="connsiteX24" fmla="*/ 1223 w 10179"/>
                <a:gd name="connsiteY24" fmla="*/ 9801 h 10614"/>
                <a:gd name="connsiteX25" fmla="*/ 1120 w 10179"/>
                <a:gd name="connsiteY25" fmla="*/ 9386 h 10614"/>
                <a:gd name="connsiteX26" fmla="*/ 1145 w 10179"/>
                <a:gd name="connsiteY26" fmla="*/ 8878 h 10614"/>
                <a:gd name="connsiteX27" fmla="*/ 1167 w 10179"/>
                <a:gd name="connsiteY27" fmla="*/ 8481 h 10614"/>
                <a:gd name="connsiteX28" fmla="*/ 1246 w 10179"/>
                <a:gd name="connsiteY28" fmla="*/ 7996 h 10614"/>
                <a:gd name="connsiteX29" fmla="*/ 1173 w 10179"/>
                <a:gd name="connsiteY29" fmla="*/ 7552 h 10614"/>
                <a:gd name="connsiteX30" fmla="*/ 1051 w 10179"/>
                <a:gd name="connsiteY30" fmla="*/ 7110 h 10614"/>
                <a:gd name="connsiteX31" fmla="*/ 1062 w 10179"/>
                <a:gd name="connsiteY31" fmla="*/ 6714 h 10614"/>
                <a:gd name="connsiteX32" fmla="*/ 1062 w 10179"/>
                <a:gd name="connsiteY32" fmla="*/ 6604 h 10614"/>
                <a:gd name="connsiteX33" fmla="*/ 838 w 10179"/>
                <a:gd name="connsiteY33" fmla="*/ 5739 h 10614"/>
                <a:gd name="connsiteX34" fmla="*/ 696 w 10179"/>
                <a:gd name="connsiteY34" fmla="*/ 4704 h 10614"/>
                <a:gd name="connsiteX35" fmla="*/ 543 w 10179"/>
                <a:gd name="connsiteY35" fmla="*/ 4059 h 10614"/>
                <a:gd name="connsiteX36" fmla="*/ 521 w 10179"/>
                <a:gd name="connsiteY36" fmla="*/ 3565 h 10614"/>
                <a:gd name="connsiteX37" fmla="*/ 0 w 10179"/>
                <a:gd name="connsiteY37" fmla="*/ 2696 h 10614"/>
                <a:gd name="connsiteX38" fmla="*/ 477 w 10179"/>
                <a:gd name="connsiteY38" fmla="*/ 2080 h 10614"/>
                <a:gd name="connsiteX39" fmla="*/ 477 w 10179"/>
                <a:gd name="connsiteY39" fmla="*/ 1802 h 10614"/>
                <a:gd name="connsiteX40" fmla="*/ 477 w 10179"/>
                <a:gd name="connsiteY40" fmla="*/ 963 h 10614"/>
                <a:gd name="connsiteX41" fmla="*/ 715 w 10179"/>
                <a:gd name="connsiteY41" fmla="*/ 134 h 10614"/>
                <a:gd name="connsiteX42" fmla="*/ 4777 w 10179"/>
                <a:gd name="connsiteY42" fmla="*/ 170 h 10614"/>
                <a:gd name="connsiteX43" fmla="*/ 8448 w 10179"/>
                <a:gd name="connsiteY43" fmla="*/ 0 h 10614"/>
                <a:gd name="connsiteX0" fmla="*/ 8448 w 10179"/>
                <a:gd name="connsiteY0" fmla="*/ 0 h 10614"/>
                <a:gd name="connsiteX1" fmla="*/ 8570 w 10179"/>
                <a:gd name="connsiteY1" fmla="*/ 395 h 10614"/>
                <a:gd name="connsiteX2" fmla="*/ 8682 w 10179"/>
                <a:gd name="connsiteY2" fmla="*/ 963 h 10614"/>
                <a:gd name="connsiteX3" fmla="*/ 8631 w 10179"/>
                <a:gd name="connsiteY3" fmla="*/ 1285 h 10614"/>
                <a:gd name="connsiteX4" fmla="*/ 8426 w 10179"/>
                <a:gd name="connsiteY4" fmla="*/ 2023 h 10614"/>
                <a:gd name="connsiteX5" fmla="*/ 8537 w 10179"/>
                <a:gd name="connsiteY5" fmla="*/ 2303 h 10614"/>
                <a:gd name="connsiteX6" fmla="*/ 8572 w 10179"/>
                <a:gd name="connsiteY6" fmla="*/ 2641 h 10614"/>
                <a:gd name="connsiteX7" fmla="*/ 8976 w 10179"/>
                <a:gd name="connsiteY7" fmla="*/ 3197 h 10614"/>
                <a:gd name="connsiteX8" fmla="*/ 9458 w 10179"/>
                <a:gd name="connsiteY8" fmla="*/ 3546 h 10614"/>
                <a:gd name="connsiteX9" fmla="*/ 9561 w 10179"/>
                <a:gd name="connsiteY9" fmla="*/ 4203 h 10614"/>
                <a:gd name="connsiteX10" fmla="*/ 9743 w 10179"/>
                <a:gd name="connsiteY10" fmla="*/ 4592 h 10614"/>
                <a:gd name="connsiteX11" fmla="*/ 9890 w 10179"/>
                <a:gd name="connsiteY11" fmla="*/ 4873 h 10614"/>
                <a:gd name="connsiteX12" fmla="*/ 10179 w 10179"/>
                <a:gd name="connsiteY12" fmla="*/ 5747 h 10614"/>
                <a:gd name="connsiteX13" fmla="*/ 9924 w 10179"/>
                <a:gd name="connsiteY13" fmla="*/ 6364 h 10614"/>
                <a:gd name="connsiteX14" fmla="*/ 9670 w 10179"/>
                <a:gd name="connsiteY14" fmla="*/ 6993 h 10614"/>
                <a:gd name="connsiteX15" fmla="*/ 9354 w 10179"/>
                <a:gd name="connsiteY15" fmla="*/ 7377 h 10614"/>
                <a:gd name="connsiteX16" fmla="*/ 8902 w 10179"/>
                <a:gd name="connsiteY16" fmla="*/ 7216 h 10614"/>
                <a:gd name="connsiteX17" fmla="*/ 8667 w 10179"/>
                <a:gd name="connsiteY17" fmla="*/ 7255 h 10614"/>
                <a:gd name="connsiteX18" fmla="*/ 8813 w 10179"/>
                <a:gd name="connsiteY18" fmla="*/ 8321 h 10614"/>
                <a:gd name="connsiteX19" fmla="*/ 8218 w 10179"/>
                <a:gd name="connsiteY19" fmla="*/ 9441 h 10614"/>
                <a:gd name="connsiteX20" fmla="*/ 8143 w 10179"/>
                <a:gd name="connsiteY20" fmla="*/ 10595 h 10614"/>
                <a:gd name="connsiteX21" fmla="*/ 7496 w 10179"/>
                <a:gd name="connsiteY21" fmla="*/ 10000 h 10614"/>
                <a:gd name="connsiteX22" fmla="*/ 3102 w 10179"/>
                <a:gd name="connsiteY22" fmla="*/ 9906 h 10614"/>
                <a:gd name="connsiteX23" fmla="*/ 1223 w 10179"/>
                <a:gd name="connsiteY23" fmla="*/ 9801 h 10614"/>
                <a:gd name="connsiteX24" fmla="*/ 1120 w 10179"/>
                <a:gd name="connsiteY24" fmla="*/ 9386 h 10614"/>
                <a:gd name="connsiteX25" fmla="*/ 1145 w 10179"/>
                <a:gd name="connsiteY25" fmla="*/ 8878 h 10614"/>
                <a:gd name="connsiteX26" fmla="*/ 1167 w 10179"/>
                <a:gd name="connsiteY26" fmla="*/ 8481 h 10614"/>
                <a:gd name="connsiteX27" fmla="*/ 1246 w 10179"/>
                <a:gd name="connsiteY27" fmla="*/ 7996 h 10614"/>
                <a:gd name="connsiteX28" fmla="*/ 1173 w 10179"/>
                <a:gd name="connsiteY28" fmla="*/ 7552 h 10614"/>
                <a:gd name="connsiteX29" fmla="*/ 1051 w 10179"/>
                <a:gd name="connsiteY29" fmla="*/ 7110 h 10614"/>
                <a:gd name="connsiteX30" fmla="*/ 1062 w 10179"/>
                <a:gd name="connsiteY30" fmla="*/ 6714 h 10614"/>
                <a:gd name="connsiteX31" fmla="*/ 1062 w 10179"/>
                <a:gd name="connsiteY31" fmla="*/ 6604 h 10614"/>
                <a:gd name="connsiteX32" fmla="*/ 838 w 10179"/>
                <a:gd name="connsiteY32" fmla="*/ 5739 h 10614"/>
                <a:gd name="connsiteX33" fmla="*/ 696 w 10179"/>
                <a:gd name="connsiteY33" fmla="*/ 4704 h 10614"/>
                <a:gd name="connsiteX34" fmla="*/ 543 w 10179"/>
                <a:gd name="connsiteY34" fmla="*/ 4059 h 10614"/>
                <a:gd name="connsiteX35" fmla="*/ 521 w 10179"/>
                <a:gd name="connsiteY35" fmla="*/ 3565 h 10614"/>
                <a:gd name="connsiteX36" fmla="*/ 0 w 10179"/>
                <a:gd name="connsiteY36" fmla="*/ 2696 h 10614"/>
                <a:gd name="connsiteX37" fmla="*/ 477 w 10179"/>
                <a:gd name="connsiteY37" fmla="*/ 2080 h 10614"/>
                <a:gd name="connsiteX38" fmla="*/ 477 w 10179"/>
                <a:gd name="connsiteY38" fmla="*/ 1802 h 10614"/>
                <a:gd name="connsiteX39" fmla="*/ 477 w 10179"/>
                <a:gd name="connsiteY39" fmla="*/ 963 h 10614"/>
                <a:gd name="connsiteX40" fmla="*/ 715 w 10179"/>
                <a:gd name="connsiteY40" fmla="*/ 134 h 10614"/>
                <a:gd name="connsiteX41" fmla="*/ 4777 w 10179"/>
                <a:gd name="connsiteY41" fmla="*/ 170 h 10614"/>
                <a:gd name="connsiteX42" fmla="*/ 8448 w 10179"/>
                <a:gd name="connsiteY42" fmla="*/ 0 h 10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0179" h="10614">
                  <a:moveTo>
                    <a:pt x="8448" y="0"/>
                  </a:moveTo>
                  <a:cubicBezTo>
                    <a:pt x="8416" y="173"/>
                    <a:pt x="8602" y="222"/>
                    <a:pt x="8570" y="395"/>
                  </a:cubicBezTo>
                  <a:cubicBezTo>
                    <a:pt x="8607" y="584"/>
                    <a:pt x="8645" y="773"/>
                    <a:pt x="8682" y="963"/>
                  </a:cubicBezTo>
                  <a:cubicBezTo>
                    <a:pt x="8665" y="1069"/>
                    <a:pt x="8648" y="1178"/>
                    <a:pt x="8631" y="1285"/>
                  </a:cubicBezTo>
                  <a:cubicBezTo>
                    <a:pt x="8563" y="1531"/>
                    <a:pt x="8494" y="1778"/>
                    <a:pt x="8426" y="2023"/>
                  </a:cubicBezTo>
                  <a:lnTo>
                    <a:pt x="8537" y="2303"/>
                  </a:lnTo>
                  <a:cubicBezTo>
                    <a:pt x="8549" y="2415"/>
                    <a:pt x="8560" y="2527"/>
                    <a:pt x="8572" y="2641"/>
                  </a:cubicBezTo>
                  <a:lnTo>
                    <a:pt x="8976" y="3197"/>
                  </a:lnTo>
                  <a:lnTo>
                    <a:pt x="9458" y="3546"/>
                  </a:lnTo>
                  <a:cubicBezTo>
                    <a:pt x="9492" y="3764"/>
                    <a:pt x="9527" y="3984"/>
                    <a:pt x="9561" y="4203"/>
                  </a:cubicBezTo>
                  <a:cubicBezTo>
                    <a:pt x="9622" y="4332"/>
                    <a:pt x="9682" y="4463"/>
                    <a:pt x="9743" y="4592"/>
                  </a:cubicBezTo>
                  <a:lnTo>
                    <a:pt x="9890" y="4873"/>
                  </a:lnTo>
                  <a:cubicBezTo>
                    <a:pt x="9927" y="5151"/>
                    <a:pt x="10142" y="5467"/>
                    <a:pt x="10179" y="5747"/>
                  </a:cubicBezTo>
                  <a:lnTo>
                    <a:pt x="9924" y="6364"/>
                  </a:lnTo>
                  <a:lnTo>
                    <a:pt x="9670" y="6993"/>
                  </a:lnTo>
                  <a:cubicBezTo>
                    <a:pt x="9670" y="6993"/>
                    <a:pt x="9499" y="7211"/>
                    <a:pt x="9354" y="7377"/>
                  </a:cubicBezTo>
                  <a:cubicBezTo>
                    <a:pt x="9206" y="7544"/>
                    <a:pt x="9017" y="7236"/>
                    <a:pt x="8902" y="7216"/>
                  </a:cubicBezTo>
                  <a:cubicBezTo>
                    <a:pt x="8788" y="7196"/>
                    <a:pt x="8682" y="7071"/>
                    <a:pt x="8667" y="7255"/>
                  </a:cubicBezTo>
                  <a:cubicBezTo>
                    <a:pt x="8652" y="7439"/>
                    <a:pt x="8888" y="7957"/>
                    <a:pt x="8813" y="8321"/>
                  </a:cubicBezTo>
                  <a:cubicBezTo>
                    <a:pt x="8738" y="8685"/>
                    <a:pt x="8359" y="9179"/>
                    <a:pt x="8218" y="9441"/>
                  </a:cubicBezTo>
                  <a:cubicBezTo>
                    <a:pt x="8077" y="9703"/>
                    <a:pt x="8263" y="10502"/>
                    <a:pt x="8143" y="10595"/>
                  </a:cubicBezTo>
                  <a:cubicBezTo>
                    <a:pt x="8023" y="10688"/>
                    <a:pt x="8324" y="10436"/>
                    <a:pt x="7496" y="10000"/>
                  </a:cubicBezTo>
                  <a:cubicBezTo>
                    <a:pt x="6303" y="9962"/>
                    <a:pt x="4567" y="9937"/>
                    <a:pt x="3102" y="9906"/>
                  </a:cubicBezTo>
                  <a:cubicBezTo>
                    <a:pt x="2057" y="9874"/>
                    <a:pt x="1553" y="9888"/>
                    <a:pt x="1223" y="9801"/>
                  </a:cubicBezTo>
                  <a:cubicBezTo>
                    <a:pt x="1189" y="9662"/>
                    <a:pt x="1154" y="9523"/>
                    <a:pt x="1120" y="9386"/>
                  </a:cubicBezTo>
                  <a:cubicBezTo>
                    <a:pt x="1133" y="9273"/>
                    <a:pt x="1132" y="8991"/>
                    <a:pt x="1145" y="8878"/>
                  </a:cubicBezTo>
                  <a:cubicBezTo>
                    <a:pt x="1120" y="8711"/>
                    <a:pt x="1192" y="8649"/>
                    <a:pt x="1167" y="8481"/>
                  </a:cubicBezTo>
                  <a:cubicBezTo>
                    <a:pt x="1118" y="8275"/>
                    <a:pt x="1295" y="8203"/>
                    <a:pt x="1246" y="7996"/>
                  </a:cubicBezTo>
                  <a:cubicBezTo>
                    <a:pt x="1222" y="7849"/>
                    <a:pt x="1197" y="7699"/>
                    <a:pt x="1173" y="7552"/>
                  </a:cubicBezTo>
                  <a:cubicBezTo>
                    <a:pt x="1173" y="7552"/>
                    <a:pt x="1197" y="7277"/>
                    <a:pt x="1051" y="7110"/>
                  </a:cubicBezTo>
                  <a:cubicBezTo>
                    <a:pt x="906" y="6943"/>
                    <a:pt x="1062" y="6714"/>
                    <a:pt x="1062" y="6714"/>
                  </a:cubicBezTo>
                  <a:lnTo>
                    <a:pt x="1062" y="6604"/>
                  </a:lnTo>
                  <a:cubicBezTo>
                    <a:pt x="1044" y="6418"/>
                    <a:pt x="899" y="6056"/>
                    <a:pt x="838" y="5739"/>
                  </a:cubicBezTo>
                  <a:cubicBezTo>
                    <a:pt x="691" y="5349"/>
                    <a:pt x="771" y="4984"/>
                    <a:pt x="696" y="4704"/>
                  </a:cubicBezTo>
                  <a:cubicBezTo>
                    <a:pt x="623" y="4426"/>
                    <a:pt x="543" y="4059"/>
                    <a:pt x="543" y="4059"/>
                  </a:cubicBezTo>
                  <a:cubicBezTo>
                    <a:pt x="536" y="3895"/>
                    <a:pt x="528" y="3730"/>
                    <a:pt x="521" y="3565"/>
                  </a:cubicBezTo>
                  <a:lnTo>
                    <a:pt x="0" y="2696"/>
                  </a:lnTo>
                  <a:lnTo>
                    <a:pt x="477" y="2080"/>
                  </a:lnTo>
                  <a:lnTo>
                    <a:pt x="477" y="1802"/>
                  </a:lnTo>
                  <a:lnTo>
                    <a:pt x="477" y="963"/>
                  </a:lnTo>
                  <a:cubicBezTo>
                    <a:pt x="495" y="804"/>
                    <a:pt x="697" y="294"/>
                    <a:pt x="715" y="134"/>
                  </a:cubicBezTo>
                  <a:cubicBezTo>
                    <a:pt x="752" y="-33"/>
                    <a:pt x="4740" y="338"/>
                    <a:pt x="4777" y="170"/>
                  </a:cubicBezTo>
                  <a:lnTo>
                    <a:pt x="8448" y="0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>
                <a:ea typeface="ＭＳ Ｐゴシック" charset="-128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D7E36FC9-F688-09A9-2492-6B0FCB3A2494}"/>
                </a:ext>
              </a:extLst>
            </p:cNvPr>
            <p:cNvSpPr/>
            <p:nvPr/>
          </p:nvSpPr>
          <p:spPr>
            <a:xfrm>
              <a:off x="1406705" y="1408809"/>
              <a:ext cx="915249" cy="681182"/>
            </a:xfrm>
            <a:custGeom>
              <a:avLst/>
              <a:gdLst>
                <a:gd name="connsiteX0" fmla="*/ 992221 w 992221"/>
                <a:gd name="connsiteY0" fmla="*/ 184826 h 749030"/>
                <a:gd name="connsiteX1" fmla="*/ 262647 w 992221"/>
                <a:gd name="connsiteY1" fmla="*/ 0 h 749030"/>
                <a:gd name="connsiteX2" fmla="*/ 291830 w 992221"/>
                <a:gd name="connsiteY2" fmla="*/ 24319 h 749030"/>
                <a:gd name="connsiteX3" fmla="*/ 325877 w 992221"/>
                <a:gd name="connsiteY3" fmla="*/ 63230 h 749030"/>
                <a:gd name="connsiteX4" fmla="*/ 296694 w 992221"/>
                <a:gd name="connsiteY4" fmla="*/ 102141 h 749030"/>
                <a:gd name="connsiteX5" fmla="*/ 316149 w 992221"/>
                <a:gd name="connsiteY5" fmla="*/ 136187 h 749030"/>
                <a:gd name="connsiteX6" fmla="*/ 296694 w 992221"/>
                <a:gd name="connsiteY6" fmla="*/ 160506 h 749030"/>
                <a:gd name="connsiteX7" fmla="*/ 321013 w 992221"/>
                <a:gd name="connsiteY7" fmla="*/ 189689 h 749030"/>
                <a:gd name="connsiteX8" fmla="*/ 321013 w 992221"/>
                <a:gd name="connsiteY8" fmla="*/ 233464 h 749030"/>
                <a:gd name="connsiteX9" fmla="*/ 282102 w 992221"/>
                <a:gd name="connsiteY9" fmla="*/ 243192 h 749030"/>
                <a:gd name="connsiteX10" fmla="*/ 277239 w 992221"/>
                <a:gd name="connsiteY10" fmla="*/ 291830 h 749030"/>
                <a:gd name="connsiteX11" fmla="*/ 218873 w 992221"/>
                <a:gd name="connsiteY11" fmla="*/ 350196 h 749030"/>
                <a:gd name="connsiteX12" fmla="*/ 189690 w 992221"/>
                <a:gd name="connsiteY12" fmla="*/ 335604 h 749030"/>
                <a:gd name="connsiteX13" fmla="*/ 189690 w 992221"/>
                <a:gd name="connsiteY13" fmla="*/ 335604 h 749030"/>
                <a:gd name="connsiteX14" fmla="*/ 238328 w 992221"/>
                <a:gd name="connsiteY14" fmla="*/ 291830 h 749030"/>
                <a:gd name="connsiteX15" fmla="*/ 248056 w 992221"/>
                <a:gd name="connsiteY15" fmla="*/ 262647 h 749030"/>
                <a:gd name="connsiteX16" fmla="*/ 218873 w 992221"/>
                <a:gd name="connsiteY16" fmla="*/ 233464 h 749030"/>
                <a:gd name="connsiteX17" fmla="*/ 252919 w 992221"/>
                <a:gd name="connsiteY17" fmla="*/ 204281 h 749030"/>
                <a:gd name="connsiteX18" fmla="*/ 238328 w 992221"/>
                <a:gd name="connsiteY18" fmla="*/ 175098 h 749030"/>
                <a:gd name="connsiteX19" fmla="*/ 199417 w 992221"/>
                <a:gd name="connsiteY19" fmla="*/ 145915 h 749030"/>
                <a:gd name="connsiteX20" fmla="*/ 34047 w 992221"/>
                <a:gd name="connsiteY20" fmla="*/ 63230 h 749030"/>
                <a:gd name="connsiteX21" fmla="*/ 0 w 992221"/>
                <a:gd name="connsiteY21" fmla="*/ 92413 h 749030"/>
                <a:gd name="connsiteX22" fmla="*/ 29183 w 992221"/>
                <a:gd name="connsiteY22" fmla="*/ 189689 h 749030"/>
                <a:gd name="connsiteX23" fmla="*/ 24319 w 992221"/>
                <a:gd name="connsiteY23" fmla="*/ 223736 h 749030"/>
                <a:gd name="connsiteX24" fmla="*/ 9728 w 992221"/>
                <a:gd name="connsiteY24" fmla="*/ 286966 h 749030"/>
                <a:gd name="connsiteX25" fmla="*/ 14592 w 992221"/>
                <a:gd name="connsiteY25" fmla="*/ 306421 h 749030"/>
                <a:gd name="connsiteX26" fmla="*/ 34047 w 992221"/>
                <a:gd name="connsiteY26" fmla="*/ 306421 h 749030"/>
                <a:gd name="connsiteX27" fmla="*/ 48639 w 992221"/>
                <a:gd name="connsiteY27" fmla="*/ 325877 h 749030"/>
                <a:gd name="connsiteX28" fmla="*/ 43775 w 992221"/>
                <a:gd name="connsiteY28" fmla="*/ 345332 h 749030"/>
                <a:gd name="connsiteX29" fmla="*/ 14592 w 992221"/>
                <a:gd name="connsiteY29" fmla="*/ 345332 h 749030"/>
                <a:gd name="connsiteX30" fmla="*/ 29183 w 992221"/>
                <a:gd name="connsiteY30" fmla="*/ 379379 h 749030"/>
                <a:gd name="connsiteX31" fmla="*/ 0 w 992221"/>
                <a:gd name="connsiteY31" fmla="*/ 413426 h 749030"/>
                <a:gd name="connsiteX32" fmla="*/ 4864 w 992221"/>
                <a:gd name="connsiteY32" fmla="*/ 452336 h 749030"/>
                <a:gd name="connsiteX33" fmla="*/ 43775 w 992221"/>
                <a:gd name="connsiteY33" fmla="*/ 457200 h 749030"/>
                <a:gd name="connsiteX34" fmla="*/ 58366 w 992221"/>
                <a:gd name="connsiteY34" fmla="*/ 476655 h 749030"/>
                <a:gd name="connsiteX35" fmla="*/ 136187 w 992221"/>
                <a:gd name="connsiteY35" fmla="*/ 515566 h 749030"/>
                <a:gd name="connsiteX36" fmla="*/ 145915 w 992221"/>
                <a:gd name="connsiteY36" fmla="*/ 627434 h 749030"/>
                <a:gd name="connsiteX37" fmla="*/ 145915 w 992221"/>
                <a:gd name="connsiteY37" fmla="*/ 627434 h 749030"/>
                <a:gd name="connsiteX38" fmla="*/ 199417 w 992221"/>
                <a:gd name="connsiteY38" fmla="*/ 622570 h 749030"/>
                <a:gd name="connsiteX39" fmla="*/ 223736 w 992221"/>
                <a:gd name="connsiteY39" fmla="*/ 617706 h 749030"/>
                <a:gd name="connsiteX40" fmla="*/ 248056 w 992221"/>
                <a:gd name="connsiteY40" fmla="*/ 617706 h 749030"/>
                <a:gd name="connsiteX41" fmla="*/ 272375 w 992221"/>
                <a:gd name="connsiteY41" fmla="*/ 603115 h 749030"/>
                <a:gd name="connsiteX42" fmla="*/ 330741 w 992221"/>
                <a:gd name="connsiteY42" fmla="*/ 661481 h 749030"/>
                <a:gd name="connsiteX43" fmla="*/ 389107 w 992221"/>
                <a:gd name="connsiteY43" fmla="*/ 637162 h 749030"/>
                <a:gd name="connsiteX44" fmla="*/ 452336 w 992221"/>
                <a:gd name="connsiteY44" fmla="*/ 680936 h 749030"/>
                <a:gd name="connsiteX45" fmla="*/ 515566 w 992221"/>
                <a:gd name="connsiteY45" fmla="*/ 676072 h 749030"/>
                <a:gd name="connsiteX46" fmla="*/ 569068 w 992221"/>
                <a:gd name="connsiteY46" fmla="*/ 680936 h 749030"/>
                <a:gd name="connsiteX47" fmla="*/ 598251 w 992221"/>
                <a:gd name="connsiteY47" fmla="*/ 690664 h 749030"/>
                <a:gd name="connsiteX48" fmla="*/ 642026 w 992221"/>
                <a:gd name="connsiteY48" fmla="*/ 676072 h 749030"/>
                <a:gd name="connsiteX49" fmla="*/ 710119 w 992221"/>
                <a:gd name="connsiteY49" fmla="*/ 700392 h 749030"/>
                <a:gd name="connsiteX50" fmla="*/ 749030 w 992221"/>
                <a:gd name="connsiteY50" fmla="*/ 695528 h 749030"/>
                <a:gd name="connsiteX51" fmla="*/ 797668 w 992221"/>
                <a:gd name="connsiteY51" fmla="*/ 719847 h 749030"/>
                <a:gd name="connsiteX52" fmla="*/ 846307 w 992221"/>
                <a:gd name="connsiteY52" fmla="*/ 729575 h 749030"/>
                <a:gd name="connsiteX53" fmla="*/ 870626 w 992221"/>
                <a:gd name="connsiteY53" fmla="*/ 724711 h 749030"/>
                <a:gd name="connsiteX54" fmla="*/ 894945 w 992221"/>
                <a:gd name="connsiteY54" fmla="*/ 739302 h 749030"/>
                <a:gd name="connsiteX55" fmla="*/ 919264 w 992221"/>
                <a:gd name="connsiteY55" fmla="*/ 749030 h 749030"/>
                <a:gd name="connsiteX56" fmla="*/ 992221 w 992221"/>
                <a:gd name="connsiteY56" fmla="*/ 184826 h 749030"/>
                <a:gd name="connsiteX0" fmla="*/ 1006541 w 1006541"/>
                <a:gd name="connsiteY0" fmla="*/ 182379 h 749030"/>
                <a:gd name="connsiteX1" fmla="*/ 262647 w 1006541"/>
                <a:gd name="connsiteY1" fmla="*/ 0 h 749030"/>
                <a:gd name="connsiteX2" fmla="*/ 291830 w 1006541"/>
                <a:gd name="connsiteY2" fmla="*/ 24319 h 749030"/>
                <a:gd name="connsiteX3" fmla="*/ 325877 w 1006541"/>
                <a:gd name="connsiteY3" fmla="*/ 63230 h 749030"/>
                <a:gd name="connsiteX4" fmla="*/ 296694 w 1006541"/>
                <a:gd name="connsiteY4" fmla="*/ 102141 h 749030"/>
                <a:gd name="connsiteX5" fmla="*/ 316149 w 1006541"/>
                <a:gd name="connsiteY5" fmla="*/ 136187 h 749030"/>
                <a:gd name="connsiteX6" fmla="*/ 296694 w 1006541"/>
                <a:gd name="connsiteY6" fmla="*/ 160506 h 749030"/>
                <a:gd name="connsiteX7" fmla="*/ 321013 w 1006541"/>
                <a:gd name="connsiteY7" fmla="*/ 189689 h 749030"/>
                <a:gd name="connsiteX8" fmla="*/ 321013 w 1006541"/>
                <a:gd name="connsiteY8" fmla="*/ 233464 h 749030"/>
                <a:gd name="connsiteX9" fmla="*/ 282102 w 1006541"/>
                <a:gd name="connsiteY9" fmla="*/ 243192 h 749030"/>
                <a:gd name="connsiteX10" fmla="*/ 277239 w 1006541"/>
                <a:gd name="connsiteY10" fmla="*/ 291830 h 749030"/>
                <a:gd name="connsiteX11" fmla="*/ 218873 w 1006541"/>
                <a:gd name="connsiteY11" fmla="*/ 350196 h 749030"/>
                <a:gd name="connsiteX12" fmla="*/ 189690 w 1006541"/>
                <a:gd name="connsiteY12" fmla="*/ 335604 h 749030"/>
                <a:gd name="connsiteX13" fmla="*/ 189690 w 1006541"/>
                <a:gd name="connsiteY13" fmla="*/ 335604 h 749030"/>
                <a:gd name="connsiteX14" fmla="*/ 238328 w 1006541"/>
                <a:gd name="connsiteY14" fmla="*/ 291830 h 749030"/>
                <a:gd name="connsiteX15" fmla="*/ 248056 w 1006541"/>
                <a:gd name="connsiteY15" fmla="*/ 262647 h 749030"/>
                <a:gd name="connsiteX16" fmla="*/ 218873 w 1006541"/>
                <a:gd name="connsiteY16" fmla="*/ 233464 h 749030"/>
                <a:gd name="connsiteX17" fmla="*/ 252919 w 1006541"/>
                <a:gd name="connsiteY17" fmla="*/ 204281 h 749030"/>
                <a:gd name="connsiteX18" fmla="*/ 238328 w 1006541"/>
                <a:gd name="connsiteY18" fmla="*/ 175098 h 749030"/>
                <a:gd name="connsiteX19" fmla="*/ 199417 w 1006541"/>
                <a:gd name="connsiteY19" fmla="*/ 145915 h 749030"/>
                <a:gd name="connsiteX20" fmla="*/ 34047 w 1006541"/>
                <a:gd name="connsiteY20" fmla="*/ 63230 h 749030"/>
                <a:gd name="connsiteX21" fmla="*/ 0 w 1006541"/>
                <a:gd name="connsiteY21" fmla="*/ 92413 h 749030"/>
                <a:gd name="connsiteX22" fmla="*/ 29183 w 1006541"/>
                <a:gd name="connsiteY22" fmla="*/ 189689 h 749030"/>
                <a:gd name="connsiteX23" fmla="*/ 24319 w 1006541"/>
                <a:gd name="connsiteY23" fmla="*/ 223736 h 749030"/>
                <a:gd name="connsiteX24" fmla="*/ 9728 w 1006541"/>
                <a:gd name="connsiteY24" fmla="*/ 286966 h 749030"/>
                <a:gd name="connsiteX25" fmla="*/ 14592 w 1006541"/>
                <a:gd name="connsiteY25" fmla="*/ 306421 h 749030"/>
                <a:gd name="connsiteX26" fmla="*/ 34047 w 1006541"/>
                <a:gd name="connsiteY26" fmla="*/ 306421 h 749030"/>
                <a:gd name="connsiteX27" fmla="*/ 48639 w 1006541"/>
                <a:gd name="connsiteY27" fmla="*/ 325877 h 749030"/>
                <a:gd name="connsiteX28" fmla="*/ 43775 w 1006541"/>
                <a:gd name="connsiteY28" fmla="*/ 345332 h 749030"/>
                <a:gd name="connsiteX29" fmla="*/ 14592 w 1006541"/>
                <a:gd name="connsiteY29" fmla="*/ 345332 h 749030"/>
                <a:gd name="connsiteX30" fmla="*/ 29183 w 1006541"/>
                <a:gd name="connsiteY30" fmla="*/ 379379 h 749030"/>
                <a:gd name="connsiteX31" fmla="*/ 0 w 1006541"/>
                <a:gd name="connsiteY31" fmla="*/ 413426 h 749030"/>
                <a:gd name="connsiteX32" fmla="*/ 4864 w 1006541"/>
                <a:gd name="connsiteY32" fmla="*/ 452336 h 749030"/>
                <a:gd name="connsiteX33" fmla="*/ 43775 w 1006541"/>
                <a:gd name="connsiteY33" fmla="*/ 457200 h 749030"/>
                <a:gd name="connsiteX34" fmla="*/ 58366 w 1006541"/>
                <a:gd name="connsiteY34" fmla="*/ 476655 h 749030"/>
                <a:gd name="connsiteX35" fmla="*/ 136187 w 1006541"/>
                <a:gd name="connsiteY35" fmla="*/ 515566 h 749030"/>
                <a:gd name="connsiteX36" fmla="*/ 145915 w 1006541"/>
                <a:gd name="connsiteY36" fmla="*/ 627434 h 749030"/>
                <a:gd name="connsiteX37" fmla="*/ 145915 w 1006541"/>
                <a:gd name="connsiteY37" fmla="*/ 627434 h 749030"/>
                <a:gd name="connsiteX38" fmla="*/ 199417 w 1006541"/>
                <a:gd name="connsiteY38" fmla="*/ 622570 h 749030"/>
                <a:gd name="connsiteX39" fmla="*/ 223736 w 1006541"/>
                <a:gd name="connsiteY39" fmla="*/ 617706 h 749030"/>
                <a:gd name="connsiteX40" fmla="*/ 248056 w 1006541"/>
                <a:gd name="connsiteY40" fmla="*/ 617706 h 749030"/>
                <a:gd name="connsiteX41" fmla="*/ 272375 w 1006541"/>
                <a:gd name="connsiteY41" fmla="*/ 603115 h 749030"/>
                <a:gd name="connsiteX42" fmla="*/ 330741 w 1006541"/>
                <a:gd name="connsiteY42" fmla="*/ 661481 h 749030"/>
                <a:gd name="connsiteX43" fmla="*/ 389107 w 1006541"/>
                <a:gd name="connsiteY43" fmla="*/ 637162 h 749030"/>
                <a:gd name="connsiteX44" fmla="*/ 452336 w 1006541"/>
                <a:gd name="connsiteY44" fmla="*/ 680936 h 749030"/>
                <a:gd name="connsiteX45" fmla="*/ 515566 w 1006541"/>
                <a:gd name="connsiteY45" fmla="*/ 676072 h 749030"/>
                <a:gd name="connsiteX46" fmla="*/ 569068 w 1006541"/>
                <a:gd name="connsiteY46" fmla="*/ 680936 h 749030"/>
                <a:gd name="connsiteX47" fmla="*/ 598251 w 1006541"/>
                <a:gd name="connsiteY47" fmla="*/ 690664 h 749030"/>
                <a:gd name="connsiteX48" fmla="*/ 642026 w 1006541"/>
                <a:gd name="connsiteY48" fmla="*/ 676072 h 749030"/>
                <a:gd name="connsiteX49" fmla="*/ 710119 w 1006541"/>
                <a:gd name="connsiteY49" fmla="*/ 700392 h 749030"/>
                <a:gd name="connsiteX50" fmla="*/ 749030 w 1006541"/>
                <a:gd name="connsiteY50" fmla="*/ 695528 h 749030"/>
                <a:gd name="connsiteX51" fmla="*/ 797668 w 1006541"/>
                <a:gd name="connsiteY51" fmla="*/ 719847 h 749030"/>
                <a:gd name="connsiteX52" fmla="*/ 846307 w 1006541"/>
                <a:gd name="connsiteY52" fmla="*/ 729575 h 749030"/>
                <a:gd name="connsiteX53" fmla="*/ 870626 w 1006541"/>
                <a:gd name="connsiteY53" fmla="*/ 724711 h 749030"/>
                <a:gd name="connsiteX54" fmla="*/ 894945 w 1006541"/>
                <a:gd name="connsiteY54" fmla="*/ 739302 h 749030"/>
                <a:gd name="connsiteX55" fmla="*/ 919264 w 1006541"/>
                <a:gd name="connsiteY55" fmla="*/ 749030 h 749030"/>
                <a:gd name="connsiteX56" fmla="*/ 1006541 w 1006541"/>
                <a:gd name="connsiteY56" fmla="*/ 182379 h 749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006541" h="749030">
                  <a:moveTo>
                    <a:pt x="1006541" y="182379"/>
                  </a:moveTo>
                  <a:lnTo>
                    <a:pt x="262647" y="0"/>
                  </a:lnTo>
                  <a:lnTo>
                    <a:pt x="291830" y="24319"/>
                  </a:lnTo>
                  <a:lnTo>
                    <a:pt x="325877" y="63230"/>
                  </a:lnTo>
                  <a:lnTo>
                    <a:pt x="296694" y="102141"/>
                  </a:lnTo>
                  <a:lnTo>
                    <a:pt x="316149" y="136187"/>
                  </a:lnTo>
                  <a:lnTo>
                    <a:pt x="296694" y="160506"/>
                  </a:lnTo>
                  <a:lnTo>
                    <a:pt x="321013" y="189689"/>
                  </a:lnTo>
                  <a:lnTo>
                    <a:pt x="321013" y="233464"/>
                  </a:lnTo>
                  <a:lnTo>
                    <a:pt x="282102" y="243192"/>
                  </a:lnTo>
                  <a:lnTo>
                    <a:pt x="277239" y="291830"/>
                  </a:lnTo>
                  <a:lnTo>
                    <a:pt x="218873" y="350196"/>
                  </a:lnTo>
                  <a:lnTo>
                    <a:pt x="189690" y="335604"/>
                  </a:lnTo>
                  <a:lnTo>
                    <a:pt x="189690" y="335604"/>
                  </a:lnTo>
                  <a:lnTo>
                    <a:pt x="238328" y="291830"/>
                  </a:lnTo>
                  <a:lnTo>
                    <a:pt x="248056" y="262647"/>
                  </a:lnTo>
                  <a:lnTo>
                    <a:pt x="218873" y="233464"/>
                  </a:lnTo>
                  <a:lnTo>
                    <a:pt x="252919" y="204281"/>
                  </a:lnTo>
                  <a:lnTo>
                    <a:pt x="238328" y="175098"/>
                  </a:lnTo>
                  <a:lnTo>
                    <a:pt x="199417" y="145915"/>
                  </a:lnTo>
                  <a:lnTo>
                    <a:pt x="34047" y="63230"/>
                  </a:lnTo>
                  <a:lnTo>
                    <a:pt x="0" y="92413"/>
                  </a:lnTo>
                  <a:lnTo>
                    <a:pt x="29183" y="189689"/>
                  </a:lnTo>
                  <a:lnTo>
                    <a:pt x="24319" y="223736"/>
                  </a:lnTo>
                  <a:lnTo>
                    <a:pt x="9728" y="286966"/>
                  </a:lnTo>
                  <a:lnTo>
                    <a:pt x="14592" y="306421"/>
                  </a:lnTo>
                  <a:lnTo>
                    <a:pt x="34047" y="306421"/>
                  </a:lnTo>
                  <a:lnTo>
                    <a:pt x="48639" y="325877"/>
                  </a:lnTo>
                  <a:lnTo>
                    <a:pt x="43775" y="345332"/>
                  </a:lnTo>
                  <a:lnTo>
                    <a:pt x="14592" y="345332"/>
                  </a:lnTo>
                  <a:lnTo>
                    <a:pt x="29183" y="379379"/>
                  </a:lnTo>
                  <a:lnTo>
                    <a:pt x="0" y="413426"/>
                  </a:lnTo>
                  <a:lnTo>
                    <a:pt x="4864" y="452336"/>
                  </a:lnTo>
                  <a:lnTo>
                    <a:pt x="43775" y="457200"/>
                  </a:lnTo>
                  <a:lnTo>
                    <a:pt x="58366" y="476655"/>
                  </a:lnTo>
                  <a:lnTo>
                    <a:pt x="136187" y="515566"/>
                  </a:lnTo>
                  <a:lnTo>
                    <a:pt x="145915" y="627434"/>
                  </a:lnTo>
                  <a:lnTo>
                    <a:pt x="145915" y="627434"/>
                  </a:lnTo>
                  <a:lnTo>
                    <a:pt x="199417" y="622570"/>
                  </a:lnTo>
                  <a:lnTo>
                    <a:pt x="223736" y="617706"/>
                  </a:lnTo>
                  <a:lnTo>
                    <a:pt x="248056" y="617706"/>
                  </a:lnTo>
                  <a:lnTo>
                    <a:pt x="272375" y="603115"/>
                  </a:lnTo>
                  <a:lnTo>
                    <a:pt x="330741" y="661481"/>
                  </a:lnTo>
                  <a:lnTo>
                    <a:pt x="389107" y="637162"/>
                  </a:lnTo>
                  <a:lnTo>
                    <a:pt x="452336" y="680936"/>
                  </a:lnTo>
                  <a:lnTo>
                    <a:pt x="515566" y="676072"/>
                  </a:lnTo>
                  <a:lnTo>
                    <a:pt x="569068" y="680936"/>
                  </a:lnTo>
                  <a:lnTo>
                    <a:pt x="598251" y="690664"/>
                  </a:lnTo>
                  <a:lnTo>
                    <a:pt x="642026" y="676072"/>
                  </a:lnTo>
                  <a:lnTo>
                    <a:pt x="710119" y="700392"/>
                  </a:lnTo>
                  <a:lnTo>
                    <a:pt x="749030" y="695528"/>
                  </a:lnTo>
                  <a:lnTo>
                    <a:pt x="797668" y="719847"/>
                  </a:lnTo>
                  <a:lnTo>
                    <a:pt x="846307" y="729575"/>
                  </a:lnTo>
                  <a:lnTo>
                    <a:pt x="870626" y="724711"/>
                  </a:lnTo>
                  <a:lnTo>
                    <a:pt x="894945" y="739302"/>
                  </a:lnTo>
                  <a:lnTo>
                    <a:pt x="919264" y="749030"/>
                  </a:lnTo>
                  <a:lnTo>
                    <a:pt x="1006541" y="182379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eaLnBrk="1" hangingPunct="1">
                <a:defRPr/>
              </a:pPr>
              <a:endParaRPr lang="en-GB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50D788D6-D520-E7BC-54D7-A2D923CAC14E}"/>
                </a:ext>
              </a:extLst>
            </p:cNvPr>
            <p:cNvSpPr/>
            <p:nvPr/>
          </p:nvSpPr>
          <p:spPr>
            <a:xfrm>
              <a:off x="1171397" y="1808571"/>
              <a:ext cx="1097144" cy="939511"/>
            </a:xfrm>
            <a:custGeom>
              <a:avLst/>
              <a:gdLst>
                <a:gd name="connsiteX0" fmla="*/ 265568 w 1195057"/>
                <a:gd name="connsiteY0" fmla="*/ 0 h 1013988"/>
                <a:gd name="connsiteX1" fmla="*/ 250479 w 1195057"/>
                <a:gd name="connsiteY1" fmla="*/ 72428 h 1013988"/>
                <a:gd name="connsiteX2" fmla="*/ 250479 w 1195057"/>
                <a:gd name="connsiteY2" fmla="*/ 114677 h 1013988"/>
                <a:gd name="connsiteX3" fmla="*/ 232372 w 1195057"/>
                <a:gd name="connsiteY3" fmla="*/ 132784 h 1013988"/>
                <a:gd name="connsiteX4" fmla="*/ 217283 w 1195057"/>
                <a:gd name="connsiteY4" fmla="*/ 193140 h 1013988"/>
                <a:gd name="connsiteX5" fmla="*/ 172016 w 1195057"/>
                <a:gd name="connsiteY5" fmla="*/ 238408 h 1013988"/>
                <a:gd name="connsiteX6" fmla="*/ 162962 w 1195057"/>
                <a:gd name="connsiteY6" fmla="*/ 325925 h 1013988"/>
                <a:gd name="connsiteX7" fmla="*/ 54321 w 1195057"/>
                <a:gd name="connsiteY7" fmla="*/ 476816 h 1013988"/>
                <a:gd name="connsiteX8" fmla="*/ 54321 w 1195057"/>
                <a:gd name="connsiteY8" fmla="*/ 519065 h 1013988"/>
                <a:gd name="connsiteX9" fmla="*/ 21125 w 1195057"/>
                <a:gd name="connsiteY9" fmla="*/ 558297 h 1013988"/>
                <a:gd name="connsiteX10" fmla="*/ 15089 w 1195057"/>
                <a:gd name="connsiteY10" fmla="*/ 615636 h 1013988"/>
                <a:gd name="connsiteX11" fmla="*/ 0 w 1195057"/>
                <a:gd name="connsiteY11" fmla="*/ 688063 h 1013988"/>
                <a:gd name="connsiteX12" fmla="*/ 6036 w 1195057"/>
                <a:gd name="connsiteY12" fmla="*/ 748420 h 1013988"/>
                <a:gd name="connsiteX13" fmla="*/ 591493 w 1195057"/>
                <a:gd name="connsiteY13" fmla="*/ 917418 h 1013988"/>
                <a:gd name="connsiteX14" fmla="*/ 1029077 w 1195057"/>
                <a:gd name="connsiteY14" fmla="*/ 1013988 h 1013988"/>
                <a:gd name="connsiteX15" fmla="*/ 1071327 w 1195057"/>
                <a:gd name="connsiteY15" fmla="*/ 712206 h 1013988"/>
                <a:gd name="connsiteX16" fmla="*/ 1107541 w 1195057"/>
                <a:gd name="connsiteY16" fmla="*/ 642796 h 1013988"/>
                <a:gd name="connsiteX17" fmla="*/ 1092452 w 1195057"/>
                <a:gd name="connsiteY17" fmla="*/ 612618 h 1013988"/>
                <a:gd name="connsiteX18" fmla="*/ 1083398 w 1195057"/>
                <a:gd name="connsiteY18" fmla="*/ 615636 h 1013988"/>
                <a:gd name="connsiteX19" fmla="*/ 1083398 w 1195057"/>
                <a:gd name="connsiteY19" fmla="*/ 543208 h 1013988"/>
                <a:gd name="connsiteX20" fmla="*/ 1134701 w 1195057"/>
                <a:gd name="connsiteY20" fmla="*/ 519065 h 1013988"/>
                <a:gd name="connsiteX21" fmla="*/ 1149790 w 1195057"/>
                <a:gd name="connsiteY21" fmla="*/ 419477 h 1013988"/>
                <a:gd name="connsiteX22" fmla="*/ 1195057 w 1195057"/>
                <a:gd name="connsiteY22" fmla="*/ 392317 h 1013988"/>
                <a:gd name="connsiteX23" fmla="*/ 1195057 w 1195057"/>
                <a:gd name="connsiteY23" fmla="*/ 322907 h 1013988"/>
                <a:gd name="connsiteX24" fmla="*/ 1182986 w 1195057"/>
                <a:gd name="connsiteY24" fmla="*/ 292729 h 1013988"/>
                <a:gd name="connsiteX25" fmla="*/ 1164879 w 1195057"/>
                <a:gd name="connsiteY25" fmla="*/ 292729 h 1013988"/>
                <a:gd name="connsiteX26" fmla="*/ 1131683 w 1195057"/>
                <a:gd name="connsiteY26" fmla="*/ 271604 h 1013988"/>
                <a:gd name="connsiteX27" fmla="*/ 1089434 w 1195057"/>
                <a:gd name="connsiteY27" fmla="*/ 271604 h 1013988"/>
                <a:gd name="connsiteX28" fmla="*/ 1059256 w 1195057"/>
                <a:gd name="connsiteY28" fmla="*/ 268586 h 1013988"/>
                <a:gd name="connsiteX29" fmla="*/ 998899 w 1195057"/>
                <a:gd name="connsiteY29" fmla="*/ 235390 h 1013988"/>
                <a:gd name="connsiteX30" fmla="*/ 968721 w 1195057"/>
                <a:gd name="connsiteY30" fmla="*/ 247461 h 1013988"/>
                <a:gd name="connsiteX31" fmla="*/ 908364 w 1195057"/>
                <a:gd name="connsiteY31" fmla="*/ 220301 h 1013988"/>
                <a:gd name="connsiteX32" fmla="*/ 854044 w 1195057"/>
                <a:gd name="connsiteY32" fmla="*/ 235390 h 1013988"/>
                <a:gd name="connsiteX33" fmla="*/ 832919 w 1195057"/>
                <a:gd name="connsiteY33" fmla="*/ 226336 h 1013988"/>
                <a:gd name="connsiteX34" fmla="*/ 715224 w 1195057"/>
                <a:gd name="connsiteY34" fmla="*/ 226336 h 1013988"/>
                <a:gd name="connsiteX35" fmla="*/ 648832 w 1195057"/>
                <a:gd name="connsiteY35" fmla="*/ 181069 h 1013988"/>
                <a:gd name="connsiteX36" fmla="*/ 588475 w 1195057"/>
                <a:gd name="connsiteY36" fmla="*/ 208230 h 1013988"/>
                <a:gd name="connsiteX37" fmla="*/ 531137 w 1195057"/>
                <a:gd name="connsiteY37" fmla="*/ 144855 h 1013988"/>
                <a:gd name="connsiteX38" fmla="*/ 407406 w 1195057"/>
                <a:gd name="connsiteY38" fmla="*/ 172016 h 1013988"/>
                <a:gd name="connsiteX39" fmla="*/ 392317 w 1195057"/>
                <a:gd name="connsiteY39" fmla="*/ 60356 h 1013988"/>
                <a:gd name="connsiteX40" fmla="*/ 265568 w 1195057"/>
                <a:gd name="connsiteY40" fmla="*/ 0 h 1013988"/>
                <a:gd name="connsiteX0" fmla="*/ 265568 w 1206976"/>
                <a:gd name="connsiteY0" fmla="*/ 0 h 1013988"/>
                <a:gd name="connsiteX1" fmla="*/ 250479 w 1206976"/>
                <a:gd name="connsiteY1" fmla="*/ 72428 h 1013988"/>
                <a:gd name="connsiteX2" fmla="*/ 250479 w 1206976"/>
                <a:gd name="connsiteY2" fmla="*/ 114677 h 1013988"/>
                <a:gd name="connsiteX3" fmla="*/ 232372 w 1206976"/>
                <a:gd name="connsiteY3" fmla="*/ 132784 h 1013988"/>
                <a:gd name="connsiteX4" fmla="*/ 217283 w 1206976"/>
                <a:gd name="connsiteY4" fmla="*/ 193140 h 1013988"/>
                <a:gd name="connsiteX5" fmla="*/ 172016 w 1206976"/>
                <a:gd name="connsiteY5" fmla="*/ 238408 h 1013988"/>
                <a:gd name="connsiteX6" fmla="*/ 162962 w 1206976"/>
                <a:gd name="connsiteY6" fmla="*/ 325925 h 1013988"/>
                <a:gd name="connsiteX7" fmla="*/ 54321 w 1206976"/>
                <a:gd name="connsiteY7" fmla="*/ 476816 h 1013988"/>
                <a:gd name="connsiteX8" fmla="*/ 54321 w 1206976"/>
                <a:gd name="connsiteY8" fmla="*/ 519065 h 1013988"/>
                <a:gd name="connsiteX9" fmla="*/ 21125 w 1206976"/>
                <a:gd name="connsiteY9" fmla="*/ 558297 h 1013988"/>
                <a:gd name="connsiteX10" fmla="*/ 15089 w 1206976"/>
                <a:gd name="connsiteY10" fmla="*/ 615636 h 1013988"/>
                <a:gd name="connsiteX11" fmla="*/ 0 w 1206976"/>
                <a:gd name="connsiteY11" fmla="*/ 688063 h 1013988"/>
                <a:gd name="connsiteX12" fmla="*/ 6036 w 1206976"/>
                <a:gd name="connsiteY12" fmla="*/ 748420 h 1013988"/>
                <a:gd name="connsiteX13" fmla="*/ 591493 w 1206976"/>
                <a:gd name="connsiteY13" fmla="*/ 917418 h 1013988"/>
                <a:gd name="connsiteX14" fmla="*/ 1029077 w 1206976"/>
                <a:gd name="connsiteY14" fmla="*/ 1013988 h 1013988"/>
                <a:gd name="connsiteX15" fmla="*/ 1071327 w 1206976"/>
                <a:gd name="connsiteY15" fmla="*/ 712206 h 1013988"/>
                <a:gd name="connsiteX16" fmla="*/ 1107541 w 1206976"/>
                <a:gd name="connsiteY16" fmla="*/ 642796 h 1013988"/>
                <a:gd name="connsiteX17" fmla="*/ 1092452 w 1206976"/>
                <a:gd name="connsiteY17" fmla="*/ 612618 h 1013988"/>
                <a:gd name="connsiteX18" fmla="*/ 1083398 w 1206976"/>
                <a:gd name="connsiteY18" fmla="*/ 615636 h 1013988"/>
                <a:gd name="connsiteX19" fmla="*/ 1083398 w 1206976"/>
                <a:gd name="connsiteY19" fmla="*/ 543208 h 1013988"/>
                <a:gd name="connsiteX20" fmla="*/ 1134701 w 1206976"/>
                <a:gd name="connsiteY20" fmla="*/ 519065 h 1013988"/>
                <a:gd name="connsiteX21" fmla="*/ 1149790 w 1206976"/>
                <a:gd name="connsiteY21" fmla="*/ 419477 h 1013988"/>
                <a:gd name="connsiteX22" fmla="*/ 1206976 w 1206976"/>
                <a:gd name="connsiteY22" fmla="*/ 392317 h 1013988"/>
                <a:gd name="connsiteX23" fmla="*/ 1195057 w 1206976"/>
                <a:gd name="connsiteY23" fmla="*/ 322907 h 1013988"/>
                <a:gd name="connsiteX24" fmla="*/ 1182986 w 1206976"/>
                <a:gd name="connsiteY24" fmla="*/ 292729 h 1013988"/>
                <a:gd name="connsiteX25" fmla="*/ 1164879 w 1206976"/>
                <a:gd name="connsiteY25" fmla="*/ 292729 h 1013988"/>
                <a:gd name="connsiteX26" fmla="*/ 1131683 w 1206976"/>
                <a:gd name="connsiteY26" fmla="*/ 271604 h 1013988"/>
                <a:gd name="connsiteX27" fmla="*/ 1089434 w 1206976"/>
                <a:gd name="connsiteY27" fmla="*/ 271604 h 1013988"/>
                <a:gd name="connsiteX28" fmla="*/ 1059256 w 1206976"/>
                <a:gd name="connsiteY28" fmla="*/ 268586 h 1013988"/>
                <a:gd name="connsiteX29" fmla="*/ 998899 w 1206976"/>
                <a:gd name="connsiteY29" fmla="*/ 235390 h 1013988"/>
                <a:gd name="connsiteX30" fmla="*/ 968721 w 1206976"/>
                <a:gd name="connsiteY30" fmla="*/ 247461 h 1013988"/>
                <a:gd name="connsiteX31" fmla="*/ 908364 w 1206976"/>
                <a:gd name="connsiteY31" fmla="*/ 220301 h 1013988"/>
                <a:gd name="connsiteX32" fmla="*/ 854044 w 1206976"/>
                <a:gd name="connsiteY32" fmla="*/ 235390 h 1013988"/>
                <a:gd name="connsiteX33" fmla="*/ 832919 w 1206976"/>
                <a:gd name="connsiteY33" fmla="*/ 226336 h 1013988"/>
                <a:gd name="connsiteX34" fmla="*/ 715224 w 1206976"/>
                <a:gd name="connsiteY34" fmla="*/ 226336 h 1013988"/>
                <a:gd name="connsiteX35" fmla="*/ 648832 w 1206976"/>
                <a:gd name="connsiteY35" fmla="*/ 181069 h 1013988"/>
                <a:gd name="connsiteX36" fmla="*/ 588475 w 1206976"/>
                <a:gd name="connsiteY36" fmla="*/ 208230 h 1013988"/>
                <a:gd name="connsiteX37" fmla="*/ 531137 w 1206976"/>
                <a:gd name="connsiteY37" fmla="*/ 144855 h 1013988"/>
                <a:gd name="connsiteX38" fmla="*/ 407406 w 1206976"/>
                <a:gd name="connsiteY38" fmla="*/ 172016 h 1013988"/>
                <a:gd name="connsiteX39" fmla="*/ 392317 w 1206976"/>
                <a:gd name="connsiteY39" fmla="*/ 60356 h 1013988"/>
                <a:gd name="connsiteX40" fmla="*/ 265568 w 1206976"/>
                <a:gd name="connsiteY40" fmla="*/ 0 h 1013988"/>
                <a:gd name="connsiteX0" fmla="*/ 265568 w 1206976"/>
                <a:gd name="connsiteY0" fmla="*/ 0 h 1013988"/>
                <a:gd name="connsiteX1" fmla="*/ 250479 w 1206976"/>
                <a:gd name="connsiteY1" fmla="*/ 72428 h 1013988"/>
                <a:gd name="connsiteX2" fmla="*/ 250479 w 1206976"/>
                <a:gd name="connsiteY2" fmla="*/ 114677 h 1013988"/>
                <a:gd name="connsiteX3" fmla="*/ 232372 w 1206976"/>
                <a:gd name="connsiteY3" fmla="*/ 132784 h 1013988"/>
                <a:gd name="connsiteX4" fmla="*/ 217283 w 1206976"/>
                <a:gd name="connsiteY4" fmla="*/ 193140 h 1013988"/>
                <a:gd name="connsiteX5" fmla="*/ 172016 w 1206976"/>
                <a:gd name="connsiteY5" fmla="*/ 238408 h 1013988"/>
                <a:gd name="connsiteX6" fmla="*/ 162962 w 1206976"/>
                <a:gd name="connsiteY6" fmla="*/ 325925 h 1013988"/>
                <a:gd name="connsiteX7" fmla="*/ 54321 w 1206976"/>
                <a:gd name="connsiteY7" fmla="*/ 476816 h 1013988"/>
                <a:gd name="connsiteX8" fmla="*/ 54321 w 1206976"/>
                <a:gd name="connsiteY8" fmla="*/ 519065 h 1013988"/>
                <a:gd name="connsiteX9" fmla="*/ 21125 w 1206976"/>
                <a:gd name="connsiteY9" fmla="*/ 558297 h 1013988"/>
                <a:gd name="connsiteX10" fmla="*/ 15089 w 1206976"/>
                <a:gd name="connsiteY10" fmla="*/ 615636 h 1013988"/>
                <a:gd name="connsiteX11" fmla="*/ 0 w 1206976"/>
                <a:gd name="connsiteY11" fmla="*/ 688063 h 1013988"/>
                <a:gd name="connsiteX12" fmla="*/ 6036 w 1206976"/>
                <a:gd name="connsiteY12" fmla="*/ 748420 h 1013988"/>
                <a:gd name="connsiteX13" fmla="*/ 591493 w 1206976"/>
                <a:gd name="connsiteY13" fmla="*/ 917418 h 1013988"/>
                <a:gd name="connsiteX14" fmla="*/ 1029077 w 1206976"/>
                <a:gd name="connsiteY14" fmla="*/ 1013988 h 1013988"/>
                <a:gd name="connsiteX15" fmla="*/ 1071327 w 1206976"/>
                <a:gd name="connsiteY15" fmla="*/ 712206 h 1013988"/>
                <a:gd name="connsiteX16" fmla="*/ 1107541 w 1206976"/>
                <a:gd name="connsiteY16" fmla="*/ 642796 h 1013988"/>
                <a:gd name="connsiteX17" fmla="*/ 1092452 w 1206976"/>
                <a:gd name="connsiteY17" fmla="*/ 612618 h 1013988"/>
                <a:gd name="connsiteX18" fmla="*/ 1083398 w 1206976"/>
                <a:gd name="connsiteY18" fmla="*/ 615636 h 1013988"/>
                <a:gd name="connsiteX19" fmla="*/ 1083398 w 1206976"/>
                <a:gd name="connsiteY19" fmla="*/ 543208 h 1013988"/>
                <a:gd name="connsiteX20" fmla="*/ 1134701 w 1206976"/>
                <a:gd name="connsiteY20" fmla="*/ 519065 h 1013988"/>
                <a:gd name="connsiteX21" fmla="*/ 1149790 w 1206976"/>
                <a:gd name="connsiteY21" fmla="*/ 419477 h 1013988"/>
                <a:gd name="connsiteX22" fmla="*/ 1206976 w 1206976"/>
                <a:gd name="connsiteY22" fmla="*/ 392317 h 1013988"/>
                <a:gd name="connsiteX23" fmla="*/ 1204592 w 1206976"/>
                <a:gd name="connsiteY23" fmla="*/ 322907 h 1013988"/>
                <a:gd name="connsiteX24" fmla="*/ 1182986 w 1206976"/>
                <a:gd name="connsiteY24" fmla="*/ 292729 h 1013988"/>
                <a:gd name="connsiteX25" fmla="*/ 1164879 w 1206976"/>
                <a:gd name="connsiteY25" fmla="*/ 292729 h 1013988"/>
                <a:gd name="connsiteX26" fmla="*/ 1131683 w 1206976"/>
                <a:gd name="connsiteY26" fmla="*/ 271604 h 1013988"/>
                <a:gd name="connsiteX27" fmla="*/ 1089434 w 1206976"/>
                <a:gd name="connsiteY27" fmla="*/ 271604 h 1013988"/>
                <a:gd name="connsiteX28" fmla="*/ 1059256 w 1206976"/>
                <a:gd name="connsiteY28" fmla="*/ 268586 h 1013988"/>
                <a:gd name="connsiteX29" fmla="*/ 998899 w 1206976"/>
                <a:gd name="connsiteY29" fmla="*/ 235390 h 1013988"/>
                <a:gd name="connsiteX30" fmla="*/ 968721 w 1206976"/>
                <a:gd name="connsiteY30" fmla="*/ 247461 h 1013988"/>
                <a:gd name="connsiteX31" fmla="*/ 908364 w 1206976"/>
                <a:gd name="connsiteY31" fmla="*/ 220301 h 1013988"/>
                <a:gd name="connsiteX32" fmla="*/ 854044 w 1206976"/>
                <a:gd name="connsiteY32" fmla="*/ 235390 h 1013988"/>
                <a:gd name="connsiteX33" fmla="*/ 832919 w 1206976"/>
                <a:gd name="connsiteY33" fmla="*/ 226336 h 1013988"/>
                <a:gd name="connsiteX34" fmla="*/ 715224 w 1206976"/>
                <a:gd name="connsiteY34" fmla="*/ 226336 h 1013988"/>
                <a:gd name="connsiteX35" fmla="*/ 648832 w 1206976"/>
                <a:gd name="connsiteY35" fmla="*/ 181069 h 1013988"/>
                <a:gd name="connsiteX36" fmla="*/ 588475 w 1206976"/>
                <a:gd name="connsiteY36" fmla="*/ 208230 h 1013988"/>
                <a:gd name="connsiteX37" fmla="*/ 531137 w 1206976"/>
                <a:gd name="connsiteY37" fmla="*/ 144855 h 1013988"/>
                <a:gd name="connsiteX38" fmla="*/ 407406 w 1206976"/>
                <a:gd name="connsiteY38" fmla="*/ 172016 h 1013988"/>
                <a:gd name="connsiteX39" fmla="*/ 392317 w 1206976"/>
                <a:gd name="connsiteY39" fmla="*/ 60356 h 1013988"/>
                <a:gd name="connsiteX40" fmla="*/ 265568 w 1206976"/>
                <a:gd name="connsiteY40" fmla="*/ 0 h 1013988"/>
                <a:gd name="connsiteX0" fmla="*/ 265568 w 1206976"/>
                <a:gd name="connsiteY0" fmla="*/ 0 h 1013988"/>
                <a:gd name="connsiteX1" fmla="*/ 250479 w 1206976"/>
                <a:gd name="connsiteY1" fmla="*/ 72428 h 1013988"/>
                <a:gd name="connsiteX2" fmla="*/ 250479 w 1206976"/>
                <a:gd name="connsiteY2" fmla="*/ 114677 h 1013988"/>
                <a:gd name="connsiteX3" fmla="*/ 232372 w 1206976"/>
                <a:gd name="connsiteY3" fmla="*/ 132784 h 1013988"/>
                <a:gd name="connsiteX4" fmla="*/ 217283 w 1206976"/>
                <a:gd name="connsiteY4" fmla="*/ 193140 h 1013988"/>
                <a:gd name="connsiteX5" fmla="*/ 172016 w 1206976"/>
                <a:gd name="connsiteY5" fmla="*/ 238408 h 1013988"/>
                <a:gd name="connsiteX6" fmla="*/ 162962 w 1206976"/>
                <a:gd name="connsiteY6" fmla="*/ 325925 h 1013988"/>
                <a:gd name="connsiteX7" fmla="*/ 54321 w 1206976"/>
                <a:gd name="connsiteY7" fmla="*/ 476816 h 1013988"/>
                <a:gd name="connsiteX8" fmla="*/ 54321 w 1206976"/>
                <a:gd name="connsiteY8" fmla="*/ 519065 h 1013988"/>
                <a:gd name="connsiteX9" fmla="*/ 21125 w 1206976"/>
                <a:gd name="connsiteY9" fmla="*/ 558297 h 1013988"/>
                <a:gd name="connsiteX10" fmla="*/ 15089 w 1206976"/>
                <a:gd name="connsiteY10" fmla="*/ 615636 h 1013988"/>
                <a:gd name="connsiteX11" fmla="*/ 0 w 1206976"/>
                <a:gd name="connsiteY11" fmla="*/ 688063 h 1013988"/>
                <a:gd name="connsiteX12" fmla="*/ 6036 w 1206976"/>
                <a:gd name="connsiteY12" fmla="*/ 748420 h 1013988"/>
                <a:gd name="connsiteX13" fmla="*/ 591493 w 1206976"/>
                <a:gd name="connsiteY13" fmla="*/ 917418 h 1013988"/>
                <a:gd name="connsiteX14" fmla="*/ 1029077 w 1206976"/>
                <a:gd name="connsiteY14" fmla="*/ 1013988 h 1013988"/>
                <a:gd name="connsiteX15" fmla="*/ 1071327 w 1206976"/>
                <a:gd name="connsiteY15" fmla="*/ 712206 h 1013988"/>
                <a:gd name="connsiteX16" fmla="*/ 1107541 w 1206976"/>
                <a:gd name="connsiteY16" fmla="*/ 642796 h 1013988"/>
                <a:gd name="connsiteX17" fmla="*/ 1092452 w 1206976"/>
                <a:gd name="connsiteY17" fmla="*/ 612618 h 1013988"/>
                <a:gd name="connsiteX18" fmla="*/ 1083398 w 1206976"/>
                <a:gd name="connsiteY18" fmla="*/ 615636 h 1013988"/>
                <a:gd name="connsiteX19" fmla="*/ 1083398 w 1206976"/>
                <a:gd name="connsiteY19" fmla="*/ 543208 h 1013988"/>
                <a:gd name="connsiteX20" fmla="*/ 1134701 w 1206976"/>
                <a:gd name="connsiteY20" fmla="*/ 519065 h 1013988"/>
                <a:gd name="connsiteX21" fmla="*/ 1149790 w 1206976"/>
                <a:gd name="connsiteY21" fmla="*/ 419477 h 1013988"/>
                <a:gd name="connsiteX22" fmla="*/ 1206976 w 1206976"/>
                <a:gd name="connsiteY22" fmla="*/ 392317 h 1013988"/>
                <a:gd name="connsiteX23" fmla="*/ 1204592 w 1206976"/>
                <a:gd name="connsiteY23" fmla="*/ 322907 h 1013988"/>
                <a:gd name="connsiteX24" fmla="*/ 1182986 w 1206976"/>
                <a:gd name="connsiteY24" fmla="*/ 292729 h 1013988"/>
                <a:gd name="connsiteX25" fmla="*/ 1164879 w 1206976"/>
                <a:gd name="connsiteY25" fmla="*/ 292729 h 1013988"/>
                <a:gd name="connsiteX26" fmla="*/ 1131683 w 1206976"/>
                <a:gd name="connsiteY26" fmla="*/ 271604 h 1013988"/>
                <a:gd name="connsiteX27" fmla="*/ 1089434 w 1206976"/>
                <a:gd name="connsiteY27" fmla="*/ 271604 h 1013988"/>
                <a:gd name="connsiteX28" fmla="*/ 1059256 w 1206976"/>
                <a:gd name="connsiteY28" fmla="*/ 268586 h 1013988"/>
                <a:gd name="connsiteX29" fmla="*/ 998899 w 1206976"/>
                <a:gd name="connsiteY29" fmla="*/ 235390 h 1013988"/>
                <a:gd name="connsiteX30" fmla="*/ 968721 w 1206976"/>
                <a:gd name="connsiteY30" fmla="*/ 247461 h 1013988"/>
                <a:gd name="connsiteX31" fmla="*/ 908364 w 1206976"/>
                <a:gd name="connsiteY31" fmla="*/ 220301 h 1013988"/>
                <a:gd name="connsiteX32" fmla="*/ 854044 w 1206976"/>
                <a:gd name="connsiteY32" fmla="*/ 235390 h 1013988"/>
                <a:gd name="connsiteX33" fmla="*/ 832919 w 1206976"/>
                <a:gd name="connsiteY33" fmla="*/ 226336 h 1013988"/>
                <a:gd name="connsiteX34" fmla="*/ 717607 w 1206976"/>
                <a:gd name="connsiteY34" fmla="*/ 214435 h 1013988"/>
                <a:gd name="connsiteX35" fmla="*/ 648832 w 1206976"/>
                <a:gd name="connsiteY35" fmla="*/ 181069 h 1013988"/>
                <a:gd name="connsiteX36" fmla="*/ 588475 w 1206976"/>
                <a:gd name="connsiteY36" fmla="*/ 208230 h 1013988"/>
                <a:gd name="connsiteX37" fmla="*/ 531137 w 1206976"/>
                <a:gd name="connsiteY37" fmla="*/ 144855 h 1013988"/>
                <a:gd name="connsiteX38" fmla="*/ 407406 w 1206976"/>
                <a:gd name="connsiteY38" fmla="*/ 172016 h 1013988"/>
                <a:gd name="connsiteX39" fmla="*/ 392317 w 1206976"/>
                <a:gd name="connsiteY39" fmla="*/ 60356 h 1013988"/>
                <a:gd name="connsiteX40" fmla="*/ 265568 w 1206976"/>
                <a:gd name="connsiteY40" fmla="*/ 0 h 1013988"/>
                <a:gd name="connsiteX0" fmla="*/ 265568 w 1206976"/>
                <a:gd name="connsiteY0" fmla="*/ 0 h 1013988"/>
                <a:gd name="connsiteX1" fmla="*/ 250479 w 1206976"/>
                <a:gd name="connsiteY1" fmla="*/ 72428 h 1013988"/>
                <a:gd name="connsiteX2" fmla="*/ 250479 w 1206976"/>
                <a:gd name="connsiteY2" fmla="*/ 114677 h 1013988"/>
                <a:gd name="connsiteX3" fmla="*/ 232372 w 1206976"/>
                <a:gd name="connsiteY3" fmla="*/ 132784 h 1013988"/>
                <a:gd name="connsiteX4" fmla="*/ 217283 w 1206976"/>
                <a:gd name="connsiteY4" fmla="*/ 193140 h 1013988"/>
                <a:gd name="connsiteX5" fmla="*/ 172016 w 1206976"/>
                <a:gd name="connsiteY5" fmla="*/ 238408 h 1013988"/>
                <a:gd name="connsiteX6" fmla="*/ 162962 w 1206976"/>
                <a:gd name="connsiteY6" fmla="*/ 325925 h 1013988"/>
                <a:gd name="connsiteX7" fmla="*/ 54321 w 1206976"/>
                <a:gd name="connsiteY7" fmla="*/ 476816 h 1013988"/>
                <a:gd name="connsiteX8" fmla="*/ 54321 w 1206976"/>
                <a:gd name="connsiteY8" fmla="*/ 519065 h 1013988"/>
                <a:gd name="connsiteX9" fmla="*/ 21125 w 1206976"/>
                <a:gd name="connsiteY9" fmla="*/ 558297 h 1013988"/>
                <a:gd name="connsiteX10" fmla="*/ 15089 w 1206976"/>
                <a:gd name="connsiteY10" fmla="*/ 615636 h 1013988"/>
                <a:gd name="connsiteX11" fmla="*/ 0 w 1206976"/>
                <a:gd name="connsiteY11" fmla="*/ 688063 h 1013988"/>
                <a:gd name="connsiteX12" fmla="*/ 6036 w 1206976"/>
                <a:gd name="connsiteY12" fmla="*/ 748420 h 1013988"/>
                <a:gd name="connsiteX13" fmla="*/ 591493 w 1206976"/>
                <a:gd name="connsiteY13" fmla="*/ 917418 h 1013988"/>
                <a:gd name="connsiteX14" fmla="*/ 1029077 w 1206976"/>
                <a:gd name="connsiteY14" fmla="*/ 1013988 h 1013988"/>
                <a:gd name="connsiteX15" fmla="*/ 1071327 w 1206976"/>
                <a:gd name="connsiteY15" fmla="*/ 712206 h 1013988"/>
                <a:gd name="connsiteX16" fmla="*/ 1107541 w 1206976"/>
                <a:gd name="connsiteY16" fmla="*/ 642796 h 1013988"/>
                <a:gd name="connsiteX17" fmla="*/ 1092452 w 1206976"/>
                <a:gd name="connsiteY17" fmla="*/ 612618 h 1013988"/>
                <a:gd name="connsiteX18" fmla="*/ 1083398 w 1206976"/>
                <a:gd name="connsiteY18" fmla="*/ 615636 h 1013988"/>
                <a:gd name="connsiteX19" fmla="*/ 1083398 w 1206976"/>
                <a:gd name="connsiteY19" fmla="*/ 543208 h 1013988"/>
                <a:gd name="connsiteX20" fmla="*/ 1134701 w 1206976"/>
                <a:gd name="connsiteY20" fmla="*/ 519065 h 1013988"/>
                <a:gd name="connsiteX21" fmla="*/ 1149790 w 1206976"/>
                <a:gd name="connsiteY21" fmla="*/ 419477 h 1013988"/>
                <a:gd name="connsiteX22" fmla="*/ 1206976 w 1206976"/>
                <a:gd name="connsiteY22" fmla="*/ 392317 h 1013988"/>
                <a:gd name="connsiteX23" fmla="*/ 1204592 w 1206976"/>
                <a:gd name="connsiteY23" fmla="*/ 322907 h 1013988"/>
                <a:gd name="connsiteX24" fmla="*/ 1182986 w 1206976"/>
                <a:gd name="connsiteY24" fmla="*/ 292729 h 1013988"/>
                <a:gd name="connsiteX25" fmla="*/ 1164879 w 1206976"/>
                <a:gd name="connsiteY25" fmla="*/ 292729 h 1013988"/>
                <a:gd name="connsiteX26" fmla="*/ 1131683 w 1206976"/>
                <a:gd name="connsiteY26" fmla="*/ 271604 h 1013988"/>
                <a:gd name="connsiteX27" fmla="*/ 1089434 w 1206976"/>
                <a:gd name="connsiteY27" fmla="*/ 271604 h 1013988"/>
                <a:gd name="connsiteX28" fmla="*/ 1059256 w 1206976"/>
                <a:gd name="connsiteY28" fmla="*/ 268586 h 1013988"/>
                <a:gd name="connsiteX29" fmla="*/ 998899 w 1206976"/>
                <a:gd name="connsiteY29" fmla="*/ 235390 h 1013988"/>
                <a:gd name="connsiteX30" fmla="*/ 968721 w 1206976"/>
                <a:gd name="connsiteY30" fmla="*/ 247461 h 1013988"/>
                <a:gd name="connsiteX31" fmla="*/ 908364 w 1206976"/>
                <a:gd name="connsiteY31" fmla="*/ 220301 h 1013988"/>
                <a:gd name="connsiteX32" fmla="*/ 854044 w 1206976"/>
                <a:gd name="connsiteY32" fmla="*/ 235390 h 1013988"/>
                <a:gd name="connsiteX33" fmla="*/ 823384 w 1206976"/>
                <a:gd name="connsiteY33" fmla="*/ 219195 h 1013988"/>
                <a:gd name="connsiteX34" fmla="*/ 717607 w 1206976"/>
                <a:gd name="connsiteY34" fmla="*/ 214435 h 1013988"/>
                <a:gd name="connsiteX35" fmla="*/ 648832 w 1206976"/>
                <a:gd name="connsiteY35" fmla="*/ 181069 h 1013988"/>
                <a:gd name="connsiteX36" fmla="*/ 588475 w 1206976"/>
                <a:gd name="connsiteY36" fmla="*/ 208230 h 1013988"/>
                <a:gd name="connsiteX37" fmla="*/ 531137 w 1206976"/>
                <a:gd name="connsiteY37" fmla="*/ 144855 h 1013988"/>
                <a:gd name="connsiteX38" fmla="*/ 407406 w 1206976"/>
                <a:gd name="connsiteY38" fmla="*/ 172016 h 1013988"/>
                <a:gd name="connsiteX39" fmla="*/ 392317 w 1206976"/>
                <a:gd name="connsiteY39" fmla="*/ 60356 h 1013988"/>
                <a:gd name="connsiteX40" fmla="*/ 265568 w 1206976"/>
                <a:gd name="connsiteY40" fmla="*/ 0 h 1013988"/>
                <a:gd name="connsiteX0" fmla="*/ 275103 w 1206976"/>
                <a:gd name="connsiteY0" fmla="*/ 0 h 1033030"/>
                <a:gd name="connsiteX1" fmla="*/ 250479 w 1206976"/>
                <a:gd name="connsiteY1" fmla="*/ 91470 h 1033030"/>
                <a:gd name="connsiteX2" fmla="*/ 250479 w 1206976"/>
                <a:gd name="connsiteY2" fmla="*/ 133719 h 1033030"/>
                <a:gd name="connsiteX3" fmla="*/ 232372 w 1206976"/>
                <a:gd name="connsiteY3" fmla="*/ 151826 h 1033030"/>
                <a:gd name="connsiteX4" fmla="*/ 217283 w 1206976"/>
                <a:gd name="connsiteY4" fmla="*/ 212182 h 1033030"/>
                <a:gd name="connsiteX5" fmla="*/ 172016 w 1206976"/>
                <a:gd name="connsiteY5" fmla="*/ 257450 h 1033030"/>
                <a:gd name="connsiteX6" fmla="*/ 162962 w 1206976"/>
                <a:gd name="connsiteY6" fmla="*/ 344967 h 1033030"/>
                <a:gd name="connsiteX7" fmla="*/ 54321 w 1206976"/>
                <a:gd name="connsiteY7" fmla="*/ 495858 h 1033030"/>
                <a:gd name="connsiteX8" fmla="*/ 54321 w 1206976"/>
                <a:gd name="connsiteY8" fmla="*/ 538107 h 1033030"/>
                <a:gd name="connsiteX9" fmla="*/ 21125 w 1206976"/>
                <a:gd name="connsiteY9" fmla="*/ 577339 h 1033030"/>
                <a:gd name="connsiteX10" fmla="*/ 15089 w 1206976"/>
                <a:gd name="connsiteY10" fmla="*/ 634678 h 1033030"/>
                <a:gd name="connsiteX11" fmla="*/ 0 w 1206976"/>
                <a:gd name="connsiteY11" fmla="*/ 707105 h 1033030"/>
                <a:gd name="connsiteX12" fmla="*/ 6036 w 1206976"/>
                <a:gd name="connsiteY12" fmla="*/ 767462 h 1033030"/>
                <a:gd name="connsiteX13" fmla="*/ 591493 w 1206976"/>
                <a:gd name="connsiteY13" fmla="*/ 936460 h 1033030"/>
                <a:gd name="connsiteX14" fmla="*/ 1029077 w 1206976"/>
                <a:gd name="connsiteY14" fmla="*/ 1033030 h 1033030"/>
                <a:gd name="connsiteX15" fmla="*/ 1071327 w 1206976"/>
                <a:gd name="connsiteY15" fmla="*/ 731248 h 1033030"/>
                <a:gd name="connsiteX16" fmla="*/ 1107541 w 1206976"/>
                <a:gd name="connsiteY16" fmla="*/ 661838 h 1033030"/>
                <a:gd name="connsiteX17" fmla="*/ 1092452 w 1206976"/>
                <a:gd name="connsiteY17" fmla="*/ 631660 h 1033030"/>
                <a:gd name="connsiteX18" fmla="*/ 1083398 w 1206976"/>
                <a:gd name="connsiteY18" fmla="*/ 634678 h 1033030"/>
                <a:gd name="connsiteX19" fmla="*/ 1083398 w 1206976"/>
                <a:gd name="connsiteY19" fmla="*/ 562250 h 1033030"/>
                <a:gd name="connsiteX20" fmla="*/ 1134701 w 1206976"/>
                <a:gd name="connsiteY20" fmla="*/ 538107 h 1033030"/>
                <a:gd name="connsiteX21" fmla="*/ 1149790 w 1206976"/>
                <a:gd name="connsiteY21" fmla="*/ 438519 h 1033030"/>
                <a:gd name="connsiteX22" fmla="*/ 1206976 w 1206976"/>
                <a:gd name="connsiteY22" fmla="*/ 411359 h 1033030"/>
                <a:gd name="connsiteX23" fmla="*/ 1204592 w 1206976"/>
                <a:gd name="connsiteY23" fmla="*/ 341949 h 1033030"/>
                <a:gd name="connsiteX24" fmla="*/ 1182986 w 1206976"/>
                <a:gd name="connsiteY24" fmla="*/ 311771 h 1033030"/>
                <a:gd name="connsiteX25" fmla="*/ 1164879 w 1206976"/>
                <a:gd name="connsiteY25" fmla="*/ 311771 h 1033030"/>
                <a:gd name="connsiteX26" fmla="*/ 1131683 w 1206976"/>
                <a:gd name="connsiteY26" fmla="*/ 290646 h 1033030"/>
                <a:gd name="connsiteX27" fmla="*/ 1089434 w 1206976"/>
                <a:gd name="connsiteY27" fmla="*/ 290646 h 1033030"/>
                <a:gd name="connsiteX28" fmla="*/ 1059256 w 1206976"/>
                <a:gd name="connsiteY28" fmla="*/ 287628 h 1033030"/>
                <a:gd name="connsiteX29" fmla="*/ 998899 w 1206976"/>
                <a:gd name="connsiteY29" fmla="*/ 254432 h 1033030"/>
                <a:gd name="connsiteX30" fmla="*/ 968721 w 1206976"/>
                <a:gd name="connsiteY30" fmla="*/ 266503 h 1033030"/>
                <a:gd name="connsiteX31" fmla="*/ 908364 w 1206976"/>
                <a:gd name="connsiteY31" fmla="*/ 239343 h 1033030"/>
                <a:gd name="connsiteX32" fmla="*/ 854044 w 1206976"/>
                <a:gd name="connsiteY32" fmla="*/ 254432 h 1033030"/>
                <a:gd name="connsiteX33" fmla="*/ 823384 w 1206976"/>
                <a:gd name="connsiteY33" fmla="*/ 238237 h 1033030"/>
                <a:gd name="connsiteX34" fmla="*/ 717607 w 1206976"/>
                <a:gd name="connsiteY34" fmla="*/ 233477 h 1033030"/>
                <a:gd name="connsiteX35" fmla="*/ 648832 w 1206976"/>
                <a:gd name="connsiteY35" fmla="*/ 200111 h 1033030"/>
                <a:gd name="connsiteX36" fmla="*/ 588475 w 1206976"/>
                <a:gd name="connsiteY36" fmla="*/ 227272 h 1033030"/>
                <a:gd name="connsiteX37" fmla="*/ 531137 w 1206976"/>
                <a:gd name="connsiteY37" fmla="*/ 163897 h 1033030"/>
                <a:gd name="connsiteX38" fmla="*/ 407406 w 1206976"/>
                <a:gd name="connsiteY38" fmla="*/ 191058 h 1033030"/>
                <a:gd name="connsiteX39" fmla="*/ 392317 w 1206976"/>
                <a:gd name="connsiteY39" fmla="*/ 79398 h 1033030"/>
                <a:gd name="connsiteX40" fmla="*/ 275103 w 1206976"/>
                <a:gd name="connsiteY40" fmla="*/ 0 h 1033030"/>
                <a:gd name="connsiteX0" fmla="*/ 275103 w 1206976"/>
                <a:gd name="connsiteY0" fmla="*/ 0 h 1033030"/>
                <a:gd name="connsiteX1" fmla="*/ 250479 w 1206976"/>
                <a:gd name="connsiteY1" fmla="*/ 91470 h 1033030"/>
                <a:gd name="connsiteX2" fmla="*/ 250479 w 1206976"/>
                <a:gd name="connsiteY2" fmla="*/ 133719 h 1033030"/>
                <a:gd name="connsiteX3" fmla="*/ 232372 w 1206976"/>
                <a:gd name="connsiteY3" fmla="*/ 151826 h 1033030"/>
                <a:gd name="connsiteX4" fmla="*/ 217283 w 1206976"/>
                <a:gd name="connsiteY4" fmla="*/ 212182 h 1033030"/>
                <a:gd name="connsiteX5" fmla="*/ 172016 w 1206976"/>
                <a:gd name="connsiteY5" fmla="*/ 257450 h 1033030"/>
                <a:gd name="connsiteX6" fmla="*/ 162962 w 1206976"/>
                <a:gd name="connsiteY6" fmla="*/ 344967 h 1033030"/>
                <a:gd name="connsiteX7" fmla="*/ 54321 w 1206976"/>
                <a:gd name="connsiteY7" fmla="*/ 495858 h 1033030"/>
                <a:gd name="connsiteX8" fmla="*/ 54321 w 1206976"/>
                <a:gd name="connsiteY8" fmla="*/ 538107 h 1033030"/>
                <a:gd name="connsiteX9" fmla="*/ 21125 w 1206976"/>
                <a:gd name="connsiteY9" fmla="*/ 577339 h 1033030"/>
                <a:gd name="connsiteX10" fmla="*/ 15089 w 1206976"/>
                <a:gd name="connsiteY10" fmla="*/ 634678 h 1033030"/>
                <a:gd name="connsiteX11" fmla="*/ 0 w 1206976"/>
                <a:gd name="connsiteY11" fmla="*/ 707105 h 1033030"/>
                <a:gd name="connsiteX12" fmla="*/ 6036 w 1206976"/>
                <a:gd name="connsiteY12" fmla="*/ 767462 h 1033030"/>
                <a:gd name="connsiteX13" fmla="*/ 591493 w 1206976"/>
                <a:gd name="connsiteY13" fmla="*/ 936460 h 1033030"/>
                <a:gd name="connsiteX14" fmla="*/ 1029077 w 1206976"/>
                <a:gd name="connsiteY14" fmla="*/ 1033030 h 1033030"/>
                <a:gd name="connsiteX15" fmla="*/ 1071327 w 1206976"/>
                <a:gd name="connsiteY15" fmla="*/ 731248 h 1033030"/>
                <a:gd name="connsiteX16" fmla="*/ 1107541 w 1206976"/>
                <a:gd name="connsiteY16" fmla="*/ 661838 h 1033030"/>
                <a:gd name="connsiteX17" fmla="*/ 1092452 w 1206976"/>
                <a:gd name="connsiteY17" fmla="*/ 631660 h 1033030"/>
                <a:gd name="connsiteX18" fmla="*/ 1083398 w 1206976"/>
                <a:gd name="connsiteY18" fmla="*/ 634678 h 1033030"/>
                <a:gd name="connsiteX19" fmla="*/ 1083398 w 1206976"/>
                <a:gd name="connsiteY19" fmla="*/ 562250 h 1033030"/>
                <a:gd name="connsiteX20" fmla="*/ 1134701 w 1206976"/>
                <a:gd name="connsiteY20" fmla="*/ 538107 h 1033030"/>
                <a:gd name="connsiteX21" fmla="*/ 1149790 w 1206976"/>
                <a:gd name="connsiteY21" fmla="*/ 438519 h 1033030"/>
                <a:gd name="connsiteX22" fmla="*/ 1206976 w 1206976"/>
                <a:gd name="connsiteY22" fmla="*/ 411359 h 1033030"/>
                <a:gd name="connsiteX23" fmla="*/ 1204592 w 1206976"/>
                <a:gd name="connsiteY23" fmla="*/ 341949 h 1033030"/>
                <a:gd name="connsiteX24" fmla="*/ 1182986 w 1206976"/>
                <a:gd name="connsiteY24" fmla="*/ 311771 h 1033030"/>
                <a:gd name="connsiteX25" fmla="*/ 1164879 w 1206976"/>
                <a:gd name="connsiteY25" fmla="*/ 311771 h 1033030"/>
                <a:gd name="connsiteX26" fmla="*/ 1131683 w 1206976"/>
                <a:gd name="connsiteY26" fmla="*/ 290646 h 1033030"/>
                <a:gd name="connsiteX27" fmla="*/ 1089434 w 1206976"/>
                <a:gd name="connsiteY27" fmla="*/ 290646 h 1033030"/>
                <a:gd name="connsiteX28" fmla="*/ 1059256 w 1206976"/>
                <a:gd name="connsiteY28" fmla="*/ 287628 h 1033030"/>
                <a:gd name="connsiteX29" fmla="*/ 998899 w 1206976"/>
                <a:gd name="connsiteY29" fmla="*/ 254432 h 1033030"/>
                <a:gd name="connsiteX30" fmla="*/ 968721 w 1206976"/>
                <a:gd name="connsiteY30" fmla="*/ 266503 h 1033030"/>
                <a:gd name="connsiteX31" fmla="*/ 908364 w 1206976"/>
                <a:gd name="connsiteY31" fmla="*/ 239343 h 1033030"/>
                <a:gd name="connsiteX32" fmla="*/ 854044 w 1206976"/>
                <a:gd name="connsiteY32" fmla="*/ 254432 h 1033030"/>
                <a:gd name="connsiteX33" fmla="*/ 823384 w 1206976"/>
                <a:gd name="connsiteY33" fmla="*/ 238237 h 1033030"/>
                <a:gd name="connsiteX34" fmla="*/ 717607 w 1206976"/>
                <a:gd name="connsiteY34" fmla="*/ 233477 h 1033030"/>
                <a:gd name="connsiteX35" fmla="*/ 648832 w 1206976"/>
                <a:gd name="connsiteY35" fmla="*/ 200111 h 1033030"/>
                <a:gd name="connsiteX36" fmla="*/ 593242 w 1206976"/>
                <a:gd name="connsiteY36" fmla="*/ 215370 h 1033030"/>
                <a:gd name="connsiteX37" fmla="*/ 531137 w 1206976"/>
                <a:gd name="connsiteY37" fmla="*/ 163897 h 1033030"/>
                <a:gd name="connsiteX38" fmla="*/ 407406 w 1206976"/>
                <a:gd name="connsiteY38" fmla="*/ 191058 h 1033030"/>
                <a:gd name="connsiteX39" fmla="*/ 392317 w 1206976"/>
                <a:gd name="connsiteY39" fmla="*/ 79398 h 1033030"/>
                <a:gd name="connsiteX40" fmla="*/ 275103 w 1206976"/>
                <a:gd name="connsiteY40" fmla="*/ 0 h 1033030"/>
                <a:gd name="connsiteX0" fmla="*/ 275103 w 1206976"/>
                <a:gd name="connsiteY0" fmla="*/ 0 h 1033030"/>
                <a:gd name="connsiteX1" fmla="*/ 250479 w 1206976"/>
                <a:gd name="connsiteY1" fmla="*/ 91470 h 1033030"/>
                <a:gd name="connsiteX2" fmla="*/ 250479 w 1206976"/>
                <a:gd name="connsiteY2" fmla="*/ 133719 h 1033030"/>
                <a:gd name="connsiteX3" fmla="*/ 232372 w 1206976"/>
                <a:gd name="connsiteY3" fmla="*/ 151826 h 1033030"/>
                <a:gd name="connsiteX4" fmla="*/ 217283 w 1206976"/>
                <a:gd name="connsiteY4" fmla="*/ 212182 h 1033030"/>
                <a:gd name="connsiteX5" fmla="*/ 172016 w 1206976"/>
                <a:gd name="connsiteY5" fmla="*/ 257450 h 1033030"/>
                <a:gd name="connsiteX6" fmla="*/ 162962 w 1206976"/>
                <a:gd name="connsiteY6" fmla="*/ 344967 h 1033030"/>
                <a:gd name="connsiteX7" fmla="*/ 54321 w 1206976"/>
                <a:gd name="connsiteY7" fmla="*/ 495858 h 1033030"/>
                <a:gd name="connsiteX8" fmla="*/ 54321 w 1206976"/>
                <a:gd name="connsiteY8" fmla="*/ 538107 h 1033030"/>
                <a:gd name="connsiteX9" fmla="*/ 21125 w 1206976"/>
                <a:gd name="connsiteY9" fmla="*/ 577339 h 1033030"/>
                <a:gd name="connsiteX10" fmla="*/ 15089 w 1206976"/>
                <a:gd name="connsiteY10" fmla="*/ 634678 h 1033030"/>
                <a:gd name="connsiteX11" fmla="*/ 0 w 1206976"/>
                <a:gd name="connsiteY11" fmla="*/ 707105 h 1033030"/>
                <a:gd name="connsiteX12" fmla="*/ 6036 w 1206976"/>
                <a:gd name="connsiteY12" fmla="*/ 767462 h 1033030"/>
                <a:gd name="connsiteX13" fmla="*/ 591493 w 1206976"/>
                <a:gd name="connsiteY13" fmla="*/ 936460 h 1033030"/>
                <a:gd name="connsiteX14" fmla="*/ 1029077 w 1206976"/>
                <a:gd name="connsiteY14" fmla="*/ 1033030 h 1033030"/>
                <a:gd name="connsiteX15" fmla="*/ 1071327 w 1206976"/>
                <a:gd name="connsiteY15" fmla="*/ 731248 h 1033030"/>
                <a:gd name="connsiteX16" fmla="*/ 1107541 w 1206976"/>
                <a:gd name="connsiteY16" fmla="*/ 661838 h 1033030"/>
                <a:gd name="connsiteX17" fmla="*/ 1092452 w 1206976"/>
                <a:gd name="connsiteY17" fmla="*/ 631660 h 1033030"/>
                <a:gd name="connsiteX18" fmla="*/ 1083398 w 1206976"/>
                <a:gd name="connsiteY18" fmla="*/ 634678 h 1033030"/>
                <a:gd name="connsiteX19" fmla="*/ 1083398 w 1206976"/>
                <a:gd name="connsiteY19" fmla="*/ 562250 h 1033030"/>
                <a:gd name="connsiteX20" fmla="*/ 1134701 w 1206976"/>
                <a:gd name="connsiteY20" fmla="*/ 538107 h 1033030"/>
                <a:gd name="connsiteX21" fmla="*/ 1149790 w 1206976"/>
                <a:gd name="connsiteY21" fmla="*/ 438519 h 1033030"/>
                <a:gd name="connsiteX22" fmla="*/ 1206976 w 1206976"/>
                <a:gd name="connsiteY22" fmla="*/ 411359 h 1033030"/>
                <a:gd name="connsiteX23" fmla="*/ 1204592 w 1206976"/>
                <a:gd name="connsiteY23" fmla="*/ 341949 h 1033030"/>
                <a:gd name="connsiteX24" fmla="*/ 1182986 w 1206976"/>
                <a:gd name="connsiteY24" fmla="*/ 311771 h 1033030"/>
                <a:gd name="connsiteX25" fmla="*/ 1164879 w 1206976"/>
                <a:gd name="connsiteY25" fmla="*/ 311771 h 1033030"/>
                <a:gd name="connsiteX26" fmla="*/ 1131683 w 1206976"/>
                <a:gd name="connsiteY26" fmla="*/ 290646 h 1033030"/>
                <a:gd name="connsiteX27" fmla="*/ 1089434 w 1206976"/>
                <a:gd name="connsiteY27" fmla="*/ 290646 h 1033030"/>
                <a:gd name="connsiteX28" fmla="*/ 1061640 w 1206976"/>
                <a:gd name="connsiteY28" fmla="*/ 275727 h 1033030"/>
                <a:gd name="connsiteX29" fmla="*/ 998899 w 1206976"/>
                <a:gd name="connsiteY29" fmla="*/ 254432 h 1033030"/>
                <a:gd name="connsiteX30" fmla="*/ 968721 w 1206976"/>
                <a:gd name="connsiteY30" fmla="*/ 266503 h 1033030"/>
                <a:gd name="connsiteX31" fmla="*/ 908364 w 1206976"/>
                <a:gd name="connsiteY31" fmla="*/ 239343 h 1033030"/>
                <a:gd name="connsiteX32" fmla="*/ 854044 w 1206976"/>
                <a:gd name="connsiteY32" fmla="*/ 254432 h 1033030"/>
                <a:gd name="connsiteX33" fmla="*/ 823384 w 1206976"/>
                <a:gd name="connsiteY33" fmla="*/ 238237 h 1033030"/>
                <a:gd name="connsiteX34" fmla="*/ 717607 w 1206976"/>
                <a:gd name="connsiteY34" fmla="*/ 233477 h 1033030"/>
                <a:gd name="connsiteX35" fmla="*/ 648832 w 1206976"/>
                <a:gd name="connsiteY35" fmla="*/ 200111 h 1033030"/>
                <a:gd name="connsiteX36" fmla="*/ 593242 w 1206976"/>
                <a:gd name="connsiteY36" fmla="*/ 215370 h 1033030"/>
                <a:gd name="connsiteX37" fmla="*/ 531137 w 1206976"/>
                <a:gd name="connsiteY37" fmla="*/ 163897 h 1033030"/>
                <a:gd name="connsiteX38" fmla="*/ 407406 w 1206976"/>
                <a:gd name="connsiteY38" fmla="*/ 191058 h 1033030"/>
                <a:gd name="connsiteX39" fmla="*/ 392317 w 1206976"/>
                <a:gd name="connsiteY39" fmla="*/ 79398 h 1033030"/>
                <a:gd name="connsiteX40" fmla="*/ 275103 w 1206976"/>
                <a:gd name="connsiteY40" fmla="*/ 0 h 1033030"/>
                <a:gd name="connsiteX0" fmla="*/ 275103 w 1206976"/>
                <a:gd name="connsiteY0" fmla="*/ 0 h 1033030"/>
                <a:gd name="connsiteX1" fmla="*/ 250479 w 1206976"/>
                <a:gd name="connsiteY1" fmla="*/ 91470 h 1033030"/>
                <a:gd name="connsiteX2" fmla="*/ 250479 w 1206976"/>
                <a:gd name="connsiteY2" fmla="*/ 133719 h 1033030"/>
                <a:gd name="connsiteX3" fmla="*/ 232372 w 1206976"/>
                <a:gd name="connsiteY3" fmla="*/ 151826 h 1033030"/>
                <a:gd name="connsiteX4" fmla="*/ 217283 w 1206976"/>
                <a:gd name="connsiteY4" fmla="*/ 212182 h 1033030"/>
                <a:gd name="connsiteX5" fmla="*/ 172016 w 1206976"/>
                <a:gd name="connsiteY5" fmla="*/ 257450 h 1033030"/>
                <a:gd name="connsiteX6" fmla="*/ 162962 w 1206976"/>
                <a:gd name="connsiteY6" fmla="*/ 344967 h 1033030"/>
                <a:gd name="connsiteX7" fmla="*/ 54321 w 1206976"/>
                <a:gd name="connsiteY7" fmla="*/ 495858 h 1033030"/>
                <a:gd name="connsiteX8" fmla="*/ 54321 w 1206976"/>
                <a:gd name="connsiteY8" fmla="*/ 538107 h 1033030"/>
                <a:gd name="connsiteX9" fmla="*/ 21125 w 1206976"/>
                <a:gd name="connsiteY9" fmla="*/ 577339 h 1033030"/>
                <a:gd name="connsiteX10" fmla="*/ 15089 w 1206976"/>
                <a:gd name="connsiteY10" fmla="*/ 634678 h 1033030"/>
                <a:gd name="connsiteX11" fmla="*/ 0 w 1206976"/>
                <a:gd name="connsiteY11" fmla="*/ 707105 h 1033030"/>
                <a:gd name="connsiteX12" fmla="*/ 6036 w 1206976"/>
                <a:gd name="connsiteY12" fmla="*/ 767462 h 1033030"/>
                <a:gd name="connsiteX13" fmla="*/ 591493 w 1206976"/>
                <a:gd name="connsiteY13" fmla="*/ 936460 h 1033030"/>
                <a:gd name="connsiteX14" fmla="*/ 1029077 w 1206976"/>
                <a:gd name="connsiteY14" fmla="*/ 1033030 h 1033030"/>
                <a:gd name="connsiteX15" fmla="*/ 1071327 w 1206976"/>
                <a:gd name="connsiteY15" fmla="*/ 731248 h 1033030"/>
                <a:gd name="connsiteX16" fmla="*/ 1107541 w 1206976"/>
                <a:gd name="connsiteY16" fmla="*/ 661838 h 1033030"/>
                <a:gd name="connsiteX17" fmla="*/ 1092452 w 1206976"/>
                <a:gd name="connsiteY17" fmla="*/ 631660 h 1033030"/>
                <a:gd name="connsiteX18" fmla="*/ 1083398 w 1206976"/>
                <a:gd name="connsiteY18" fmla="*/ 634678 h 1033030"/>
                <a:gd name="connsiteX19" fmla="*/ 1083398 w 1206976"/>
                <a:gd name="connsiteY19" fmla="*/ 562250 h 1033030"/>
                <a:gd name="connsiteX20" fmla="*/ 1134701 w 1206976"/>
                <a:gd name="connsiteY20" fmla="*/ 538107 h 1033030"/>
                <a:gd name="connsiteX21" fmla="*/ 1149790 w 1206976"/>
                <a:gd name="connsiteY21" fmla="*/ 438519 h 1033030"/>
                <a:gd name="connsiteX22" fmla="*/ 1206976 w 1206976"/>
                <a:gd name="connsiteY22" fmla="*/ 411359 h 1033030"/>
                <a:gd name="connsiteX23" fmla="*/ 1204592 w 1206976"/>
                <a:gd name="connsiteY23" fmla="*/ 341949 h 1033030"/>
                <a:gd name="connsiteX24" fmla="*/ 1182986 w 1206976"/>
                <a:gd name="connsiteY24" fmla="*/ 311771 h 1033030"/>
                <a:gd name="connsiteX25" fmla="*/ 1164879 w 1206976"/>
                <a:gd name="connsiteY25" fmla="*/ 311771 h 1033030"/>
                <a:gd name="connsiteX26" fmla="*/ 1131683 w 1206976"/>
                <a:gd name="connsiteY26" fmla="*/ 290646 h 1033030"/>
                <a:gd name="connsiteX27" fmla="*/ 1089434 w 1206976"/>
                <a:gd name="connsiteY27" fmla="*/ 290646 h 1033030"/>
                <a:gd name="connsiteX28" fmla="*/ 1061640 w 1206976"/>
                <a:gd name="connsiteY28" fmla="*/ 275727 h 1033030"/>
                <a:gd name="connsiteX29" fmla="*/ 1006050 w 1206976"/>
                <a:gd name="connsiteY29" fmla="*/ 247291 h 1033030"/>
                <a:gd name="connsiteX30" fmla="*/ 968721 w 1206976"/>
                <a:gd name="connsiteY30" fmla="*/ 266503 h 1033030"/>
                <a:gd name="connsiteX31" fmla="*/ 908364 w 1206976"/>
                <a:gd name="connsiteY31" fmla="*/ 239343 h 1033030"/>
                <a:gd name="connsiteX32" fmla="*/ 854044 w 1206976"/>
                <a:gd name="connsiteY32" fmla="*/ 254432 h 1033030"/>
                <a:gd name="connsiteX33" fmla="*/ 823384 w 1206976"/>
                <a:gd name="connsiteY33" fmla="*/ 238237 h 1033030"/>
                <a:gd name="connsiteX34" fmla="*/ 717607 w 1206976"/>
                <a:gd name="connsiteY34" fmla="*/ 233477 h 1033030"/>
                <a:gd name="connsiteX35" fmla="*/ 648832 w 1206976"/>
                <a:gd name="connsiteY35" fmla="*/ 200111 h 1033030"/>
                <a:gd name="connsiteX36" fmla="*/ 593242 w 1206976"/>
                <a:gd name="connsiteY36" fmla="*/ 215370 h 1033030"/>
                <a:gd name="connsiteX37" fmla="*/ 531137 w 1206976"/>
                <a:gd name="connsiteY37" fmla="*/ 163897 h 1033030"/>
                <a:gd name="connsiteX38" fmla="*/ 407406 w 1206976"/>
                <a:gd name="connsiteY38" fmla="*/ 191058 h 1033030"/>
                <a:gd name="connsiteX39" fmla="*/ 392317 w 1206976"/>
                <a:gd name="connsiteY39" fmla="*/ 79398 h 1033030"/>
                <a:gd name="connsiteX40" fmla="*/ 275103 w 1206976"/>
                <a:gd name="connsiteY40" fmla="*/ 0 h 1033030"/>
                <a:gd name="connsiteX0" fmla="*/ 275103 w 1206976"/>
                <a:gd name="connsiteY0" fmla="*/ 0 h 1033030"/>
                <a:gd name="connsiteX1" fmla="*/ 250479 w 1206976"/>
                <a:gd name="connsiteY1" fmla="*/ 91470 h 1033030"/>
                <a:gd name="connsiteX2" fmla="*/ 250479 w 1206976"/>
                <a:gd name="connsiteY2" fmla="*/ 133719 h 1033030"/>
                <a:gd name="connsiteX3" fmla="*/ 232372 w 1206976"/>
                <a:gd name="connsiteY3" fmla="*/ 151826 h 1033030"/>
                <a:gd name="connsiteX4" fmla="*/ 217283 w 1206976"/>
                <a:gd name="connsiteY4" fmla="*/ 212182 h 1033030"/>
                <a:gd name="connsiteX5" fmla="*/ 172016 w 1206976"/>
                <a:gd name="connsiteY5" fmla="*/ 257450 h 1033030"/>
                <a:gd name="connsiteX6" fmla="*/ 162962 w 1206976"/>
                <a:gd name="connsiteY6" fmla="*/ 344967 h 1033030"/>
                <a:gd name="connsiteX7" fmla="*/ 54321 w 1206976"/>
                <a:gd name="connsiteY7" fmla="*/ 495858 h 1033030"/>
                <a:gd name="connsiteX8" fmla="*/ 54321 w 1206976"/>
                <a:gd name="connsiteY8" fmla="*/ 538107 h 1033030"/>
                <a:gd name="connsiteX9" fmla="*/ 21125 w 1206976"/>
                <a:gd name="connsiteY9" fmla="*/ 577339 h 1033030"/>
                <a:gd name="connsiteX10" fmla="*/ 15089 w 1206976"/>
                <a:gd name="connsiteY10" fmla="*/ 634678 h 1033030"/>
                <a:gd name="connsiteX11" fmla="*/ 0 w 1206976"/>
                <a:gd name="connsiteY11" fmla="*/ 707105 h 1033030"/>
                <a:gd name="connsiteX12" fmla="*/ 6036 w 1206976"/>
                <a:gd name="connsiteY12" fmla="*/ 767462 h 1033030"/>
                <a:gd name="connsiteX13" fmla="*/ 591493 w 1206976"/>
                <a:gd name="connsiteY13" fmla="*/ 936460 h 1033030"/>
                <a:gd name="connsiteX14" fmla="*/ 1029077 w 1206976"/>
                <a:gd name="connsiteY14" fmla="*/ 1033030 h 1033030"/>
                <a:gd name="connsiteX15" fmla="*/ 1071327 w 1206976"/>
                <a:gd name="connsiteY15" fmla="*/ 731248 h 1033030"/>
                <a:gd name="connsiteX16" fmla="*/ 1107541 w 1206976"/>
                <a:gd name="connsiteY16" fmla="*/ 661838 h 1033030"/>
                <a:gd name="connsiteX17" fmla="*/ 1092452 w 1206976"/>
                <a:gd name="connsiteY17" fmla="*/ 631660 h 1033030"/>
                <a:gd name="connsiteX18" fmla="*/ 1083398 w 1206976"/>
                <a:gd name="connsiteY18" fmla="*/ 634678 h 1033030"/>
                <a:gd name="connsiteX19" fmla="*/ 1083398 w 1206976"/>
                <a:gd name="connsiteY19" fmla="*/ 562250 h 1033030"/>
                <a:gd name="connsiteX20" fmla="*/ 1134701 w 1206976"/>
                <a:gd name="connsiteY20" fmla="*/ 538107 h 1033030"/>
                <a:gd name="connsiteX21" fmla="*/ 1149790 w 1206976"/>
                <a:gd name="connsiteY21" fmla="*/ 438519 h 1033030"/>
                <a:gd name="connsiteX22" fmla="*/ 1206976 w 1206976"/>
                <a:gd name="connsiteY22" fmla="*/ 411359 h 1033030"/>
                <a:gd name="connsiteX23" fmla="*/ 1204592 w 1206976"/>
                <a:gd name="connsiteY23" fmla="*/ 341949 h 1033030"/>
                <a:gd name="connsiteX24" fmla="*/ 1182986 w 1206976"/>
                <a:gd name="connsiteY24" fmla="*/ 311771 h 1033030"/>
                <a:gd name="connsiteX25" fmla="*/ 1164879 w 1206976"/>
                <a:gd name="connsiteY25" fmla="*/ 311771 h 1033030"/>
                <a:gd name="connsiteX26" fmla="*/ 1131683 w 1206976"/>
                <a:gd name="connsiteY26" fmla="*/ 290646 h 1033030"/>
                <a:gd name="connsiteX27" fmla="*/ 1089434 w 1206976"/>
                <a:gd name="connsiteY27" fmla="*/ 290646 h 1033030"/>
                <a:gd name="connsiteX28" fmla="*/ 1061640 w 1206976"/>
                <a:gd name="connsiteY28" fmla="*/ 275727 h 1033030"/>
                <a:gd name="connsiteX29" fmla="*/ 1006050 w 1206976"/>
                <a:gd name="connsiteY29" fmla="*/ 247291 h 1033030"/>
                <a:gd name="connsiteX30" fmla="*/ 968721 w 1206976"/>
                <a:gd name="connsiteY30" fmla="*/ 266503 h 1033030"/>
                <a:gd name="connsiteX31" fmla="*/ 966217 w 1206976"/>
                <a:gd name="connsiteY31" fmla="*/ 261034 h 1033030"/>
                <a:gd name="connsiteX32" fmla="*/ 908364 w 1206976"/>
                <a:gd name="connsiteY32" fmla="*/ 239343 h 1033030"/>
                <a:gd name="connsiteX33" fmla="*/ 854044 w 1206976"/>
                <a:gd name="connsiteY33" fmla="*/ 254432 h 1033030"/>
                <a:gd name="connsiteX34" fmla="*/ 823384 w 1206976"/>
                <a:gd name="connsiteY34" fmla="*/ 238237 h 1033030"/>
                <a:gd name="connsiteX35" fmla="*/ 717607 w 1206976"/>
                <a:gd name="connsiteY35" fmla="*/ 233477 h 1033030"/>
                <a:gd name="connsiteX36" fmla="*/ 648832 w 1206976"/>
                <a:gd name="connsiteY36" fmla="*/ 200111 h 1033030"/>
                <a:gd name="connsiteX37" fmla="*/ 593242 w 1206976"/>
                <a:gd name="connsiteY37" fmla="*/ 215370 h 1033030"/>
                <a:gd name="connsiteX38" fmla="*/ 531137 w 1206976"/>
                <a:gd name="connsiteY38" fmla="*/ 163897 h 1033030"/>
                <a:gd name="connsiteX39" fmla="*/ 407406 w 1206976"/>
                <a:gd name="connsiteY39" fmla="*/ 191058 h 1033030"/>
                <a:gd name="connsiteX40" fmla="*/ 392317 w 1206976"/>
                <a:gd name="connsiteY40" fmla="*/ 79398 h 1033030"/>
                <a:gd name="connsiteX41" fmla="*/ 275103 w 1206976"/>
                <a:gd name="connsiteY41" fmla="*/ 0 h 1033030"/>
                <a:gd name="connsiteX0" fmla="*/ 275103 w 1206976"/>
                <a:gd name="connsiteY0" fmla="*/ 0 h 1033030"/>
                <a:gd name="connsiteX1" fmla="*/ 250479 w 1206976"/>
                <a:gd name="connsiteY1" fmla="*/ 91470 h 1033030"/>
                <a:gd name="connsiteX2" fmla="*/ 250479 w 1206976"/>
                <a:gd name="connsiteY2" fmla="*/ 133719 h 1033030"/>
                <a:gd name="connsiteX3" fmla="*/ 232372 w 1206976"/>
                <a:gd name="connsiteY3" fmla="*/ 151826 h 1033030"/>
                <a:gd name="connsiteX4" fmla="*/ 217283 w 1206976"/>
                <a:gd name="connsiteY4" fmla="*/ 212182 h 1033030"/>
                <a:gd name="connsiteX5" fmla="*/ 172016 w 1206976"/>
                <a:gd name="connsiteY5" fmla="*/ 257450 h 1033030"/>
                <a:gd name="connsiteX6" fmla="*/ 162962 w 1206976"/>
                <a:gd name="connsiteY6" fmla="*/ 344967 h 1033030"/>
                <a:gd name="connsiteX7" fmla="*/ 54321 w 1206976"/>
                <a:gd name="connsiteY7" fmla="*/ 495858 h 1033030"/>
                <a:gd name="connsiteX8" fmla="*/ 54321 w 1206976"/>
                <a:gd name="connsiteY8" fmla="*/ 538107 h 1033030"/>
                <a:gd name="connsiteX9" fmla="*/ 21125 w 1206976"/>
                <a:gd name="connsiteY9" fmla="*/ 577339 h 1033030"/>
                <a:gd name="connsiteX10" fmla="*/ 15089 w 1206976"/>
                <a:gd name="connsiteY10" fmla="*/ 634678 h 1033030"/>
                <a:gd name="connsiteX11" fmla="*/ 0 w 1206976"/>
                <a:gd name="connsiteY11" fmla="*/ 707105 h 1033030"/>
                <a:gd name="connsiteX12" fmla="*/ 6036 w 1206976"/>
                <a:gd name="connsiteY12" fmla="*/ 767462 h 1033030"/>
                <a:gd name="connsiteX13" fmla="*/ 591493 w 1206976"/>
                <a:gd name="connsiteY13" fmla="*/ 936460 h 1033030"/>
                <a:gd name="connsiteX14" fmla="*/ 1029077 w 1206976"/>
                <a:gd name="connsiteY14" fmla="*/ 1033030 h 1033030"/>
                <a:gd name="connsiteX15" fmla="*/ 1071327 w 1206976"/>
                <a:gd name="connsiteY15" fmla="*/ 731248 h 1033030"/>
                <a:gd name="connsiteX16" fmla="*/ 1107541 w 1206976"/>
                <a:gd name="connsiteY16" fmla="*/ 661838 h 1033030"/>
                <a:gd name="connsiteX17" fmla="*/ 1092452 w 1206976"/>
                <a:gd name="connsiteY17" fmla="*/ 631660 h 1033030"/>
                <a:gd name="connsiteX18" fmla="*/ 1083398 w 1206976"/>
                <a:gd name="connsiteY18" fmla="*/ 634678 h 1033030"/>
                <a:gd name="connsiteX19" fmla="*/ 1083398 w 1206976"/>
                <a:gd name="connsiteY19" fmla="*/ 562250 h 1033030"/>
                <a:gd name="connsiteX20" fmla="*/ 1134701 w 1206976"/>
                <a:gd name="connsiteY20" fmla="*/ 538107 h 1033030"/>
                <a:gd name="connsiteX21" fmla="*/ 1149790 w 1206976"/>
                <a:gd name="connsiteY21" fmla="*/ 438519 h 1033030"/>
                <a:gd name="connsiteX22" fmla="*/ 1206976 w 1206976"/>
                <a:gd name="connsiteY22" fmla="*/ 411359 h 1033030"/>
                <a:gd name="connsiteX23" fmla="*/ 1204592 w 1206976"/>
                <a:gd name="connsiteY23" fmla="*/ 341949 h 1033030"/>
                <a:gd name="connsiteX24" fmla="*/ 1182986 w 1206976"/>
                <a:gd name="connsiteY24" fmla="*/ 311771 h 1033030"/>
                <a:gd name="connsiteX25" fmla="*/ 1167263 w 1206976"/>
                <a:gd name="connsiteY25" fmla="*/ 287969 h 1033030"/>
                <a:gd name="connsiteX26" fmla="*/ 1131683 w 1206976"/>
                <a:gd name="connsiteY26" fmla="*/ 290646 h 1033030"/>
                <a:gd name="connsiteX27" fmla="*/ 1089434 w 1206976"/>
                <a:gd name="connsiteY27" fmla="*/ 290646 h 1033030"/>
                <a:gd name="connsiteX28" fmla="*/ 1061640 w 1206976"/>
                <a:gd name="connsiteY28" fmla="*/ 275727 h 1033030"/>
                <a:gd name="connsiteX29" fmla="*/ 1006050 w 1206976"/>
                <a:gd name="connsiteY29" fmla="*/ 247291 h 1033030"/>
                <a:gd name="connsiteX30" fmla="*/ 968721 w 1206976"/>
                <a:gd name="connsiteY30" fmla="*/ 266503 h 1033030"/>
                <a:gd name="connsiteX31" fmla="*/ 966217 w 1206976"/>
                <a:gd name="connsiteY31" fmla="*/ 261034 h 1033030"/>
                <a:gd name="connsiteX32" fmla="*/ 908364 w 1206976"/>
                <a:gd name="connsiteY32" fmla="*/ 239343 h 1033030"/>
                <a:gd name="connsiteX33" fmla="*/ 854044 w 1206976"/>
                <a:gd name="connsiteY33" fmla="*/ 254432 h 1033030"/>
                <a:gd name="connsiteX34" fmla="*/ 823384 w 1206976"/>
                <a:gd name="connsiteY34" fmla="*/ 238237 h 1033030"/>
                <a:gd name="connsiteX35" fmla="*/ 717607 w 1206976"/>
                <a:gd name="connsiteY35" fmla="*/ 233477 h 1033030"/>
                <a:gd name="connsiteX36" fmla="*/ 648832 w 1206976"/>
                <a:gd name="connsiteY36" fmla="*/ 200111 h 1033030"/>
                <a:gd name="connsiteX37" fmla="*/ 593242 w 1206976"/>
                <a:gd name="connsiteY37" fmla="*/ 215370 h 1033030"/>
                <a:gd name="connsiteX38" fmla="*/ 531137 w 1206976"/>
                <a:gd name="connsiteY38" fmla="*/ 163897 h 1033030"/>
                <a:gd name="connsiteX39" fmla="*/ 407406 w 1206976"/>
                <a:gd name="connsiteY39" fmla="*/ 191058 h 1033030"/>
                <a:gd name="connsiteX40" fmla="*/ 392317 w 1206976"/>
                <a:gd name="connsiteY40" fmla="*/ 79398 h 1033030"/>
                <a:gd name="connsiteX41" fmla="*/ 275103 w 1206976"/>
                <a:gd name="connsiteY41" fmla="*/ 0 h 1033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206976" h="1033030">
                  <a:moveTo>
                    <a:pt x="275103" y="0"/>
                  </a:moveTo>
                  <a:lnTo>
                    <a:pt x="250479" y="91470"/>
                  </a:lnTo>
                  <a:lnTo>
                    <a:pt x="250479" y="133719"/>
                  </a:lnTo>
                  <a:lnTo>
                    <a:pt x="232372" y="151826"/>
                  </a:lnTo>
                  <a:lnTo>
                    <a:pt x="217283" y="212182"/>
                  </a:lnTo>
                  <a:lnTo>
                    <a:pt x="172016" y="257450"/>
                  </a:lnTo>
                  <a:lnTo>
                    <a:pt x="162962" y="344967"/>
                  </a:lnTo>
                  <a:lnTo>
                    <a:pt x="54321" y="495858"/>
                  </a:lnTo>
                  <a:lnTo>
                    <a:pt x="54321" y="538107"/>
                  </a:lnTo>
                  <a:lnTo>
                    <a:pt x="21125" y="577339"/>
                  </a:lnTo>
                  <a:lnTo>
                    <a:pt x="15089" y="634678"/>
                  </a:lnTo>
                  <a:lnTo>
                    <a:pt x="0" y="707105"/>
                  </a:lnTo>
                  <a:lnTo>
                    <a:pt x="6036" y="767462"/>
                  </a:lnTo>
                  <a:lnTo>
                    <a:pt x="591493" y="936460"/>
                  </a:lnTo>
                  <a:lnTo>
                    <a:pt x="1029077" y="1033030"/>
                  </a:lnTo>
                  <a:lnTo>
                    <a:pt x="1071327" y="731248"/>
                  </a:lnTo>
                  <a:lnTo>
                    <a:pt x="1107541" y="661838"/>
                  </a:lnTo>
                  <a:lnTo>
                    <a:pt x="1092452" y="631660"/>
                  </a:lnTo>
                  <a:lnTo>
                    <a:pt x="1083398" y="634678"/>
                  </a:lnTo>
                  <a:lnTo>
                    <a:pt x="1083398" y="562250"/>
                  </a:lnTo>
                  <a:lnTo>
                    <a:pt x="1134701" y="538107"/>
                  </a:lnTo>
                  <a:lnTo>
                    <a:pt x="1149790" y="438519"/>
                  </a:lnTo>
                  <a:lnTo>
                    <a:pt x="1206976" y="411359"/>
                  </a:lnTo>
                  <a:cubicBezTo>
                    <a:pt x="1206181" y="388222"/>
                    <a:pt x="1205387" y="365086"/>
                    <a:pt x="1204592" y="341949"/>
                  </a:cubicBezTo>
                  <a:lnTo>
                    <a:pt x="1182986" y="311771"/>
                  </a:lnTo>
                  <a:lnTo>
                    <a:pt x="1167263" y="287969"/>
                  </a:lnTo>
                  <a:lnTo>
                    <a:pt x="1131683" y="290646"/>
                  </a:lnTo>
                  <a:lnTo>
                    <a:pt x="1089434" y="290646"/>
                  </a:lnTo>
                  <a:lnTo>
                    <a:pt x="1061640" y="275727"/>
                  </a:lnTo>
                  <a:lnTo>
                    <a:pt x="1006050" y="247291"/>
                  </a:lnTo>
                  <a:lnTo>
                    <a:pt x="968721" y="266503"/>
                  </a:lnTo>
                  <a:cubicBezTo>
                    <a:pt x="965502" y="266267"/>
                    <a:pt x="969436" y="261270"/>
                    <a:pt x="966217" y="261034"/>
                  </a:cubicBezTo>
                  <a:lnTo>
                    <a:pt x="908364" y="239343"/>
                  </a:lnTo>
                  <a:lnTo>
                    <a:pt x="854044" y="254432"/>
                  </a:lnTo>
                  <a:lnTo>
                    <a:pt x="823384" y="238237"/>
                  </a:lnTo>
                  <a:lnTo>
                    <a:pt x="717607" y="233477"/>
                  </a:lnTo>
                  <a:lnTo>
                    <a:pt x="648832" y="200111"/>
                  </a:lnTo>
                  <a:lnTo>
                    <a:pt x="593242" y="215370"/>
                  </a:lnTo>
                  <a:lnTo>
                    <a:pt x="531137" y="163897"/>
                  </a:lnTo>
                  <a:lnTo>
                    <a:pt x="407406" y="191058"/>
                  </a:lnTo>
                  <a:lnTo>
                    <a:pt x="392317" y="79398"/>
                  </a:lnTo>
                  <a:lnTo>
                    <a:pt x="275103" y="0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 dirty="0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61E64F71-973D-C920-84C5-0E1FABBBB7E5}"/>
                </a:ext>
              </a:extLst>
            </p:cNvPr>
            <p:cNvSpPr/>
            <p:nvPr/>
          </p:nvSpPr>
          <p:spPr>
            <a:xfrm>
              <a:off x="1600149" y="2665821"/>
              <a:ext cx="890708" cy="1360921"/>
            </a:xfrm>
            <a:custGeom>
              <a:avLst/>
              <a:gdLst>
                <a:gd name="connsiteX0" fmla="*/ 111660 w 965703"/>
                <a:gd name="connsiteY0" fmla="*/ 0 h 1481751"/>
                <a:gd name="connsiteX1" fmla="*/ 0 w 965703"/>
                <a:gd name="connsiteY1" fmla="*/ 552262 h 1481751"/>
                <a:gd name="connsiteX2" fmla="*/ 669957 w 965703"/>
                <a:gd name="connsiteY2" fmla="*/ 1481751 h 1481751"/>
                <a:gd name="connsiteX3" fmla="*/ 700135 w 965703"/>
                <a:gd name="connsiteY3" fmla="*/ 1421394 h 1481751"/>
                <a:gd name="connsiteX4" fmla="*/ 688064 w 965703"/>
                <a:gd name="connsiteY4" fmla="*/ 1351984 h 1481751"/>
                <a:gd name="connsiteX5" fmla="*/ 712206 w 965703"/>
                <a:gd name="connsiteY5" fmla="*/ 1276539 h 1481751"/>
                <a:gd name="connsiteX6" fmla="*/ 808777 w 965703"/>
                <a:gd name="connsiteY6" fmla="*/ 1309735 h 1481751"/>
                <a:gd name="connsiteX7" fmla="*/ 965703 w 965703"/>
                <a:gd name="connsiteY7" fmla="*/ 178052 h 1481751"/>
                <a:gd name="connsiteX8" fmla="*/ 111660 w 965703"/>
                <a:gd name="connsiteY8" fmla="*/ 0 h 1481751"/>
                <a:gd name="connsiteX0" fmla="*/ 125955 w 979998"/>
                <a:gd name="connsiteY0" fmla="*/ 0 h 1481751"/>
                <a:gd name="connsiteX1" fmla="*/ 0 w 979998"/>
                <a:gd name="connsiteY1" fmla="*/ 552491 h 1481751"/>
                <a:gd name="connsiteX2" fmla="*/ 684252 w 979998"/>
                <a:gd name="connsiteY2" fmla="*/ 1481751 h 1481751"/>
                <a:gd name="connsiteX3" fmla="*/ 714430 w 979998"/>
                <a:gd name="connsiteY3" fmla="*/ 1421394 h 1481751"/>
                <a:gd name="connsiteX4" fmla="*/ 702359 w 979998"/>
                <a:gd name="connsiteY4" fmla="*/ 1351984 h 1481751"/>
                <a:gd name="connsiteX5" fmla="*/ 726501 w 979998"/>
                <a:gd name="connsiteY5" fmla="*/ 1276539 h 1481751"/>
                <a:gd name="connsiteX6" fmla="*/ 823072 w 979998"/>
                <a:gd name="connsiteY6" fmla="*/ 1309735 h 1481751"/>
                <a:gd name="connsiteX7" fmla="*/ 979998 w 979998"/>
                <a:gd name="connsiteY7" fmla="*/ 178052 h 1481751"/>
                <a:gd name="connsiteX8" fmla="*/ 125955 w 979998"/>
                <a:gd name="connsiteY8" fmla="*/ 0 h 1481751"/>
                <a:gd name="connsiteX0" fmla="*/ 125955 w 979998"/>
                <a:gd name="connsiteY0" fmla="*/ 0 h 1496659"/>
                <a:gd name="connsiteX1" fmla="*/ 0 w 979998"/>
                <a:gd name="connsiteY1" fmla="*/ 552491 h 1496659"/>
                <a:gd name="connsiteX2" fmla="*/ 684608 w 979998"/>
                <a:gd name="connsiteY2" fmla="*/ 1496659 h 1496659"/>
                <a:gd name="connsiteX3" fmla="*/ 714430 w 979998"/>
                <a:gd name="connsiteY3" fmla="*/ 1421394 h 1496659"/>
                <a:gd name="connsiteX4" fmla="*/ 702359 w 979998"/>
                <a:gd name="connsiteY4" fmla="*/ 1351984 h 1496659"/>
                <a:gd name="connsiteX5" fmla="*/ 726501 w 979998"/>
                <a:gd name="connsiteY5" fmla="*/ 1276539 h 1496659"/>
                <a:gd name="connsiteX6" fmla="*/ 823072 w 979998"/>
                <a:gd name="connsiteY6" fmla="*/ 1309735 h 1496659"/>
                <a:gd name="connsiteX7" fmla="*/ 979998 w 979998"/>
                <a:gd name="connsiteY7" fmla="*/ 178052 h 1496659"/>
                <a:gd name="connsiteX8" fmla="*/ 125955 w 979998"/>
                <a:gd name="connsiteY8" fmla="*/ 0 h 1496659"/>
                <a:gd name="connsiteX0" fmla="*/ 125955 w 979998"/>
                <a:gd name="connsiteY0" fmla="*/ 0 h 1496659"/>
                <a:gd name="connsiteX1" fmla="*/ 0 w 979998"/>
                <a:gd name="connsiteY1" fmla="*/ 552491 h 1496659"/>
                <a:gd name="connsiteX2" fmla="*/ 684608 w 979998"/>
                <a:gd name="connsiteY2" fmla="*/ 1496659 h 1496659"/>
                <a:gd name="connsiteX3" fmla="*/ 714430 w 979998"/>
                <a:gd name="connsiteY3" fmla="*/ 1421394 h 1496659"/>
                <a:gd name="connsiteX4" fmla="*/ 712255 w 979998"/>
                <a:gd name="connsiteY4" fmla="*/ 1359690 h 1496659"/>
                <a:gd name="connsiteX5" fmla="*/ 726501 w 979998"/>
                <a:gd name="connsiteY5" fmla="*/ 1276539 h 1496659"/>
                <a:gd name="connsiteX6" fmla="*/ 823072 w 979998"/>
                <a:gd name="connsiteY6" fmla="*/ 1309735 h 1496659"/>
                <a:gd name="connsiteX7" fmla="*/ 979998 w 979998"/>
                <a:gd name="connsiteY7" fmla="*/ 178052 h 1496659"/>
                <a:gd name="connsiteX8" fmla="*/ 125955 w 979998"/>
                <a:gd name="connsiteY8" fmla="*/ 0 h 1496659"/>
                <a:gd name="connsiteX0" fmla="*/ 125955 w 979998"/>
                <a:gd name="connsiteY0" fmla="*/ 0 h 1496659"/>
                <a:gd name="connsiteX1" fmla="*/ 0 w 979998"/>
                <a:gd name="connsiteY1" fmla="*/ 552491 h 1496659"/>
                <a:gd name="connsiteX2" fmla="*/ 684608 w 979998"/>
                <a:gd name="connsiteY2" fmla="*/ 1496659 h 1496659"/>
                <a:gd name="connsiteX3" fmla="*/ 714430 w 979998"/>
                <a:gd name="connsiteY3" fmla="*/ 1421394 h 1496659"/>
                <a:gd name="connsiteX4" fmla="*/ 712255 w 979998"/>
                <a:gd name="connsiteY4" fmla="*/ 1359690 h 1496659"/>
                <a:gd name="connsiteX5" fmla="*/ 743557 w 979998"/>
                <a:gd name="connsiteY5" fmla="*/ 1288979 h 1496659"/>
                <a:gd name="connsiteX6" fmla="*/ 823072 w 979998"/>
                <a:gd name="connsiteY6" fmla="*/ 1309735 h 1496659"/>
                <a:gd name="connsiteX7" fmla="*/ 979998 w 979998"/>
                <a:gd name="connsiteY7" fmla="*/ 178052 h 1496659"/>
                <a:gd name="connsiteX8" fmla="*/ 125955 w 979998"/>
                <a:gd name="connsiteY8" fmla="*/ 0 h 1496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9998" h="1496659">
                  <a:moveTo>
                    <a:pt x="125955" y="0"/>
                  </a:moveTo>
                  <a:lnTo>
                    <a:pt x="0" y="552491"/>
                  </a:lnTo>
                  <a:lnTo>
                    <a:pt x="684608" y="1496659"/>
                  </a:lnTo>
                  <a:lnTo>
                    <a:pt x="714430" y="1421394"/>
                  </a:lnTo>
                  <a:lnTo>
                    <a:pt x="712255" y="1359690"/>
                  </a:lnTo>
                  <a:lnTo>
                    <a:pt x="743557" y="1288979"/>
                  </a:lnTo>
                  <a:lnTo>
                    <a:pt x="823072" y="1309735"/>
                  </a:lnTo>
                  <a:lnTo>
                    <a:pt x="979998" y="178052"/>
                  </a:lnTo>
                  <a:lnTo>
                    <a:pt x="125955" y="0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68CF62CE-C6E1-9089-19F2-C6248B252EFD}"/>
                </a:ext>
              </a:extLst>
            </p:cNvPr>
            <p:cNvSpPr/>
            <p:nvPr/>
          </p:nvSpPr>
          <p:spPr>
            <a:xfrm>
              <a:off x="2369594" y="2827457"/>
              <a:ext cx="760782" cy="978478"/>
            </a:xfrm>
            <a:custGeom>
              <a:avLst/>
              <a:gdLst>
                <a:gd name="connsiteX0" fmla="*/ 132784 w 835937"/>
                <a:gd name="connsiteY0" fmla="*/ 0 h 1059255"/>
                <a:gd name="connsiteX1" fmla="*/ 0 w 835937"/>
                <a:gd name="connsiteY1" fmla="*/ 956649 h 1059255"/>
                <a:gd name="connsiteX2" fmla="*/ 775580 w 835937"/>
                <a:gd name="connsiteY2" fmla="*/ 1059255 h 1059255"/>
                <a:gd name="connsiteX3" fmla="*/ 835937 w 835937"/>
                <a:gd name="connsiteY3" fmla="*/ 286693 h 1059255"/>
                <a:gd name="connsiteX4" fmla="*/ 540190 w 835937"/>
                <a:gd name="connsiteY4" fmla="*/ 250479 h 1059255"/>
                <a:gd name="connsiteX5" fmla="*/ 555279 w 835937"/>
                <a:gd name="connsiteY5" fmla="*/ 69410 h 1059255"/>
                <a:gd name="connsiteX6" fmla="*/ 132784 w 835937"/>
                <a:gd name="connsiteY6" fmla="*/ 0 h 1059255"/>
                <a:gd name="connsiteX0" fmla="*/ 132784 w 835937"/>
                <a:gd name="connsiteY0" fmla="*/ 0 h 1075929"/>
                <a:gd name="connsiteX1" fmla="*/ 0 w 835937"/>
                <a:gd name="connsiteY1" fmla="*/ 956649 h 1075929"/>
                <a:gd name="connsiteX2" fmla="*/ 763683 w 835937"/>
                <a:gd name="connsiteY2" fmla="*/ 1075929 h 1075929"/>
                <a:gd name="connsiteX3" fmla="*/ 835937 w 835937"/>
                <a:gd name="connsiteY3" fmla="*/ 286693 h 1075929"/>
                <a:gd name="connsiteX4" fmla="*/ 540190 w 835937"/>
                <a:gd name="connsiteY4" fmla="*/ 250479 h 1075929"/>
                <a:gd name="connsiteX5" fmla="*/ 555279 w 835937"/>
                <a:gd name="connsiteY5" fmla="*/ 69410 h 1075929"/>
                <a:gd name="connsiteX6" fmla="*/ 132784 w 835937"/>
                <a:gd name="connsiteY6" fmla="*/ 0 h 1075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5937" h="1075929">
                  <a:moveTo>
                    <a:pt x="132784" y="0"/>
                  </a:moveTo>
                  <a:lnTo>
                    <a:pt x="0" y="956649"/>
                  </a:lnTo>
                  <a:lnTo>
                    <a:pt x="763683" y="1075929"/>
                  </a:lnTo>
                  <a:lnTo>
                    <a:pt x="835937" y="286693"/>
                  </a:lnTo>
                  <a:lnTo>
                    <a:pt x="540190" y="250479"/>
                  </a:lnTo>
                  <a:lnTo>
                    <a:pt x="555279" y="69410"/>
                  </a:lnTo>
                  <a:lnTo>
                    <a:pt x="132784" y="0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A68F796-BF4A-E274-9CF9-0CB0E17C4307}"/>
                </a:ext>
              </a:extLst>
            </p:cNvPr>
            <p:cNvSpPr/>
            <p:nvPr/>
          </p:nvSpPr>
          <p:spPr>
            <a:xfrm>
              <a:off x="2167489" y="3699140"/>
              <a:ext cx="902256" cy="1092489"/>
            </a:xfrm>
            <a:custGeom>
              <a:avLst/>
              <a:gdLst>
                <a:gd name="connsiteX0" fmla="*/ 223319 w 995882"/>
                <a:gd name="connsiteY0" fmla="*/ 0 h 1201093"/>
                <a:gd name="connsiteX1" fmla="*/ 199177 w 995882"/>
                <a:gd name="connsiteY1" fmla="*/ 172016 h 1201093"/>
                <a:gd name="connsiteX2" fmla="*/ 108642 w 995882"/>
                <a:gd name="connsiteY2" fmla="*/ 147873 h 1201093"/>
                <a:gd name="connsiteX3" fmla="*/ 75446 w 995882"/>
                <a:gd name="connsiteY3" fmla="*/ 223319 h 1201093"/>
                <a:gd name="connsiteX4" fmla="*/ 84499 w 995882"/>
                <a:gd name="connsiteY4" fmla="*/ 286693 h 1201093"/>
                <a:gd name="connsiteX5" fmla="*/ 66392 w 995882"/>
                <a:gd name="connsiteY5" fmla="*/ 344032 h 1201093"/>
                <a:gd name="connsiteX6" fmla="*/ 78464 w 995882"/>
                <a:gd name="connsiteY6" fmla="*/ 383264 h 1201093"/>
                <a:gd name="connsiteX7" fmla="*/ 132785 w 995882"/>
                <a:gd name="connsiteY7" fmla="*/ 510012 h 1201093"/>
                <a:gd name="connsiteX8" fmla="*/ 132785 w 995882"/>
                <a:gd name="connsiteY8" fmla="*/ 528119 h 1201093"/>
                <a:gd name="connsiteX9" fmla="*/ 78464 w 995882"/>
                <a:gd name="connsiteY9" fmla="*/ 552262 h 1201093"/>
                <a:gd name="connsiteX10" fmla="*/ 66392 w 995882"/>
                <a:gd name="connsiteY10" fmla="*/ 633743 h 1201093"/>
                <a:gd name="connsiteX11" fmla="*/ 15089 w 995882"/>
                <a:gd name="connsiteY11" fmla="*/ 715224 h 1201093"/>
                <a:gd name="connsiteX12" fmla="*/ 45268 w 995882"/>
                <a:gd name="connsiteY12" fmla="*/ 802741 h 1201093"/>
                <a:gd name="connsiteX13" fmla="*/ 21125 w 995882"/>
                <a:gd name="connsiteY13" fmla="*/ 787652 h 1201093"/>
                <a:gd name="connsiteX14" fmla="*/ 0 w 995882"/>
                <a:gd name="connsiteY14" fmla="*/ 811794 h 1201093"/>
                <a:gd name="connsiteX15" fmla="*/ 0 w 995882"/>
                <a:gd name="connsiteY15" fmla="*/ 838955 h 1201093"/>
                <a:gd name="connsiteX16" fmla="*/ 576404 w 995882"/>
                <a:gd name="connsiteY16" fmla="*/ 1170915 h 1201093"/>
                <a:gd name="connsiteX17" fmla="*/ 908365 w 995882"/>
                <a:gd name="connsiteY17" fmla="*/ 1201093 h 1201093"/>
                <a:gd name="connsiteX18" fmla="*/ 995882 w 995882"/>
                <a:gd name="connsiteY18" fmla="*/ 102606 h 1201093"/>
                <a:gd name="connsiteX19" fmla="*/ 223319 w 995882"/>
                <a:gd name="connsiteY19" fmla="*/ 0 h 1201093"/>
                <a:gd name="connsiteX0" fmla="*/ 223319 w 995882"/>
                <a:gd name="connsiteY0" fmla="*/ 0 h 1201093"/>
                <a:gd name="connsiteX1" fmla="*/ 199177 w 995882"/>
                <a:gd name="connsiteY1" fmla="*/ 172016 h 1201093"/>
                <a:gd name="connsiteX2" fmla="*/ 108642 w 995882"/>
                <a:gd name="connsiteY2" fmla="*/ 147873 h 1201093"/>
                <a:gd name="connsiteX3" fmla="*/ 75446 w 995882"/>
                <a:gd name="connsiteY3" fmla="*/ 223319 h 1201093"/>
                <a:gd name="connsiteX4" fmla="*/ 84499 w 995882"/>
                <a:gd name="connsiteY4" fmla="*/ 286693 h 1201093"/>
                <a:gd name="connsiteX5" fmla="*/ 66392 w 995882"/>
                <a:gd name="connsiteY5" fmla="*/ 344032 h 1201093"/>
                <a:gd name="connsiteX6" fmla="*/ 78464 w 995882"/>
                <a:gd name="connsiteY6" fmla="*/ 383264 h 1201093"/>
                <a:gd name="connsiteX7" fmla="*/ 132785 w 995882"/>
                <a:gd name="connsiteY7" fmla="*/ 510012 h 1201093"/>
                <a:gd name="connsiteX8" fmla="*/ 132785 w 995882"/>
                <a:gd name="connsiteY8" fmla="*/ 528119 h 1201093"/>
                <a:gd name="connsiteX9" fmla="*/ 78464 w 995882"/>
                <a:gd name="connsiteY9" fmla="*/ 552262 h 1201093"/>
                <a:gd name="connsiteX10" fmla="*/ 66392 w 995882"/>
                <a:gd name="connsiteY10" fmla="*/ 633743 h 1201093"/>
                <a:gd name="connsiteX11" fmla="*/ 15089 w 995882"/>
                <a:gd name="connsiteY11" fmla="*/ 715224 h 1201093"/>
                <a:gd name="connsiteX12" fmla="*/ 21125 w 995882"/>
                <a:gd name="connsiteY12" fmla="*/ 787652 h 1201093"/>
                <a:gd name="connsiteX13" fmla="*/ 0 w 995882"/>
                <a:gd name="connsiteY13" fmla="*/ 811794 h 1201093"/>
                <a:gd name="connsiteX14" fmla="*/ 0 w 995882"/>
                <a:gd name="connsiteY14" fmla="*/ 838955 h 1201093"/>
                <a:gd name="connsiteX15" fmla="*/ 576404 w 995882"/>
                <a:gd name="connsiteY15" fmla="*/ 1170915 h 1201093"/>
                <a:gd name="connsiteX16" fmla="*/ 908365 w 995882"/>
                <a:gd name="connsiteY16" fmla="*/ 1201093 h 1201093"/>
                <a:gd name="connsiteX17" fmla="*/ 995882 w 995882"/>
                <a:gd name="connsiteY17" fmla="*/ 102606 h 1201093"/>
                <a:gd name="connsiteX18" fmla="*/ 223319 w 995882"/>
                <a:gd name="connsiteY18" fmla="*/ 0 h 1201093"/>
                <a:gd name="connsiteX0" fmla="*/ 223319 w 991638"/>
                <a:gd name="connsiteY0" fmla="*/ 0 h 1201093"/>
                <a:gd name="connsiteX1" fmla="*/ 199177 w 991638"/>
                <a:gd name="connsiteY1" fmla="*/ 172016 h 1201093"/>
                <a:gd name="connsiteX2" fmla="*/ 108642 w 991638"/>
                <a:gd name="connsiteY2" fmla="*/ 147873 h 1201093"/>
                <a:gd name="connsiteX3" fmla="*/ 75446 w 991638"/>
                <a:gd name="connsiteY3" fmla="*/ 223319 h 1201093"/>
                <a:gd name="connsiteX4" fmla="*/ 84499 w 991638"/>
                <a:gd name="connsiteY4" fmla="*/ 286693 h 1201093"/>
                <a:gd name="connsiteX5" fmla="*/ 66392 w 991638"/>
                <a:gd name="connsiteY5" fmla="*/ 344032 h 1201093"/>
                <a:gd name="connsiteX6" fmla="*/ 78464 w 991638"/>
                <a:gd name="connsiteY6" fmla="*/ 383264 h 1201093"/>
                <a:gd name="connsiteX7" fmla="*/ 132785 w 991638"/>
                <a:gd name="connsiteY7" fmla="*/ 510012 h 1201093"/>
                <a:gd name="connsiteX8" fmla="*/ 132785 w 991638"/>
                <a:gd name="connsiteY8" fmla="*/ 528119 h 1201093"/>
                <a:gd name="connsiteX9" fmla="*/ 78464 w 991638"/>
                <a:gd name="connsiteY9" fmla="*/ 552262 h 1201093"/>
                <a:gd name="connsiteX10" fmla="*/ 66392 w 991638"/>
                <a:gd name="connsiteY10" fmla="*/ 633743 h 1201093"/>
                <a:gd name="connsiteX11" fmla="*/ 15089 w 991638"/>
                <a:gd name="connsiteY11" fmla="*/ 715224 h 1201093"/>
                <a:gd name="connsiteX12" fmla="*/ 21125 w 991638"/>
                <a:gd name="connsiteY12" fmla="*/ 787652 h 1201093"/>
                <a:gd name="connsiteX13" fmla="*/ 0 w 991638"/>
                <a:gd name="connsiteY13" fmla="*/ 811794 h 1201093"/>
                <a:gd name="connsiteX14" fmla="*/ 0 w 991638"/>
                <a:gd name="connsiteY14" fmla="*/ 838955 h 1201093"/>
                <a:gd name="connsiteX15" fmla="*/ 576404 w 991638"/>
                <a:gd name="connsiteY15" fmla="*/ 1170915 h 1201093"/>
                <a:gd name="connsiteX16" fmla="*/ 908365 w 991638"/>
                <a:gd name="connsiteY16" fmla="*/ 1201093 h 1201093"/>
                <a:gd name="connsiteX17" fmla="*/ 991638 w 991638"/>
                <a:gd name="connsiteY17" fmla="*/ 112071 h 1201093"/>
                <a:gd name="connsiteX18" fmla="*/ 223319 w 991638"/>
                <a:gd name="connsiteY18" fmla="*/ 0 h 1201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91638" h="1201093">
                  <a:moveTo>
                    <a:pt x="223319" y="0"/>
                  </a:moveTo>
                  <a:lnTo>
                    <a:pt x="199177" y="172016"/>
                  </a:lnTo>
                  <a:lnTo>
                    <a:pt x="108642" y="147873"/>
                  </a:lnTo>
                  <a:lnTo>
                    <a:pt x="75446" y="223319"/>
                  </a:lnTo>
                  <a:lnTo>
                    <a:pt x="84499" y="286693"/>
                  </a:lnTo>
                  <a:lnTo>
                    <a:pt x="66392" y="344032"/>
                  </a:lnTo>
                  <a:lnTo>
                    <a:pt x="78464" y="383264"/>
                  </a:lnTo>
                  <a:lnTo>
                    <a:pt x="132785" y="510012"/>
                  </a:lnTo>
                  <a:lnTo>
                    <a:pt x="132785" y="528119"/>
                  </a:lnTo>
                  <a:lnTo>
                    <a:pt x="78464" y="552262"/>
                  </a:lnTo>
                  <a:lnTo>
                    <a:pt x="66392" y="633743"/>
                  </a:lnTo>
                  <a:lnTo>
                    <a:pt x="15089" y="715224"/>
                  </a:lnTo>
                  <a:lnTo>
                    <a:pt x="21125" y="787652"/>
                  </a:lnTo>
                  <a:lnTo>
                    <a:pt x="0" y="811794"/>
                  </a:lnTo>
                  <a:lnTo>
                    <a:pt x="0" y="838955"/>
                  </a:lnTo>
                  <a:lnTo>
                    <a:pt x="576404" y="1170915"/>
                  </a:lnTo>
                  <a:lnTo>
                    <a:pt x="908365" y="1201093"/>
                  </a:lnTo>
                  <a:lnTo>
                    <a:pt x="991638" y="112071"/>
                  </a:lnTo>
                  <a:lnTo>
                    <a:pt x="223319" y="0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1F530039-B52B-ADFF-3443-54CB52BE11C0}"/>
                </a:ext>
              </a:extLst>
            </p:cNvPr>
            <p:cNvSpPr/>
            <p:nvPr/>
          </p:nvSpPr>
          <p:spPr>
            <a:xfrm>
              <a:off x="2987460" y="3798719"/>
              <a:ext cx="932573" cy="1005899"/>
            </a:xfrm>
            <a:custGeom>
              <a:avLst/>
              <a:gdLst>
                <a:gd name="connsiteX0" fmla="*/ 87517 w 1026059"/>
                <a:gd name="connsiteY0" fmla="*/ 0 h 1107540"/>
                <a:gd name="connsiteX1" fmla="*/ 0 w 1026059"/>
                <a:gd name="connsiteY1" fmla="*/ 1098487 h 1107540"/>
                <a:gd name="connsiteX2" fmla="*/ 165980 w 1026059"/>
                <a:gd name="connsiteY2" fmla="*/ 1107540 h 1107540"/>
                <a:gd name="connsiteX3" fmla="*/ 172016 w 1026059"/>
                <a:gd name="connsiteY3" fmla="*/ 1029077 h 1107540"/>
                <a:gd name="connsiteX4" fmla="*/ 416459 w 1026059"/>
                <a:gd name="connsiteY4" fmla="*/ 1032095 h 1107540"/>
                <a:gd name="connsiteX5" fmla="*/ 425513 w 1026059"/>
                <a:gd name="connsiteY5" fmla="*/ 992863 h 1107540"/>
                <a:gd name="connsiteX6" fmla="*/ 1010970 w 1026059"/>
                <a:gd name="connsiteY6" fmla="*/ 1020023 h 1107540"/>
                <a:gd name="connsiteX7" fmla="*/ 1026059 w 1026059"/>
                <a:gd name="connsiteY7" fmla="*/ 54321 h 1107540"/>
                <a:gd name="connsiteX8" fmla="*/ 377228 w 1026059"/>
                <a:gd name="connsiteY8" fmla="*/ 24142 h 1107540"/>
                <a:gd name="connsiteX9" fmla="*/ 238408 w 1026059"/>
                <a:gd name="connsiteY9" fmla="*/ 9053 h 1107540"/>
                <a:gd name="connsiteX10" fmla="*/ 87517 w 1026059"/>
                <a:gd name="connsiteY10" fmla="*/ 0 h 1107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26059" h="1107540">
                  <a:moveTo>
                    <a:pt x="87517" y="0"/>
                  </a:moveTo>
                  <a:lnTo>
                    <a:pt x="0" y="1098487"/>
                  </a:lnTo>
                  <a:lnTo>
                    <a:pt x="165980" y="1107540"/>
                  </a:lnTo>
                  <a:lnTo>
                    <a:pt x="172016" y="1029077"/>
                  </a:lnTo>
                  <a:lnTo>
                    <a:pt x="416459" y="1032095"/>
                  </a:lnTo>
                  <a:lnTo>
                    <a:pt x="425513" y="992863"/>
                  </a:lnTo>
                  <a:lnTo>
                    <a:pt x="1010970" y="1020023"/>
                  </a:lnTo>
                  <a:lnTo>
                    <a:pt x="1026059" y="54321"/>
                  </a:lnTo>
                  <a:lnTo>
                    <a:pt x="377228" y="24142"/>
                  </a:lnTo>
                  <a:lnTo>
                    <a:pt x="238408" y="9053"/>
                  </a:lnTo>
                  <a:lnTo>
                    <a:pt x="87517" y="0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D5FF5B3-0456-202D-69A7-5A9F2CE8A82E}"/>
                </a:ext>
              </a:extLst>
            </p:cNvPr>
            <p:cNvSpPr/>
            <p:nvPr/>
          </p:nvSpPr>
          <p:spPr>
            <a:xfrm>
              <a:off x="3065415" y="3087230"/>
              <a:ext cx="997535" cy="763443"/>
            </a:xfrm>
            <a:custGeom>
              <a:avLst/>
              <a:gdLst>
                <a:gd name="connsiteX0" fmla="*/ 54321 w 1083398"/>
                <a:gd name="connsiteY0" fmla="*/ 0 h 838954"/>
                <a:gd name="connsiteX1" fmla="*/ 0 w 1083398"/>
                <a:gd name="connsiteY1" fmla="*/ 778598 h 838954"/>
                <a:gd name="connsiteX2" fmla="*/ 359121 w 1083398"/>
                <a:gd name="connsiteY2" fmla="*/ 811794 h 838954"/>
                <a:gd name="connsiteX3" fmla="*/ 926471 w 1083398"/>
                <a:gd name="connsiteY3" fmla="*/ 838954 h 838954"/>
                <a:gd name="connsiteX4" fmla="*/ 1071327 w 1083398"/>
                <a:gd name="connsiteY4" fmla="*/ 832919 h 838954"/>
                <a:gd name="connsiteX5" fmla="*/ 1083398 w 1083398"/>
                <a:gd name="connsiteY5" fmla="*/ 69410 h 838954"/>
                <a:gd name="connsiteX6" fmla="*/ 639778 w 1083398"/>
                <a:gd name="connsiteY6" fmla="*/ 45267 h 838954"/>
                <a:gd name="connsiteX7" fmla="*/ 416460 w 1083398"/>
                <a:gd name="connsiteY7" fmla="*/ 27160 h 838954"/>
                <a:gd name="connsiteX8" fmla="*/ 54321 w 1083398"/>
                <a:gd name="connsiteY8" fmla="*/ 0 h 838954"/>
                <a:gd name="connsiteX0" fmla="*/ 68618 w 1097695"/>
                <a:gd name="connsiteY0" fmla="*/ 0 h 838954"/>
                <a:gd name="connsiteX1" fmla="*/ 0 w 1097695"/>
                <a:gd name="connsiteY1" fmla="*/ 780977 h 838954"/>
                <a:gd name="connsiteX2" fmla="*/ 373418 w 1097695"/>
                <a:gd name="connsiteY2" fmla="*/ 811794 h 838954"/>
                <a:gd name="connsiteX3" fmla="*/ 940768 w 1097695"/>
                <a:gd name="connsiteY3" fmla="*/ 838954 h 838954"/>
                <a:gd name="connsiteX4" fmla="*/ 1085624 w 1097695"/>
                <a:gd name="connsiteY4" fmla="*/ 832919 h 838954"/>
                <a:gd name="connsiteX5" fmla="*/ 1097695 w 1097695"/>
                <a:gd name="connsiteY5" fmla="*/ 69410 h 838954"/>
                <a:gd name="connsiteX6" fmla="*/ 654075 w 1097695"/>
                <a:gd name="connsiteY6" fmla="*/ 45267 h 838954"/>
                <a:gd name="connsiteX7" fmla="*/ 430757 w 1097695"/>
                <a:gd name="connsiteY7" fmla="*/ 27160 h 838954"/>
                <a:gd name="connsiteX8" fmla="*/ 68618 w 1097695"/>
                <a:gd name="connsiteY8" fmla="*/ 0 h 838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97695" h="838954">
                  <a:moveTo>
                    <a:pt x="68618" y="0"/>
                  </a:moveTo>
                  <a:lnTo>
                    <a:pt x="0" y="780977"/>
                  </a:lnTo>
                  <a:lnTo>
                    <a:pt x="373418" y="811794"/>
                  </a:lnTo>
                  <a:lnTo>
                    <a:pt x="940768" y="838954"/>
                  </a:lnTo>
                  <a:lnTo>
                    <a:pt x="1085624" y="832919"/>
                  </a:lnTo>
                  <a:lnTo>
                    <a:pt x="1097695" y="69410"/>
                  </a:lnTo>
                  <a:lnTo>
                    <a:pt x="654075" y="45267"/>
                  </a:lnTo>
                  <a:lnTo>
                    <a:pt x="430757" y="27160"/>
                  </a:lnTo>
                  <a:lnTo>
                    <a:pt x="68618" y="0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F42E8CAB-1ED7-FF09-824E-5B28DC5D259E}"/>
                </a:ext>
              </a:extLst>
            </p:cNvPr>
            <p:cNvSpPr/>
            <p:nvPr/>
          </p:nvSpPr>
          <p:spPr>
            <a:xfrm>
              <a:off x="2866196" y="2368525"/>
              <a:ext cx="952783" cy="773546"/>
            </a:xfrm>
            <a:custGeom>
              <a:avLst/>
              <a:gdLst>
                <a:gd name="connsiteX0" fmla="*/ 81481 w 1047184"/>
                <a:gd name="connsiteY0" fmla="*/ 0 h 851025"/>
                <a:gd name="connsiteX1" fmla="*/ 12071 w 1047184"/>
                <a:gd name="connsiteY1" fmla="*/ 576404 h 851025"/>
                <a:gd name="connsiteX2" fmla="*/ 0 w 1047184"/>
                <a:gd name="connsiteY2" fmla="*/ 751437 h 851025"/>
                <a:gd name="connsiteX3" fmla="*/ 289711 w 1047184"/>
                <a:gd name="connsiteY3" fmla="*/ 796705 h 851025"/>
                <a:gd name="connsiteX4" fmla="*/ 1017006 w 1047184"/>
                <a:gd name="connsiteY4" fmla="*/ 851025 h 851025"/>
                <a:gd name="connsiteX5" fmla="*/ 1047184 w 1047184"/>
                <a:gd name="connsiteY5" fmla="*/ 78463 h 851025"/>
                <a:gd name="connsiteX6" fmla="*/ 81481 w 1047184"/>
                <a:gd name="connsiteY6" fmla="*/ 0 h 85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184" h="851025">
                  <a:moveTo>
                    <a:pt x="81481" y="0"/>
                  </a:moveTo>
                  <a:lnTo>
                    <a:pt x="12071" y="576404"/>
                  </a:lnTo>
                  <a:lnTo>
                    <a:pt x="0" y="751437"/>
                  </a:lnTo>
                  <a:lnTo>
                    <a:pt x="289711" y="796705"/>
                  </a:lnTo>
                  <a:lnTo>
                    <a:pt x="1017006" y="851025"/>
                  </a:lnTo>
                  <a:lnTo>
                    <a:pt x="1047184" y="78463"/>
                  </a:lnTo>
                  <a:lnTo>
                    <a:pt x="81481" y="0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BE2D62C2-63D3-15D7-381F-C6CA14C0655E}"/>
                </a:ext>
              </a:extLst>
            </p:cNvPr>
            <p:cNvSpPr/>
            <p:nvPr/>
          </p:nvSpPr>
          <p:spPr>
            <a:xfrm>
              <a:off x="2423007" y="1594980"/>
              <a:ext cx="1432062" cy="865910"/>
            </a:xfrm>
            <a:custGeom>
              <a:avLst/>
              <a:gdLst>
                <a:gd name="connsiteX0" fmla="*/ 27160 w 1572285"/>
                <a:gd name="connsiteY0" fmla="*/ 0 h 944578"/>
                <a:gd name="connsiteX1" fmla="*/ 24142 w 1572285"/>
                <a:gd name="connsiteY1" fmla="*/ 63374 h 944578"/>
                <a:gd name="connsiteX2" fmla="*/ 0 w 1572285"/>
                <a:gd name="connsiteY2" fmla="*/ 129766 h 944578"/>
                <a:gd name="connsiteX3" fmla="*/ 12071 w 1572285"/>
                <a:gd name="connsiteY3" fmla="*/ 301782 h 944578"/>
                <a:gd name="connsiteX4" fmla="*/ 69410 w 1572285"/>
                <a:gd name="connsiteY4" fmla="*/ 374210 h 944578"/>
                <a:gd name="connsiteX5" fmla="*/ 93552 w 1572285"/>
                <a:gd name="connsiteY5" fmla="*/ 422495 h 944578"/>
                <a:gd name="connsiteX6" fmla="*/ 132784 w 1572285"/>
                <a:gd name="connsiteY6" fmla="*/ 455691 h 944578"/>
                <a:gd name="connsiteX7" fmla="*/ 162962 w 1572285"/>
                <a:gd name="connsiteY7" fmla="*/ 485869 h 944578"/>
                <a:gd name="connsiteX8" fmla="*/ 135802 w 1572285"/>
                <a:gd name="connsiteY8" fmla="*/ 567350 h 944578"/>
                <a:gd name="connsiteX9" fmla="*/ 144855 w 1572285"/>
                <a:gd name="connsiteY9" fmla="*/ 618653 h 944578"/>
                <a:gd name="connsiteX10" fmla="*/ 111659 w 1572285"/>
                <a:gd name="connsiteY10" fmla="*/ 645814 h 944578"/>
                <a:gd name="connsiteX11" fmla="*/ 117695 w 1572285"/>
                <a:gd name="connsiteY11" fmla="*/ 679010 h 944578"/>
                <a:gd name="connsiteX12" fmla="*/ 190122 w 1572285"/>
                <a:gd name="connsiteY12" fmla="*/ 675992 h 944578"/>
                <a:gd name="connsiteX13" fmla="*/ 208229 w 1572285"/>
                <a:gd name="connsiteY13" fmla="*/ 739366 h 944578"/>
                <a:gd name="connsiteX14" fmla="*/ 214265 w 1572285"/>
                <a:gd name="connsiteY14" fmla="*/ 775580 h 944578"/>
                <a:gd name="connsiteX15" fmla="*/ 235390 w 1572285"/>
                <a:gd name="connsiteY15" fmla="*/ 817830 h 944578"/>
                <a:gd name="connsiteX16" fmla="*/ 235390 w 1572285"/>
                <a:gd name="connsiteY16" fmla="*/ 848008 h 944578"/>
                <a:gd name="connsiteX17" fmla="*/ 307817 w 1572285"/>
                <a:gd name="connsiteY17" fmla="*/ 935525 h 944578"/>
                <a:gd name="connsiteX18" fmla="*/ 404388 w 1572285"/>
                <a:gd name="connsiteY18" fmla="*/ 917418 h 944578"/>
                <a:gd name="connsiteX19" fmla="*/ 422495 w 1572285"/>
                <a:gd name="connsiteY19" fmla="*/ 938542 h 944578"/>
                <a:gd name="connsiteX20" fmla="*/ 506994 w 1572285"/>
                <a:gd name="connsiteY20" fmla="*/ 899311 h 944578"/>
                <a:gd name="connsiteX21" fmla="*/ 546225 w 1572285"/>
                <a:gd name="connsiteY21" fmla="*/ 944578 h 944578"/>
                <a:gd name="connsiteX22" fmla="*/ 564332 w 1572285"/>
                <a:gd name="connsiteY22" fmla="*/ 844990 h 944578"/>
                <a:gd name="connsiteX23" fmla="*/ 1530035 w 1572285"/>
                <a:gd name="connsiteY23" fmla="*/ 935525 h 944578"/>
                <a:gd name="connsiteX24" fmla="*/ 1572285 w 1572285"/>
                <a:gd name="connsiteY24" fmla="*/ 190123 h 944578"/>
                <a:gd name="connsiteX25" fmla="*/ 1189021 w 1572285"/>
                <a:gd name="connsiteY25" fmla="*/ 156927 h 944578"/>
                <a:gd name="connsiteX26" fmla="*/ 1007952 w 1572285"/>
                <a:gd name="connsiteY26" fmla="*/ 141837 h 944578"/>
                <a:gd name="connsiteX27" fmla="*/ 908364 w 1572285"/>
                <a:gd name="connsiteY27" fmla="*/ 138820 h 944578"/>
                <a:gd name="connsiteX28" fmla="*/ 742384 w 1572285"/>
                <a:gd name="connsiteY28" fmla="*/ 111659 h 944578"/>
                <a:gd name="connsiteX29" fmla="*/ 597528 w 1572285"/>
                <a:gd name="connsiteY29" fmla="*/ 93552 h 944578"/>
                <a:gd name="connsiteX30" fmla="*/ 27160 w 1572285"/>
                <a:gd name="connsiteY30" fmla="*/ 0 h 944578"/>
                <a:gd name="connsiteX0" fmla="*/ 27160 w 1572285"/>
                <a:gd name="connsiteY0" fmla="*/ 0 h 944594"/>
                <a:gd name="connsiteX1" fmla="*/ 24142 w 1572285"/>
                <a:gd name="connsiteY1" fmla="*/ 63374 h 944594"/>
                <a:gd name="connsiteX2" fmla="*/ 0 w 1572285"/>
                <a:gd name="connsiteY2" fmla="*/ 129766 h 944594"/>
                <a:gd name="connsiteX3" fmla="*/ 12071 w 1572285"/>
                <a:gd name="connsiteY3" fmla="*/ 301782 h 944594"/>
                <a:gd name="connsiteX4" fmla="*/ 69410 w 1572285"/>
                <a:gd name="connsiteY4" fmla="*/ 374210 h 944594"/>
                <a:gd name="connsiteX5" fmla="*/ 93552 w 1572285"/>
                <a:gd name="connsiteY5" fmla="*/ 422495 h 944594"/>
                <a:gd name="connsiteX6" fmla="*/ 132784 w 1572285"/>
                <a:gd name="connsiteY6" fmla="*/ 455691 h 944594"/>
                <a:gd name="connsiteX7" fmla="*/ 162962 w 1572285"/>
                <a:gd name="connsiteY7" fmla="*/ 485869 h 944594"/>
                <a:gd name="connsiteX8" fmla="*/ 135802 w 1572285"/>
                <a:gd name="connsiteY8" fmla="*/ 567350 h 944594"/>
                <a:gd name="connsiteX9" fmla="*/ 144855 w 1572285"/>
                <a:gd name="connsiteY9" fmla="*/ 618653 h 944594"/>
                <a:gd name="connsiteX10" fmla="*/ 111659 w 1572285"/>
                <a:gd name="connsiteY10" fmla="*/ 645814 h 944594"/>
                <a:gd name="connsiteX11" fmla="*/ 117695 w 1572285"/>
                <a:gd name="connsiteY11" fmla="*/ 679010 h 944594"/>
                <a:gd name="connsiteX12" fmla="*/ 190122 w 1572285"/>
                <a:gd name="connsiteY12" fmla="*/ 675992 h 944594"/>
                <a:gd name="connsiteX13" fmla="*/ 208229 w 1572285"/>
                <a:gd name="connsiteY13" fmla="*/ 739366 h 944594"/>
                <a:gd name="connsiteX14" fmla="*/ 214265 w 1572285"/>
                <a:gd name="connsiteY14" fmla="*/ 775580 h 944594"/>
                <a:gd name="connsiteX15" fmla="*/ 235390 w 1572285"/>
                <a:gd name="connsiteY15" fmla="*/ 817830 h 944594"/>
                <a:gd name="connsiteX16" fmla="*/ 235390 w 1572285"/>
                <a:gd name="connsiteY16" fmla="*/ 848008 h 944594"/>
                <a:gd name="connsiteX17" fmla="*/ 307817 w 1572285"/>
                <a:gd name="connsiteY17" fmla="*/ 935525 h 944594"/>
                <a:gd name="connsiteX18" fmla="*/ 404388 w 1572285"/>
                <a:gd name="connsiteY18" fmla="*/ 917418 h 944594"/>
                <a:gd name="connsiteX19" fmla="*/ 422495 w 1572285"/>
                <a:gd name="connsiteY19" fmla="*/ 938542 h 944594"/>
                <a:gd name="connsiteX20" fmla="*/ 506994 w 1572285"/>
                <a:gd name="connsiteY20" fmla="*/ 899311 h 944594"/>
                <a:gd name="connsiteX21" fmla="*/ 557802 w 1572285"/>
                <a:gd name="connsiteY21" fmla="*/ 944594 h 944594"/>
                <a:gd name="connsiteX22" fmla="*/ 564332 w 1572285"/>
                <a:gd name="connsiteY22" fmla="*/ 844990 h 944594"/>
                <a:gd name="connsiteX23" fmla="*/ 1530035 w 1572285"/>
                <a:gd name="connsiteY23" fmla="*/ 935525 h 944594"/>
                <a:gd name="connsiteX24" fmla="*/ 1572285 w 1572285"/>
                <a:gd name="connsiteY24" fmla="*/ 190123 h 944594"/>
                <a:gd name="connsiteX25" fmla="*/ 1189021 w 1572285"/>
                <a:gd name="connsiteY25" fmla="*/ 156927 h 944594"/>
                <a:gd name="connsiteX26" fmla="*/ 1007952 w 1572285"/>
                <a:gd name="connsiteY26" fmla="*/ 141837 h 944594"/>
                <a:gd name="connsiteX27" fmla="*/ 908364 w 1572285"/>
                <a:gd name="connsiteY27" fmla="*/ 138820 h 944594"/>
                <a:gd name="connsiteX28" fmla="*/ 742384 w 1572285"/>
                <a:gd name="connsiteY28" fmla="*/ 111659 h 944594"/>
                <a:gd name="connsiteX29" fmla="*/ 597528 w 1572285"/>
                <a:gd name="connsiteY29" fmla="*/ 93552 h 944594"/>
                <a:gd name="connsiteX30" fmla="*/ 27160 w 1572285"/>
                <a:gd name="connsiteY30" fmla="*/ 0 h 944594"/>
                <a:gd name="connsiteX0" fmla="*/ 29375 w 1574500"/>
                <a:gd name="connsiteY0" fmla="*/ 0 h 944594"/>
                <a:gd name="connsiteX1" fmla="*/ 26357 w 1574500"/>
                <a:gd name="connsiteY1" fmla="*/ 63374 h 944594"/>
                <a:gd name="connsiteX2" fmla="*/ 2215 w 1574500"/>
                <a:gd name="connsiteY2" fmla="*/ 129766 h 944594"/>
                <a:gd name="connsiteX3" fmla="*/ 0 w 1574500"/>
                <a:gd name="connsiteY3" fmla="*/ 308931 h 944594"/>
                <a:gd name="connsiteX4" fmla="*/ 71625 w 1574500"/>
                <a:gd name="connsiteY4" fmla="*/ 374210 h 944594"/>
                <a:gd name="connsiteX5" fmla="*/ 95767 w 1574500"/>
                <a:gd name="connsiteY5" fmla="*/ 422495 h 944594"/>
                <a:gd name="connsiteX6" fmla="*/ 134999 w 1574500"/>
                <a:gd name="connsiteY6" fmla="*/ 455691 h 944594"/>
                <a:gd name="connsiteX7" fmla="*/ 165177 w 1574500"/>
                <a:gd name="connsiteY7" fmla="*/ 485869 h 944594"/>
                <a:gd name="connsiteX8" fmla="*/ 138017 w 1574500"/>
                <a:gd name="connsiteY8" fmla="*/ 567350 h 944594"/>
                <a:gd name="connsiteX9" fmla="*/ 147070 w 1574500"/>
                <a:gd name="connsiteY9" fmla="*/ 618653 h 944594"/>
                <a:gd name="connsiteX10" fmla="*/ 113874 w 1574500"/>
                <a:gd name="connsiteY10" fmla="*/ 645814 h 944594"/>
                <a:gd name="connsiteX11" fmla="*/ 119910 w 1574500"/>
                <a:gd name="connsiteY11" fmla="*/ 679010 h 944594"/>
                <a:gd name="connsiteX12" fmla="*/ 192337 w 1574500"/>
                <a:gd name="connsiteY12" fmla="*/ 675992 h 944594"/>
                <a:gd name="connsiteX13" fmla="*/ 210444 w 1574500"/>
                <a:gd name="connsiteY13" fmla="*/ 739366 h 944594"/>
                <a:gd name="connsiteX14" fmla="*/ 216480 w 1574500"/>
                <a:gd name="connsiteY14" fmla="*/ 775580 h 944594"/>
                <a:gd name="connsiteX15" fmla="*/ 237605 w 1574500"/>
                <a:gd name="connsiteY15" fmla="*/ 817830 h 944594"/>
                <a:gd name="connsiteX16" fmla="*/ 237605 w 1574500"/>
                <a:gd name="connsiteY16" fmla="*/ 848008 h 944594"/>
                <a:gd name="connsiteX17" fmla="*/ 310032 w 1574500"/>
                <a:gd name="connsiteY17" fmla="*/ 935525 h 944594"/>
                <a:gd name="connsiteX18" fmla="*/ 406603 w 1574500"/>
                <a:gd name="connsiteY18" fmla="*/ 917418 h 944594"/>
                <a:gd name="connsiteX19" fmla="*/ 424710 w 1574500"/>
                <a:gd name="connsiteY19" fmla="*/ 938542 h 944594"/>
                <a:gd name="connsiteX20" fmla="*/ 509209 w 1574500"/>
                <a:gd name="connsiteY20" fmla="*/ 899311 h 944594"/>
                <a:gd name="connsiteX21" fmla="*/ 560017 w 1574500"/>
                <a:gd name="connsiteY21" fmla="*/ 944594 h 944594"/>
                <a:gd name="connsiteX22" fmla="*/ 566547 w 1574500"/>
                <a:gd name="connsiteY22" fmla="*/ 844990 h 944594"/>
                <a:gd name="connsiteX23" fmla="*/ 1532250 w 1574500"/>
                <a:gd name="connsiteY23" fmla="*/ 935525 h 944594"/>
                <a:gd name="connsiteX24" fmla="*/ 1574500 w 1574500"/>
                <a:gd name="connsiteY24" fmla="*/ 190123 h 944594"/>
                <a:gd name="connsiteX25" fmla="*/ 1191236 w 1574500"/>
                <a:gd name="connsiteY25" fmla="*/ 156927 h 944594"/>
                <a:gd name="connsiteX26" fmla="*/ 1010167 w 1574500"/>
                <a:gd name="connsiteY26" fmla="*/ 141837 h 944594"/>
                <a:gd name="connsiteX27" fmla="*/ 910579 w 1574500"/>
                <a:gd name="connsiteY27" fmla="*/ 138820 h 944594"/>
                <a:gd name="connsiteX28" fmla="*/ 744599 w 1574500"/>
                <a:gd name="connsiteY28" fmla="*/ 111659 h 944594"/>
                <a:gd name="connsiteX29" fmla="*/ 599743 w 1574500"/>
                <a:gd name="connsiteY29" fmla="*/ 93552 h 944594"/>
                <a:gd name="connsiteX30" fmla="*/ 29375 w 1574500"/>
                <a:gd name="connsiteY30" fmla="*/ 0 h 944594"/>
                <a:gd name="connsiteX0" fmla="*/ 29375 w 1574500"/>
                <a:gd name="connsiteY0" fmla="*/ 0 h 944594"/>
                <a:gd name="connsiteX1" fmla="*/ 26357 w 1574500"/>
                <a:gd name="connsiteY1" fmla="*/ 63374 h 944594"/>
                <a:gd name="connsiteX2" fmla="*/ 2215 w 1574500"/>
                <a:gd name="connsiteY2" fmla="*/ 129766 h 944594"/>
                <a:gd name="connsiteX3" fmla="*/ 0 w 1574500"/>
                <a:gd name="connsiteY3" fmla="*/ 308931 h 944594"/>
                <a:gd name="connsiteX4" fmla="*/ 95767 w 1574500"/>
                <a:gd name="connsiteY4" fmla="*/ 422495 h 944594"/>
                <a:gd name="connsiteX5" fmla="*/ 134999 w 1574500"/>
                <a:gd name="connsiteY5" fmla="*/ 455691 h 944594"/>
                <a:gd name="connsiteX6" fmla="*/ 165177 w 1574500"/>
                <a:gd name="connsiteY6" fmla="*/ 485869 h 944594"/>
                <a:gd name="connsiteX7" fmla="*/ 138017 w 1574500"/>
                <a:gd name="connsiteY7" fmla="*/ 567350 h 944594"/>
                <a:gd name="connsiteX8" fmla="*/ 147070 w 1574500"/>
                <a:gd name="connsiteY8" fmla="*/ 618653 h 944594"/>
                <a:gd name="connsiteX9" fmla="*/ 113874 w 1574500"/>
                <a:gd name="connsiteY9" fmla="*/ 645814 h 944594"/>
                <a:gd name="connsiteX10" fmla="*/ 119910 w 1574500"/>
                <a:gd name="connsiteY10" fmla="*/ 679010 h 944594"/>
                <a:gd name="connsiteX11" fmla="*/ 192337 w 1574500"/>
                <a:gd name="connsiteY11" fmla="*/ 675992 h 944594"/>
                <a:gd name="connsiteX12" fmla="*/ 210444 w 1574500"/>
                <a:gd name="connsiteY12" fmla="*/ 739366 h 944594"/>
                <a:gd name="connsiteX13" fmla="*/ 216480 w 1574500"/>
                <a:gd name="connsiteY13" fmla="*/ 775580 h 944594"/>
                <a:gd name="connsiteX14" fmla="*/ 237605 w 1574500"/>
                <a:gd name="connsiteY14" fmla="*/ 817830 h 944594"/>
                <a:gd name="connsiteX15" fmla="*/ 237605 w 1574500"/>
                <a:gd name="connsiteY15" fmla="*/ 848008 h 944594"/>
                <a:gd name="connsiteX16" fmla="*/ 310032 w 1574500"/>
                <a:gd name="connsiteY16" fmla="*/ 935525 h 944594"/>
                <a:gd name="connsiteX17" fmla="*/ 406603 w 1574500"/>
                <a:gd name="connsiteY17" fmla="*/ 917418 h 944594"/>
                <a:gd name="connsiteX18" fmla="*/ 424710 w 1574500"/>
                <a:gd name="connsiteY18" fmla="*/ 938542 h 944594"/>
                <a:gd name="connsiteX19" fmla="*/ 509209 w 1574500"/>
                <a:gd name="connsiteY19" fmla="*/ 899311 h 944594"/>
                <a:gd name="connsiteX20" fmla="*/ 560017 w 1574500"/>
                <a:gd name="connsiteY20" fmla="*/ 944594 h 944594"/>
                <a:gd name="connsiteX21" fmla="*/ 566547 w 1574500"/>
                <a:gd name="connsiteY21" fmla="*/ 844990 h 944594"/>
                <a:gd name="connsiteX22" fmla="*/ 1532250 w 1574500"/>
                <a:gd name="connsiteY22" fmla="*/ 935525 h 944594"/>
                <a:gd name="connsiteX23" fmla="*/ 1574500 w 1574500"/>
                <a:gd name="connsiteY23" fmla="*/ 190123 h 944594"/>
                <a:gd name="connsiteX24" fmla="*/ 1191236 w 1574500"/>
                <a:gd name="connsiteY24" fmla="*/ 156927 h 944594"/>
                <a:gd name="connsiteX25" fmla="*/ 1010167 w 1574500"/>
                <a:gd name="connsiteY25" fmla="*/ 141837 h 944594"/>
                <a:gd name="connsiteX26" fmla="*/ 910579 w 1574500"/>
                <a:gd name="connsiteY26" fmla="*/ 138820 h 944594"/>
                <a:gd name="connsiteX27" fmla="*/ 744599 w 1574500"/>
                <a:gd name="connsiteY27" fmla="*/ 111659 h 944594"/>
                <a:gd name="connsiteX28" fmla="*/ 599743 w 1574500"/>
                <a:gd name="connsiteY28" fmla="*/ 93552 h 944594"/>
                <a:gd name="connsiteX29" fmla="*/ 29375 w 1574500"/>
                <a:gd name="connsiteY29" fmla="*/ 0 h 944594"/>
                <a:gd name="connsiteX0" fmla="*/ 29375 w 1574500"/>
                <a:gd name="connsiteY0" fmla="*/ 0 h 944594"/>
                <a:gd name="connsiteX1" fmla="*/ 26357 w 1574500"/>
                <a:gd name="connsiteY1" fmla="*/ 63374 h 944594"/>
                <a:gd name="connsiteX2" fmla="*/ 2215 w 1574500"/>
                <a:gd name="connsiteY2" fmla="*/ 129766 h 944594"/>
                <a:gd name="connsiteX3" fmla="*/ 0 w 1574500"/>
                <a:gd name="connsiteY3" fmla="*/ 308931 h 944594"/>
                <a:gd name="connsiteX4" fmla="*/ 95767 w 1574500"/>
                <a:gd name="connsiteY4" fmla="*/ 422495 h 944594"/>
                <a:gd name="connsiteX5" fmla="*/ 165177 w 1574500"/>
                <a:gd name="connsiteY5" fmla="*/ 485869 h 944594"/>
                <a:gd name="connsiteX6" fmla="*/ 138017 w 1574500"/>
                <a:gd name="connsiteY6" fmla="*/ 567350 h 944594"/>
                <a:gd name="connsiteX7" fmla="*/ 147070 w 1574500"/>
                <a:gd name="connsiteY7" fmla="*/ 618653 h 944594"/>
                <a:gd name="connsiteX8" fmla="*/ 113874 w 1574500"/>
                <a:gd name="connsiteY8" fmla="*/ 645814 h 944594"/>
                <a:gd name="connsiteX9" fmla="*/ 119910 w 1574500"/>
                <a:gd name="connsiteY9" fmla="*/ 679010 h 944594"/>
                <a:gd name="connsiteX10" fmla="*/ 192337 w 1574500"/>
                <a:gd name="connsiteY10" fmla="*/ 675992 h 944594"/>
                <a:gd name="connsiteX11" fmla="*/ 210444 w 1574500"/>
                <a:gd name="connsiteY11" fmla="*/ 739366 h 944594"/>
                <a:gd name="connsiteX12" fmla="*/ 216480 w 1574500"/>
                <a:gd name="connsiteY12" fmla="*/ 775580 h 944594"/>
                <a:gd name="connsiteX13" fmla="*/ 237605 w 1574500"/>
                <a:gd name="connsiteY13" fmla="*/ 817830 h 944594"/>
                <a:gd name="connsiteX14" fmla="*/ 237605 w 1574500"/>
                <a:gd name="connsiteY14" fmla="*/ 848008 h 944594"/>
                <a:gd name="connsiteX15" fmla="*/ 310032 w 1574500"/>
                <a:gd name="connsiteY15" fmla="*/ 935525 h 944594"/>
                <a:gd name="connsiteX16" fmla="*/ 406603 w 1574500"/>
                <a:gd name="connsiteY16" fmla="*/ 917418 h 944594"/>
                <a:gd name="connsiteX17" fmla="*/ 424710 w 1574500"/>
                <a:gd name="connsiteY17" fmla="*/ 938542 h 944594"/>
                <a:gd name="connsiteX18" fmla="*/ 509209 w 1574500"/>
                <a:gd name="connsiteY18" fmla="*/ 899311 h 944594"/>
                <a:gd name="connsiteX19" fmla="*/ 560017 w 1574500"/>
                <a:gd name="connsiteY19" fmla="*/ 944594 h 944594"/>
                <a:gd name="connsiteX20" fmla="*/ 566547 w 1574500"/>
                <a:gd name="connsiteY20" fmla="*/ 844990 h 944594"/>
                <a:gd name="connsiteX21" fmla="*/ 1532250 w 1574500"/>
                <a:gd name="connsiteY21" fmla="*/ 935525 h 944594"/>
                <a:gd name="connsiteX22" fmla="*/ 1574500 w 1574500"/>
                <a:gd name="connsiteY22" fmla="*/ 190123 h 944594"/>
                <a:gd name="connsiteX23" fmla="*/ 1191236 w 1574500"/>
                <a:gd name="connsiteY23" fmla="*/ 156927 h 944594"/>
                <a:gd name="connsiteX24" fmla="*/ 1010167 w 1574500"/>
                <a:gd name="connsiteY24" fmla="*/ 141837 h 944594"/>
                <a:gd name="connsiteX25" fmla="*/ 910579 w 1574500"/>
                <a:gd name="connsiteY25" fmla="*/ 138820 h 944594"/>
                <a:gd name="connsiteX26" fmla="*/ 744599 w 1574500"/>
                <a:gd name="connsiteY26" fmla="*/ 111659 h 944594"/>
                <a:gd name="connsiteX27" fmla="*/ 599743 w 1574500"/>
                <a:gd name="connsiteY27" fmla="*/ 93552 h 944594"/>
                <a:gd name="connsiteX28" fmla="*/ 29375 w 1574500"/>
                <a:gd name="connsiteY28" fmla="*/ 0 h 944594"/>
                <a:gd name="connsiteX0" fmla="*/ 29375 w 1574500"/>
                <a:gd name="connsiteY0" fmla="*/ 0 h 944594"/>
                <a:gd name="connsiteX1" fmla="*/ 26357 w 1574500"/>
                <a:gd name="connsiteY1" fmla="*/ 63374 h 944594"/>
                <a:gd name="connsiteX2" fmla="*/ 2215 w 1574500"/>
                <a:gd name="connsiteY2" fmla="*/ 129766 h 944594"/>
                <a:gd name="connsiteX3" fmla="*/ 0 w 1574500"/>
                <a:gd name="connsiteY3" fmla="*/ 308931 h 944594"/>
                <a:gd name="connsiteX4" fmla="*/ 86191 w 1574500"/>
                <a:gd name="connsiteY4" fmla="*/ 429646 h 944594"/>
                <a:gd name="connsiteX5" fmla="*/ 165177 w 1574500"/>
                <a:gd name="connsiteY5" fmla="*/ 485869 h 944594"/>
                <a:gd name="connsiteX6" fmla="*/ 138017 w 1574500"/>
                <a:gd name="connsiteY6" fmla="*/ 567350 h 944594"/>
                <a:gd name="connsiteX7" fmla="*/ 147070 w 1574500"/>
                <a:gd name="connsiteY7" fmla="*/ 618653 h 944594"/>
                <a:gd name="connsiteX8" fmla="*/ 113874 w 1574500"/>
                <a:gd name="connsiteY8" fmla="*/ 645814 h 944594"/>
                <a:gd name="connsiteX9" fmla="*/ 119910 w 1574500"/>
                <a:gd name="connsiteY9" fmla="*/ 679010 h 944594"/>
                <a:gd name="connsiteX10" fmla="*/ 192337 w 1574500"/>
                <a:gd name="connsiteY10" fmla="*/ 675992 h 944594"/>
                <a:gd name="connsiteX11" fmla="*/ 210444 w 1574500"/>
                <a:gd name="connsiteY11" fmla="*/ 739366 h 944594"/>
                <a:gd name="connsiteX12" fmla="*/ 216480 w 1574500"/>
                <a:gd name="connsiteY12" fmla="*/ 775580 h 944594"/>
                <a:gd name="connsiteX13" fmla="*/ 237605 w 1574500"/>
                <a:gd name="connsiteY13" fmla="*/ 817830 h 944594"/>
                <a:gd name="connsiteX14" fmla="*/ 237605 w 1574500"/>
                <a:gd name="connsiteY14" fmla="*/ 848008 h 944594"/>
                <a:gd name="connsiteX15" fmla="*/ 310032 w 1574500"/>
                <a:gd name="connsiteY15" fmla="*/ 935525 h 944594"/>
                <a:gd name="connsiteX16" fmla="*/ 406603 w 1574500"/>
                <a:gd name="connsiteY16" fmla="*/ 917418 h 944594"/>
                <a:gd name="connsiteX17" fmla="*/ 424710 w 1574500"/>
                <a:gd name="connsiteY17" fmla="*/ 938542 h 944594"/>
                <a:gd name="connsiteX18" fmla="*/ 509209 w 1574500"/>
                <a:gd name="connsiteY18" fmla="*/ 899311 h 944594"/>
                <a:gd name="connsiteX19" fmla="*/ 560017 w 1574500"/>
                <a:gd name="connsiteY19" fmla="*/ 944594 h 944594"/>
                <a:gd name="connsiteX20" fmla="*/ 566547 w 1574500"/>
                <a:gd name="connsiteY20" fmla="*/ 844990 h 944594"/>
                <a:gd name="connsiteX21" fmla="*/ 1532250 w 1574500"/>
                <a:gd name="connsiteY21" fmla="*/ 935525 h 944594"/>
                <a:gd name="connsiteX22" fmla="*/ 1574500 w 1574500"/>
                <a:gd name="connsiteY22" fmla="*/ 190123 h 944594"/>
                <a:gd name="connsiteX23" fmla="*/ 1191236 w 1574500"/>
                <a:gd name="connsiteY23" fmla="*/ 156927 h 944594"/>
                <a:gd name="connsiteX24" fmla="*/ 1010167 w 1574500"/>
                <a:gd name="connsiteY24" fmla="*/ 141837 h 944594"/>
                <a:gd name="connsiteX25" fmla="*/ 910579 w 1574500"/>
                <a:gd name="connsiteY25" fmla="*/ 138820 h 944594"/>
                <a:gd name="connsiteX26" fmla="*/ 744599 w 1574500"/>
                <a:gd name="connsiteY26" fmla="*/ 111659 h 944594"/>
                <a:gd name="connsiteX27" fmla="*/ 599743 w 1574500"/>
                <a:gd name="connsiteY27" fmla="*/ 93552 h 944594"/>
                <a:gd name="connsiteX28" fmla="*/ 29375 w 1574500"/>
                <a:gd name="connsiteY28" fmla="*/ 0 h 944594"/>
                <a:gd name="connsiteX0" fmla="*/ 29375 w 1574500"/>
                <a:gd name="connsiteY0" fmla="*/ 0 h 944594"/>
                <a:gd name="connsiteX1" fmla="*/ 26357 w 1574500"/>
                <a:gd name="connsiteY1" fmla="*/ 63374 h 944594"/>
                <a:gd name="connsiteX2" fmla="*/ 2215 w 1574500"/>
                <a:gd name="connsiteY2" fmla="*/ 129766 h 944594"/>
                <a:gd name="connsiteX3" fmla="*/ 0 w 1574500"/>
                <a:gd name="connsiteY3" fmla="*/ 308931 h 944594"/>
                <a:gd name="connsiteX4" fmla="*/ 86191 w 1574500"/>
                <a:gd name="connsiteY4" fmla="*/ 429646 h 944594"/>
                <a:gd name="connsiteX5" fmla="*/ 148421 w 1574500"/>
                <a:gd name="connsiteY5" fmla="*/ 485877 h 944594"/>
                <a:gd name="connsiteX6" fmla="*/ 138017 w 1574500"/>
                <a:gd name="connsiteY6" fmla="*/ 567350 h 944594"/>
                <a:gd name="connsiteX7" fmla="*/ 147070 w 1574500"/>
                <a:gd name="connsiteY7" fmla="*/ 618653 h 944594"/>
                <a:gd name="connsiteX8" fmla="*/ 113874 w 1574500"/>
                <a:gd name="connsiteY8" fmla="*/ 645814 h 944594"/>
                <a:gd name="connsiteX9" fmla="*/ 119910 w 1574500"/>
                <a:gd name="connsiteY9" fmla="*/ 679010 h 944594"/>
                <a:gd name="connsiteX10" fmla="*/ 192337 w 1574500"/>
                <a:gd name="connsiteY10" fmla="*/ 675992 h 944594"/>
                <a:gd name="connsiteX11" fmla="*/ 210444 w 1574500"/>
                <a:gd name="connsiteY11" fmla="*/ 739366 h 944594"/>
                <a:gd name="connsiteX12" fmla="*/ 216480 w 1574500"/>
                <a:gd name="connsiteY12" fmla="*/ 775580 h 944594"/>
                <a:gd name="connsiteX13" fmla="*/ 237605 w 1574500"/>
                <a:gd name="connsiteY13" fmla="*/ 817830 h 944594"/>
                <a:gd name="connsiteX14" fmla="*/ 237605 w 1574500"/>
                <a:gd name="connsiteY14" fmla="*/ 848008 h 944594"/>
                <a:gd name="connsiteX15" fmla="*/ 310032 w 1574500"/>
                <a:gd name="connsiteY15" fmla="*/ 935525 h 944594"/>
                <a:gd name="connsiteX16" fmla="*/ 406603 w 1574500"/>
                <a:gd name="connsiteY16" fmla="*/ 917418 h 944594"/>
                <a:gd name="connsiteX17" fmla="*/ 424710 w 1574500"/>
                <a:gd name="connsiteY17" fmla="*/ 938542 h 944594"/>
                <a:gd name="connsiteX18" fmla="*/ 509209 w 1574500"/>
                <a:gd name="connsiteY18" fmla="*/ 899311 h 944594"/>
                <a:gd name="connsiteX19" fmla="*/ 560017 w 1574500"/>
                <a:gd name="connsiteY19" fmla="*/ 944594 h 944594"/>
                <a:gd name="connsiteX20" fmla="*/ 566547 w 1574500"/>
                <a:gd name="connsiteY20" fmla="*/ 844990 h 944594"/>
                <a:gd name="connsiteX21" fmla="*/ 1532250 w 1574500"/>
                <a:gd name="connsiteY21" fmla="*/ 935525 h 944594"/>
                <a:gd name="connsiteX22" fmla="*/ 1574500 w 1574500"/>
                <a:gd name="connsiteY22" fmla="*/ 190123 h 944594"/>
                <a:gd name="connsiteX23" fmla="*/ 1191236 w 1574500"/>
                <a:gd name="connsiteY23" fmla="*/ 156927 h 944594"/>
                <a:gd name="connsiteX24" fmla="*/ 1010167 w 1574500"/>
                <a:gd name="connsiteY24" fmla="*/ 141837 h 944594"/>
                <a:gd name="connsiteX25" fmla="*/ 910579 w 1574500"/>
                <a:gd name="connsiteY25" fmla="*/ 138820 h 944594"/>
                <a:gd name="connsiteX26" fmla="*/ 744599 w 1574500"/>
                <a:gd name="connsiteY26" fmla="*/ 111659 h 944594"/>
                <a:gd name="connsiteX27" fmla="*/ 599743 w 1574500"/>
                <a:gd name="connsiteY27" fmla="*/ 93552 h 944594"/>
                <a:gd name="connsiteX28" fmla="*/ 29375 w 1574500"/>
                <a:gd name="connsiteY28" fmla="*/ 0 h 944594"/>
                <a:gd name="connsiteX0" fmla="*/ 29375 w 1574500"/>
                <a:gd name="connsiteY0" fmla="*/ 0 h 944594"/>
                <a:gd name="connsiteX1" fmla="*/ 26357 w 1574500"/>
                <a:gd name="connsiteY1" fmla="*/ 63374 h 944594"/>
                <a:gd name="connsiteX2" fmla="*/ 2215 w 1574500"/>
                <a:gd name="connsiteY2" fmla="*/ 129766 h 944594"/>
                <a:gd name="connsiteX3" fmla="*/ 0 w 1574500"/>
                <a:gd name="connsiteY3" fmla="*/ 308931 h 944594"/>
                <a:gd name="connsiteX4" fmla="*/ 86191 w 1574500"/>
                <a:gd name="connsiteY4" fmla="*/ 429646 h 944594"/>
                <a:gd name="connsiteX5" fmla="*/ 148421 w 1574500"/>
                <a:gd name="connsiteY5" fmla="*/ 485877 h 944594"/>
                <a:gd name="connsiteX6" fmla="*/ 123656 w 1574500"/>
                <a:gd name="connsiteY6" fmla="*/ 567360 h 944594"/>
                <a:gd name="connsiteX7" fmla="*/ 147070 w 1574500"/>
                <a:gd name="connsiteY7" fmla="*/ 618653 h 944594"/>
                <a:gd name="connsiteX8" fmla="*/ 113874 w 1574500"/>
                <a:gd name="connsiteY8" fmla="*/ 645814 h 944594"/>
                <a:gd name="connsiteX9" fmla="*/ 119910 w 1574500"/>
                <a:gd name="connsiteY9" fmla="*/ 679010 h 944594"/>
                <a:gd name="connsiteX10" fmla="*/ 192337 w 1574500"/>
                <a:gd name="connsiteY10" fmla="*/ 675992 h 944594"/>
                <a:gd name="connsiteX11" fmla="*/ 210444 w 1574500"/>
                <a:gd name="connsiteY11" fmla="*/ 739366 h 944594"/>
                <a:gd name="connsiteX12" fmla="*/ 216480 w 1574500"/>
                <a:gd name="connsiteY12" fmla="*/ 775580 h 944594"/>
                <a:gd name="connsiteX13" fmla="*/ 237605 w 1574500"/>
                <a:gd name="connsiteY13" fmla="*/ 817830 h 944594"/>
                <a:gd name="connsiteX14" fmla="*/ 237605 w 1574500"/>
                <a:gd name="connsiteY14" fmla="*/ 848008 h 944594"/>
                <a:gd name="connsiteX15" fmla="*/ 310032 w 1574500"/>
                <a:gd name="connsiteY15" fmla="*/ 935525 h 944594"/>
                <a:gd name="connsiteX16" fmla="*/ 406603 w 1574500"/>
                <a:gd name="connsiteY16" fmla="*/ 917418 h 944594"/>
                <a:gd name="connsiteX17" fmla="*/ 424710 w 1574500"/>
                <a:gd name="connsiteY17" fmla="*/ 938542 h 944594"/>
                <a:gd name="connsiteX18" fmla="*/ 509209 w 1574500"/>
                <a:gd name="connsiteY18" fmla="*/ 899311 h 944594"/>
                <a:gd name="connsiteX19" fmla="*/ 560017 w 1574500"/>
                <a:gd name="connsiteY19" fmla="*/ 944594 h 944594"/>
                <a:gd name="connsiteX20" fmla="*/ 566547 w 1574500"/>
                <a:gd name="connsiteY20" fmla="*/ 844990 h 944594"/>
                <a:gd name="connsiteX21" fmla="*/ 1532250 w 1574500"/>
                <a:gd name="connsiteY21" fmla="*/ 935525 h 944594"/>
                <a:gd name="connsiteX22" fmla="*/ 1574500 w 1574500"/>
                <a:gd name="connsiteY22" fmla="*/ 190123 h 944594"/>
                <a:gd name="connsiteX23" fmla="*/ 1191236 w 1574500"/>
                <a:gd name="connsiteY23" fmla="*/ 156927 h 944594"/>
                <a:gd name="connsiteX24" fmla="*/ 1010167 w 1574500"/>
                <a:gd name="connsiteY24" fmla="*/ 141837 h 944594"/>
                <a:gd name="connsiteX25" fmla="*/ 910579 w 1574500"/>
                <a:gd name="connsiteY25" fmla="*/ 138820 h 944594"/>
                <a:gd name="connsiteX26" fmla="*/ 744599 w 1574500"/>
                <a:gd name="connsiteY26" fmla="*/ 111659 h 944594"/>
                <a:gd name="connsiteX27" fmla="*/ 599743 w 1574500"/>
                <a:gd name="connsiteY27" fmla="*/ 93552 h 944594"/>
                <a:gd name="connsiteX28" fmla="*/ 29375 w 1574500"/>
                <a:gd name="connsiteY28" fmla="*/ 0 h 944594"/>
                <a:gd name="connsiteX0" fmla="*/ 29375 w 1574500"/>
                <a:gd name="connsiteY0" fmla="*/ 0 h 944594"/>
                <a:gd name="connsiteX1" fmla="*/ 26357 w 1574500"/>
                <a:gd name="connsiteY1" fmla="*/ 63374 h 944594"/>
                <a:gd name="connsiteX2" fmla="*/ 2215 w 1574500"/>
                <a:gd name="connsiteY2" fmla="*/ 129766 h 944594"/>
                <a:gd name="connsiteX3" fmla="*/ 0 w 1574500"/>
                <a:gd name="connsiteY3" fmla="*/ 308931 h 944594"/>
                <a:gd name="connsiteX4" fmla="*/ 86191 w 1574500"/>
                <a:gd name="connsiteY4" fmla="*/ 429646 h 944594"/>
                <a:gd name="connsiteX5" fmla="*/ 148421 w 1574500"/>
                <a:gd name="connsiteY5" fmla="*/ 485877 h 944594"/>
                <a:gd name="connsiteX6" fmla="*/ 123656 w 1574500"/>
                <a:gd name="connsiteY6" fmla="*/ 567360 h 944594"/>
                <a:gd name="connsiteX7" fmla="*/ 132705 w 1574500"/>
                <a:gd name="connsiteY7" fmla="*/ 618663 h 944594"/>
                <a:gd name="connsiteX8" fmla="*/ 113874 w 1574500"/>
                <a:gd name="connsiteY8" fmla="*/ 645814 h 944594"/>
                <a:gd name="connsiteX9" fmla="*/ 119910 w 1574500"/>
                <a:gd name="connsiteY9" fmla="*/ 679010 h 944594"/>
                <a:gd name="connsiteX10" fmla="*/ 192337 w 1574500"/>
                <a:gd name="connsiteY10" fmla="*/ 675992 h 944594"/>
                <a:gd name="connsiteX11" fmla="*/ 210444 w 1574500"/>
                <a:gd name="connsiteY11" fmla="*/ 739366 h 944594"/>
                <a:gd name="connsiteX12" fmla="*/ 216480 w 1574500"/>
                <a:gd name="connsiteY12" fmla="*/ 775580 h 944594"/>
                <a:gd name="connsiteX13" fmla="*/ 237605 w 1574500"/>
                <a:gd name="connsiteY13" fmla="*/ 817830 h 944594"/>
                <a:gd name="connsiteX14" fmla="*/ 237605 w 1574500"/>
                <a:gd name="connsiteY14" fmla="*/ 848008 h 944594"/>
                <a:gd name="connsiteX15" fmla="*/ 310032 w 1574500"/>
                <a:gd name="connsiteY15" fmla="*/ 935525 h 944594"/>
                <a:gd name="connsiteX16" fmla="*/ 406603 w 1574500"/>
                <a:gd name="connsiteY16" fmla="*/ 917418 h 944594"/>
                <a:gd name="connsiteX17" fmla="*/ 424710 w 1574500"/>
                <a:gd name="connsiteY17" fmla="*/ 938542 h 944594"/>
                <a:gd name="connsiteX18" fmla="*/ 509209 w 1574500"/>
                <a:gd name="connsiteY18" fmla="*/ 899311 h 944594"/>
                <a:gd name="connsiteX19" fmla="*/ 560017 w 1574500"/>
                <a:gd name="connsiteY19" fmla="*/ 944594 h 944594"/>
                <a:gd name="connsiteX20" fmla="*/ 566547 w 1574500"/>
                <a:gd name="connsiteY20" fmla="*/ 844990 h 944594"/>
                <a:gd name="connsiteX21" fmla="*/ 1532250 w 1574500"/>
                <a:gd name="connsiteY21" fmla="*/ 935525 h 944594"/>
                <a:gd name="connsiteX22" fmla="*/ 1574500 w 1574500"/>
                <a:gd name="connsiteY22" fmla="*/ 190123 h 944594"/>
                <a:gd name="connsiteX23" fmla="*/ 1191236 w 1574500"/>
                <a:gd name="connsiteY23" fmla="*/ 156927 h 944594"/>
                <a:gd name="connsiteX24" fmla="*/ 1010167 w 1574500"/>
                <a:gd name="connsiteY24" fmla="*/ 141837 h 944594"/>
                <a:gd name="connsiteX25" fmla="*/ 910579 w 1574500"/>
                <a:gd name="connsiteY25" fmla="*/ 138820 h 944594"/>
                <a:gd name="connsiteX26" fmla="*/ 744599 w 1574500"/>
                <a:gd name="connsiteY26" fmla="*/ 111659 h 944594"/>
                <a:gd name="connsiteX27" fmla="*/ 599743 w 1574500"/>
                <a:gd name="connsiteY27" fmla="*/ 93552 h 944594"/>
                <a:gd name="connsiteX28" fmla="*/ 29375 w 1574500"/>
                <a:gd name="connsiteY28" fmla="*/ 0 h 944594"/>
                <a:gd name="connsiteX0" fmla="*/ 29375 w 1574500"/>
                <a:gd name="connsiteY0" fmla="*/ 0 h 944594"/>
                <a:gd name="connsiteX1" fmla="*/ 26357 w 1574500"/>
                <a:gd name="connsiteY1" fmla="*/ 63374 h 944594"/>
                <a:gd name="connsiteX2" fmla="*/ 2215 w 1574500"/>
                <a:gd name="connsiteY2" fmla="*/ 129766 h 944594"/>
                <a:gd name="connsiteX3" fmla="*/ 0 w 1574500"/>
                <a:gd name="connsiteY3" fmla="*/ 308931 h 944594"/>
                <a:gd name="connsiteX4" fmla="*/ 86191 w 1574500"/>
                <a:gd name="connsiteY4" fmla="*/ 429646 h 944594"/>
                <a:gd name="connsiteX5" fmla="*/ 148421 w 1574500"/>
                <a:gd name="connsiteY5" fmla="*/ 485877 h 944594"/>
                <a:gd name="connsiteX6" fmla="*/ 123656 w 1574500"/>
                <a:gd name="connsiteY6" fmla="*/ 567360 h 944594"/>
                <a:gd name="connsiteX7" fmla="*/ 132705 w 1574500"/>
                <a:gd name="connsiteY7" fmla="*/ 618663 h 944594"/>
                <a:gd name="connsiteX8" fmla="*/ 113874 w 1574500"/>
                <a:gd name="connsiteY8" fmla="*/ 645814 h 944594"/>
                <a:gd name="connsiteX9" fmla="*/ 119910 w 1574500"/>
                <a:gd name="connsiteY9" fmla="*/ 679010 h 944594"/>
                <a:gd name="connsiteX10" fmla="*/ 192337 w 1574500"/>
                <a:gd name="connsiteY10" fmla="*/ 675992 h 944594"/>
                <a:gd name="connsiteX11" fmla="*/ 210444 w 1574500"/>
                <a:gd name="connsiteY11" fmla="*/ 739366 h 944594"/>
                <a:gd name="connsiteX12" fmla="*/ 216480 w 1574500"/>
                <a:gd name="connsiteY12" fmla="*/ 775580 h 944594"/>
                <a:gd name="connsiteX13" fmla="*/ 237605 w 1574500"/>
                <a:gd name="connsiteY13" fmla="*/ 817830 h 944594"/>
                <a:gd name="connsiteX14" fmla="*/ 227946 w 1574500"/>
                <a:gd name="connsiteY14" fmla="*/ 874216 h 944594"/>
                <a:gd name="connsiteX15" fmla="*/ 310032 w 1574500"/>
                <a:gd name="connsiteY15" fmla="*/ 935525 h 944594"/>
                <a:gd name="connsiteX16" fmla="*/ 406603 w 1574500"/>
                <a:gd name="connsiteY16" fmla="*/ 917418 h 944594"/>
                <a:gd name="connsiteX17" fmla="*/ 424710 w 1574500"/>
                <a:gd name="connsiteY17" fmla="*/ 938542 h 944594"/>
                <a:gd name="connsiteX18" fmla="*/ 509209 w 1574500"/>
                <a:gd name="connsiteY18" fmla="*/ 899311 h 944594"/>
                <a:gd name="connsiteX19" fmla="*/ 560017 w 1574500"/>
                <a:gd name="connsiteY19" fmla="*/ 944594 h 944594"/>
                <a:gd name="connsiteX20" fmla="*/ 566547 w 1574500"/>
                <a:gd name="connsiteY20" fmla="*/ 844990 h 944594"/>
                <a:gd name="connsiteX21" fmla="*/ 1532250 w 1574500"/>
                <a:gd name="connsiteY21" fmla="*/ 935525 h 944594"/>
                <a:gd name="connsiteX22" fmla="*/ 1574500 w 1574500"/>
                <a:gd name="connsiteY22" fmla="*/ 190123 h 944594"/>
                <a:gd name="connsiteX23" fmla="*/ 1191236 w 1574500"/>
                <a:gd name="connsiteY23" fmla="*/ 156927 h 944594"/>
                <a:gd name="connsiteX24" fmla="*/ 1010167 w 1574500"/>
                <a:gd name="connsiteY24" fmla="*/ 141837 h 944594"/>
                <a:gd name="connsiteX25" fmla="*/ 910579 w 1574500"/>
                <a:gd name="connsiteY25" fmla="*/ 138820 h 944594"/>
                <a:gd name="connsiteX26" fmla="*/ 744599 w 1574500"/>
                <a:gd name="connsiteY26" fmla="*/ 111659 h 944594"/>
                <a:gd name="connsiteX27" fmla="*/ 599743 w 1574500"/>
                <a:gd name="connsiteY27" fmla="*/ 93552 h 944594"/>
                <a:gd name="connsiteX28" fmla="*/ 29375 w 1574500"/>
                <a:gd name="connsiteY28" fmla="*/ 0 h 944594"/>
                <a:gd name="connsiteX0" fmla="*/ 29375 w 1574500"/>
                <a:gd name="connsiteY0" fmla="*/ 0 h 952209"/>
                <a:gd name="connsiteX1" fmla="*/ 26357 w 1574500"/>
                <a:gd name="connsiteY1" fmla="*/ 63374 h 952209"/>
                <a:gd name="connsiteX2" fmla="*/ 2215 w 1574500"/>
                <a:gd name="connsiteY2" fmla="*/ 129766 h 952209"/>
                <a:gd name="connsiteX3" fmla="*/ 0 w 1574500"/>
                <a:gd name="connsiteY3" fmla="*/ 308931 h 952209"/>
                <a:gd name="connsiteX4" fmla="*/ 86191 w 1574500"/>
                <a:gd name="connsiteY4" fmla="*/ 429646 h 952209"/>
                <a:gd name="connsiteX5" fmla="*/ 148421 w 1574500"/>
                <a:gd name="connsiteY5" fmla="*/ 485877 h 952209"/>
                <a:gd name="connsiteX6" fmla="*/ 123656 w 1574500"/>
                <a:gd name="connsiteY6" fmla="*/ 567360 h 952209"/>
                <a:gd name="connsiteX7" fmla="*/ 132705 w 1574500"/>
                <a:gd name="connsiteY7" fmla="*/ 618663 h 952209"/>
                <a:gd name="connsiteX8" fmla="*/ 113874 w 1574500"/>
                <a:gd name="connsiteY8" fmla="*/ 645814 h 952209"/>
                <a:gd name="connsiteX9" fmla="*/ 119910 w 1574500"/>
                <a:gd name="connsiteY9" fmla="*/ 679010 h 952209"/>
                <a:gd name="connsiteX10" fmla="*/ 192337 w 1574500"/>
                <a:gd name="connsiteY10" fmla="*/ 675992 h 952209"/>
                <a:gd name="connsiteX11" fmla="*/ 210444 w 1574500"/>
                <a:gd name="connsiteY11" fmla="*/ 739366 h 952209"/>
                <a:gd name="connsiteX12" fmla="*/ 216480 w 1574500"/>
                <a:gd name="connsiteY12" fmla="*/ 775580 h 952209"/>
                <a:gd name="connsiteX13" fmla="*/ 237605 w 1574500"/>
                <a:gd name="connsiteY13" fmla="*/ 817830 h 952209"/>
                <a:gd name="connsiteX14" fmla="*/ 227946 w 1574500"/>
                <a:gd name="connsiteY14" fmla="*/ 874216 h 952209"/>
                <a:gd name="connsiteX15" fmla="*/ 312230 w 1574500"/>
                <a:gd name="connsiteY15" fmla="*/ 952209 h 952209"/>
                <a:gd name="connsiteX16" fmla="*/ 406603 w 1574500"/>
                <a:gd name="connsiteY16" fmla="*/ 917418 h 952209"/>
                <a:gd name="connsiteX17" fmla="*/ 424710 w 1574500"/>
                <a:gd name="connsiteY17" fmla="*/ 938542 h 952209"/>
                <a:gd name="connsiteX18" fmla="*/ 509209 w 1574500"/>
                <a:gd name="connsiteY18" fmla="*/ 899311 h 952209"/>
                <a:gd name="connsiteX19" fmla="*/ 560017 w 1574500"/>
                <a:gd name="connsiteY19" fmla="*/ 944594 h 952209"/>
                <a:gd name="connsiteX20" fmla="*/ 566547 w 1574500"/>
                <a:gd name="connsiteY20" fmla="*/ 844990 h 952209"/>
                <a:gd name="connsiteX21" fmla="*/ 1532250 w 1574500"/>
                <a:gd name="connsiteY21" fmla="*/ 935525 h 952209"/>
                <a:gd name="connsiteX22" fmla="*/ 1574500 w 1574500"/>
                <a:gd name="connsiteY22" fmla="*/ 190123 h 952209"/>
                <a:gd name="connsiteX23" fmla="*/ 1191236 w 1574500"/>
                <a:gd name="connsiteY23" fmla="*/ 156927 h 952209"/>
                <a:gd name="connsiteX24" fmla="*/ 1010167 w 1574500"/>
                <a:gd name="connsiteY24" fmla="*/ 141837 h 952209"/>
                <a:gd name="connsiteX25" fmla="*/ 910579 w 1574500"/>
                <a:gd name="connsiteY25" fmla="*/ 138820 h 952209"/>
                <a:gd name="connsiteX26" fmla="*/ 744599 w 1574500"/>
                <a:gd name="connsiteY26" fmla="*/ 111659 h 952209"/>
                <a:gd name="connsiteX27" fmla="*/ 599743 w 1574500"/>
                <a:gd name="connsiteY27" fmla="*/ 93552 h 952209"/>
                <a:gd name="connsiteX28" fmla="*/ 29375 w 1574500"/>
                <a:gd name="connsiteY28" fmla="*/ 0 h 952209"/>
                <a:gd name="connsiteX0" fmla="*/ 29375 w 1574500"/>
                <a:gd name="connsiteY0" fmla="*/ 0 h 952845"/>
                <a:gd name="connsiteX1" fmla="*/ 26357 w 1574500"/>
                <a:gd name="connsiteY1" fmla="*/ 63374 h 952845"/>
                <a:gd name="connsiteX2" fmla="*/ 2215 w 1574500"/>
                <a:gd name="connsiteY2" fmla="*/ 129766 h 952845"/>
                <a:gd name="connsiteX3" fmla="*/ 0 w 1574500"/>
                <a:gd name="connsiteY3" fmla="*/ 308931 h 952845"/>
                <a:gd name="connsiteX4" fmla="*/ 86191 w 1574500"/>
                <a:gd name="connsiteY4" fmla="*/ 429646 h 952845"/>
                <a:gd name="connsiteX5" fmla="*/ 148421 w 1574500"/>
                <a:gd name="connsiteY5" fmla="*/ 485877 h 952845"/>
                <a:gd name="connsiteX6" fmla="*/ 123656 w 1574500"/>
                <a:gd name="connsiteY6" fmla="*/ 567360 h 952845"/>
                <a:gd name="connsiteX7" fmla="*/ 132705 w 1574500"/>
                <a:gd name="connsiteY7" fmla="*/ 618663 h 952845"/>
                <a:gd name="connsiteX8" fmla="*/ 113874 w 1574500"/>
                <a:gd name="connsiteY8" fmla="*/ 645814 h 952845"/>
                <a:gd name="connsiteX9" fmla="*/ 119910 w 1574500"/>
                <a:gd name="connsiteY9" fmla="*/ 679010 h 952845"/>
                <a:gd name="connsiteX10" fmla="*/ 192337 w 1574500"/>
                <a:gd name="connsiteY10" fmla="*/ 675992 h 952845"/>
                <a:gd name="connsiteX11" fmla="*/ 210444 w 1574500"/>
                <a:gd name="connsiteY11" fmla="*/ 739366 h 952845"/>
                <a:gd name="connsiteX12" fmla="*/ 216480 w 1574500"/>
                <a:gd name="connsiteY12" fmla="*/ 775580 h 952845"/>
                <a:gd name="connsiteX13" fmla="*/ 237605 w 1574500"/>
                <a:gd name="connsiteY13" fmla="*/ 817830 h 952845"/>
                <a:gd name="connsiteX14" fmla="*/ 227946 w 1574500"/>
                <a:gd name="connsiteY14" fmla="*/ 874216 h 952845"/>
                <a:gd name="connsiteX15" fmla="*/ 312230 w 1574500"/>
                <a:gd name="connsiteY15" fmla="*/ 952209 h 952845"/>
                <a:gd name="connsiteX16" fmla="*/ 406603 w 1574500"/>
                <a:gd name="connsiteY16" fmla="*/ 917418 h 952845"/>
                <a:gd name="connsiteX17" fmla="*/ 455399 w 1574500"/>
                <a:gd name="connsiteY17" fmla="*/ 952845 h 952845"/>
                <a:gd name="connsiteX18" fmla="*/ 509209 w 1574500"/>
                <a:gd name="connsiteY18" fmla="*/ 899311 h 952845"/>
                <a:gd name="connsiteX19" fmla="*/ 560017 w 1574500"/>
                <a:gd name="connsiteY19" fmla="*/ 944594 h 952845"/>
                <a:gd name="connsiteX20" fmla="*/ 566547 w 1574500"/>
                <a:gd name="connsiteY20" fmla="*/ 844990 h 952845"/>
                <a:gd name="connsiteX21" fmla="*/ 1532250 w 1574500"/>
                <a:gd name="connsiteY21" fmla="*/ 935525 h 952845"/>
                <a:gd name="connsiteX22" fmla="*/ 1574500 w 1574500"/>
                <a:gd name="connsiteY22" fmla="*/ 190123 h 952845"/>
                <a:gd name="connsiteX23" fmla="*/ 1191236 w 1574500"/>
                <a:gd name="connsiteY23" fmla="*/ 156927 h 952845"/>
                <a:gd name="connsiteX24" fmla="*/ 1010167 w 1574500"/>
                <a:gd name="connsiteY24" fmla="*/ 141837 h 952845"/>
                <a:gd name="connsiteX25" fmla="*/ 910579 w 1574500"/>
                <a:gd name="connsiteY25" fmla="*/ 138820 h 952845"/>
                <a:gd name="connsiteX26" fmla="*/ 744599 w 1574500"/>
                <a:gd name="connsiteY26" fmla="*/ 111659 h 952845"/>
                <a:gd name="connsiteX27" fmla="*/ 599743 w 1574500"/>
                <a:gd name="connsiteY27" fmla="*/ 93552 h 952845"/>
                <a:gd name="connsiteX28" fmla="*/ 29375 w 1574500"/>
                <a:gd name="connsiteY28" fmla="*/ 0 h 952845"/>
                <a:gd name="connsiteX0" fmla="*/ 29375 w 1574500"/>
                <a:gd name="connsiteY0" fmla="*/ 0 h 952845"/>
                <a:gd name="connsiteX1" fmla="*/ 26357 w 1574500"/>
                <a:gd name="connsiteY1" fmla="*/ 63374 h 952845"/>
                <a:gd name="connsiteX2" fmla="*/ 2215 w 1574500"/>
                <a:gd name="connsiteY2" fmla="*/ 129766 h 952845"/>
                <a:gd name="connsiteX3" fmla="*/ 0 w 1574500"/>
                <a:gd name="connsiteY3" fmla="*/ 308931 h 952845"/>
                <a:gd name="connsiteX4" fmla="*/ 86191 w 1574500"/>
                <a:gd name="connsiteY4" fmla="*/ 429646 h 952845"/>
                <a:gd name="connsiteX5" fmla="*/ 148421 w 1574500"/>
                <a:gd name="connsiteY5" fmla="*/ 485877 h 952845"/>
                <a:gd name="connsiteX6" fmla="*/ 123656 w 1574500"/>
                <a:gd name="connsiteY6" fmla="*/ 567360 h 952845"/>
                <a:gd name="connsiteX7" fmla="*/ 132705 w 1574500"/>
                <a:gd name="connsiteY7" fmla="*/ 618663 h 952845"/>
                <a:gd name="connsiteX8" fmla="*/ 113874 w 1574500"/>
                <a:gd name="connsiteY8" fmla="*/ 645814 h 952845"/>
                <a:gd name="connsiteX9" fmla="*/ 119910 w 1574500"/>
                <a:gd name="connsiteY9" fmla="*/ 679010 h 952845"/>
                <a:gd name="connsiteX10" fmla="*/ 192337 w 1574500"/>
                <a:gd name="connsiteY10" fmla="*/ 675992 h 952845"/>
                <a:gd name="connsiteX11" fmla="*/ 210444 w 1574500"/>
                <a:gd name="connsiteY11" fmla="*/ 739366 h 952845"/>
                <a:gd name="connsiteX12" fmla="*/ 216480 w 1574500"/>
                <a:gd name="connsiteY12" fmla="*/ 775580 h 952845"/>
                <a:gd name="connsiteX13" fmla="*/ 237605 w 1574500"/>
                <a:gd name="connsiteY13" fmla="*/ 817830 h 952845"/>
                <a:gd name="connsiteX14" fmla="*/ 227946 w 1574500"/>
                <a:gd name="connsiteY14" fmla="*/ 874216 h 952845"/>
                <a:gd name="connsiteX15" fmla="*/ 312230 w 1574500"/>
                <a:gd name="connsiteY15" fmla="*/ 952209 h 952845"/>
                <a:gd name="connsiteX16" fmla="*/ 396844 w 1574500"/>
                <a:gd name="connsiteY16" fmla="*/ 938866 h 952845"/>
                <a:gd name="connsiteX17" fmla="*/ 455399 w 1574500"/>
                <a:gd name="connsiteY17" fmla="*/ 952845 h 952845"/>
                <a:gd name="connsiteX18" fmla="*/ 509209 w 1574500"/>
                <a:gd name="connsiteY18" fmla="*/ 899311 h 952845"/>
                <a:gd name="connsiteX19" fmla="*/ 560017 w 1574500"/>
                <a:gd name="connsiteY19" fmla="*/ 944594 h 952845"/>
                <a:gd name="connsiteX20" fmla="*/ 566547 w 1574500"/>
                <a:gd name="connsiteY20" fmla="*/ 844990 h 952845"/>
                <a:gd name="connsiteX21" fmla="*/ 1532250 w 1574500"/>
                <a:gd name="connsiteY21" fmla="*/ 935525 h 952845"/>
                <a:gd name="connsiteX22" fmla="*/ 1574500 w 1574500"/>
                <a:gd name="connsiteY22" fmla="*/ 190123 h 952845"/>
                <a:gd name="connsiteX23" fmla="*/ 1191236 w 1574500"/>
                <a:gd name="connsiteY23" fmla="*/ 156927 h 952845"/>
                <a:gd name="connsiteX24" fmla="*/ 1010167 w 1574500"/>
                <a:gd name="connsiteY24" fmla="*/ 141837 h 952845"/>
                <a:gd name="connsiteX25" fmla="*/ 910579 w 1574500"/>
                <a:gd name="connsiteY25" fmla="*/ 138820 h 952845"/>
                <a:gd name="connsiteX26" fmla="*/ 744599 w 1574500"/>
                <a:gd name="connsiteY26" fmla="*/ 111659 h 952845"/>
                <a:gd name="connsiteX27" fmla="*/ 599743 w 1574500"/>
                <a:gd name="connsiteY27" fmla="*/ 93552 h 952845"/>
                <a:gd name="connsiteX28" fmla="*/ 29375 w 1574500"/>
                <a:gd name="connsiteY28" fmla="*/ 0 h 952845"/>
                <a:gd name="connsiteX0" fmla="*/ 29375 w 1574500"/>
                <a:gd name="connsiteY0" fmla="*/ 0 h 952845"/>
                <a:gd name="connsiteX1" fmla="*/ 26357 w 1574500"/>
                <a:gd name="connsiteY1" fmla="*/ 63374 h 952845"/>
                <a:gd name="connsiteX2" fmla="*/ 2215 w 1574500"/>
                <a:gd name="connsiteY2" fmla="*/ 129766 h 952845"/>
                <a:gd name="connsiteX3" fmla="*/ 0 w 1574500"/>
                <a:gd name="connsiteY3" fmla="*/ 308931 h 952845"/>
                <a:gd name="connsiteX4" fmla="*/ 86191 w 1574500"/>
                <a:gd name="connsiteY4" fmla="*/ 429646 h 952845"/>
                <a:gd name="connsiteX5" fmla="*/ 148421 w 1574500"/>
                <a:gd name="connsiteY5" fmla="*/ 485877 h 952845"/>
                <a:gd name="connsiteX6" fmla="*/ 123656 w 1574500"/>
                <a:gd name="connsiteY6" fmla="*/ 567360 h 952845"/>
                <a:gd name="connsiteX7" fmla="*/ 132705 w 1574500"/>
                <a:gd name="connsiteY7" fmla="*/ 618663 h 952845"/>
                <a:gd name="connsiteX8" fmla="*/ 113874 w 1574500"/>
                <a:gd name="connsiteY8" fmla="*/ 645814 h 952845"/>
                <a:gd name="connsiteX9" fmla="*/ 119910 w 1574500"/>
                <a:gd name="connsiteY9" fmla="*/ 679010 h 952845"/>
                <a:gd name="connsiteX10" fmla="*/ 192337 w 1574500"/>
                <a:gd name="connsiteY10" fmla="*/ 675992 h 952845"/>
                <a:gd name="connsiteX11" fmla="*/ 210444 w 1574500"/>
                <a:gd name="connsiteY11" fmla="*/ 739366 h 952845"/>
                <a:gd name="connsiteX12" fmla="*/ 216480 w 1574500"/>
                <a:gd name="connsiteY12" fmla="*/ 775580 h 952845"/>
                <a:gd name="connsiteX13" fmla="*/ 237605 w 1574500"/>
                <a:gd name="connsiteY13" fmla="*/ 817830 h 952845"/>
                <a:gd name="connsiteX14" fmla="*/ 227946 w 1574500"/>
                <a:gd name="connsiteY14" fmla="*/ 874216 h 952845"/>
                <a:gd name="connsiteX15" fmla="*/ 312230 w 1574500"/>
                <a:gd name="connsiteY15" fmla="*/ 952209 h 952845"/>
                <a:gd name="connsiteX16" fmla="*/ 396844 w 1574500"/>
                <a:gd name="connsiteY16" fmla="*/ 938866 h 952845"/>
                <a:gd name="connsiteX17" fmla="*/ 455399 w 1574500"/>
                <a:gd name="connsiteY17" fmla="*/ 952845 h 952845"/>
                <a:gd name="connsiteX18" fmla="*/ 513669 w 1574500"/>
                <a:gd name="connsiteY18" fmla="*/ 904089 h 952845"/>
                <a:gd name="connsiteX19" fmla="*/ 560017 w 1574500"/>
                <a:gd name="connsiteY19" fmla="*/ 944594 h 952845"/>
                <a:gd name="connsiteX20" fmla="*/ 566547 w 1574500"/>
                <a:gd name="connsiteY20" fmla="*/ 844990 h 952845"/>
                <a:gd name="connsiteX21" fmla="*/ 1532250 w 1574500"/>
                <a:gd name="connsiteY21" fmla="*/ 935525 h 952845"/>
                <a:gd name="connsiteX22" fmla="*/ 1574500 w 1574500"/>
                <a:gd name="connsiteY22" fmla="*/ 190123 h 952845"/>
                <a:gd name="connsiteX23" fmla="*/ 1191236 w 1574500"/>
                <a:gd name="connsiteY23" fmla="*/ 156927 h 952845"/>
                <a:gd name="connsiteX24" fmla="*/ 1010167 w 1574500"/>
                <a:gd name="connsiteY24" fmla="*/ 141837 h 952845"/>
                <a:gd name="connsiteX25" fmla="*/ 910579 w 1574500"/>
                <a:gd name="connsiteY25" fmla="*/ 138820 h 952845"/>
                <a:gd name="connsiteX26" fmla="*/ 744599 w 1574500"/>
                <a:gd name="connsiteY26" fmla="*/ 111659 h 952845"/>
                <a:gd name="connsiteX27" fmla="*/ 599743 w 1574500"/>
                <a:gd name="connsiteY27" fmla="*/ 93552 h 952845"/>
                <a:gd name="connsiteX28" fmla="*/ 29375 w 1574500"/>
                <a:gd name="connsiteY28" fmla="*/ 0 h 952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574500" h="952845">
                  <a:moveTo>
                    <a:pt x="29375" y="0"/>
                  </a:moveTo>
                  <a:lnTo>
                    <a:pt x="26357" y="63374"/>
                  </a:lnTo>
                  <a:lnTo>
                    <a:pt x="2215" y="129766"/>
                  </a:lnTo>
                  <a:cubicBezTo>
                    <a:pt x="1477" y="189488"/>
                    <a:pt x="738" y="249209"/>
                    <a:pt x="0" y="308931"/>
                  </a:cubicBezTo>
                  <a:lnTo>
                    <a:pt x="86191" y="429646"/>
                  </a:lnTo>
                  <a:lnTo>
                    <a:pt x="148421" y="485877"/>
                  </a:lnTo>
                  <a:lnTo>
                    <a:pt x="123656" y="567360"/>
                  </a:lnTo>
                  <a:lnTo>
                    <a:pt x="132705" y="618663"/>
                  </a:lnTo>
                  <a:lnTo>
                    <a:pt x="113874" y="645814"/>
                  </a:lnTo>
                  <a:lnTo>
                    <a:pt x="119910" y="679010"/>
                  </a:lnTo>
                  <a:lnTo>
                    <a:pt x="192337" y="675992"/>
                  </a:lnTo>
                  <a:lnTo>
                    <a:pt x="210444" y="739366"/>
                  </a:lnTo>
                  <a:lnTo>
                    <a:pt x="216480" y="775580"/>
                  </a:lnTo>
                  <a:lnTo>
                    <a:pt x="237605" y="817830"/>
                  </a:lnTo>
                  <a:lnTo>
                    <a:pt x="227946" y="874216"/>
                  </a:lnTo>
                  <a:lnTo>
                    <a:pt x="312230" y="952209"/>
                  </a:lnTo>
                  <a:lnTo>
                    <a:pt x="396844" y="938866"/>
                  </a:lnTo>
                  <a:lnTo>
                    <a:pt x="455399" y="952845"/>
                  </a:lnTo>
                  <a:lnTo>
                    <a:pt x="513669" y="904089"/>
                  </a:lnTo>
                  <a:lnTo>
                    <a:pt x="560017" y="944594"/>
                  </a:lnTo>
                  <a:lnTo>
                    <a:pt x="566547" y="844990"/>
                  </a:lnTo>
                  <a:lnTo>
                    <a:pt x="1532250" y="935525"/>
                  </a:lnTo>
                  <a:lnTo>
                    <a:pt x="1574500" y="190123"/>
                  </a:lnTo>
                  <a:lnTo>
                    <a:pt x="1191236" y="156927"/>
                  </a:lnTo>
                  <a:lnTo>
                    <a:pt x="1010167" y="141837"/>
                  </a:lnTo>
                  <a:lnTo>
                    <a:pt x="910579" y="138820"/>
                  </a:lnTo>
                  <a:lnTo>
                    <a:pt x="744599" y="111659"/>
                  </a:lnTo>
                  <a:lnTo>
                    <a:pt x="599743" y="93552"/>
                  </a:lnTo>
                  <a:lnTo>
                    <a:pt x="29375" y="0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CFD6CE2C-2BBE-BE5D-9692-D8D7E726353E}"/>
                </a:ext>
              </a:extLst>
            </p:cNvPr>
            <p:cNvSpPr/>
            <p:nvPr/>
          </p:nvSpPr>
          <p:spPr>
            <a:xfrm>
              <a:off x="3827641" y="1746513"/>
              <a:ext cx="910918" cy="542637"/>
            </a:xfrm>
            <a:custGeom>
              <a:avLst/>
              <a:gdLst>
                <a:gd name="connsiteX0" fmla="*/ 27160 w 1001916"/>
                <a:gd name="connsiteY0" fmla="*/ 18107 h 597529"/>
                <a:gd name="connsiteX1" fmla="*/ 0 w 1001916"/>
                <a:gd name="connsiteY1" fmla="*/ 597529 h 597529"/>
                <a:gd name="connsiteX2" fmla="*/ 998899 w 1001916"/>
                <a:gd name="connsiteY2" fmla="*/ 588475 h 597529"/>
                <a:gd name="connsiteX3" fmla="*/ 1001916 w 1001916"/>
                <a:gd name="connsiteY3" fmla="*/ 537172 h 597529"/>
                <a:gd name="connsiteX4" fmla="*/ 974756 w 1001916"/>
                <a:gd name="connsiteY4" fmla="*/ 416459 h 597529"/>
                <a:gd name="connsiteX5" fmla="*/ 971738 w 1001916"/>
                <a:gd name="connsiteY5" fmla="*/ 316871 h 597529"/>
                <a:gd name="connsiteX6" fmla="*/ 932506 w 1001916"/>
                <a:gd name="connsiteY6" fmla="*/ 223319 h 597529"/>
                <a:gd name="connsiteX7" fmla="*/ 905346 w 1001916"/>
                <a:gd name="connsiteY7" fmla="*/ 196158 h 597529"/>
                <a:gd name="connsiteX8" fmla="*/ 911382 w 1001916"/>
                <a:gd name="connsiteY8" fmla="*/ 78463 h 597529"/>
                <a:gd name="connsiteX9" fmla="*/ 878186 w 1001916"/>
                <a:gd name="connsiteY9" fmla="*/ 0 h 597529"/>
                <a:gd name="connsiteX10" fmla="*/ 485869 w 1001916"/>
                <a:gd name="connsiteY10" fmla="*/ 27160 h 597529"/>
                <a:gd name="connsiteX11" fmla="*/ 350067 w 1001916"/>
                <a:gd name="connsiteY11" fmla="*/ 30178 h 597529"/>
                <a:gd name="connsiteX12" fmla="*/ 27160 w 1001916"/>
                <a:gd name="connsiteY12" fmla="*/ 18107 h 597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1916" h="597529">
                  <a:moveTo>
                    <a:pt x="27160" y="18107"/>
                  </a:moveTo>
                  <a:lnTo>
                    <a:pt x="0" y="597529"/>
                  </a:lnTo>
                  <a:lnTo>
                    <a:pt x="998899" y="588475"/>
                  </a:lnTo>
                  <a:lnTo>
                    <a:pt x="1001916" y="537172"/>
                  </a:lnTo>
                  <a:lnTo>
                    <a:pt x="974756" y="416459"/>
                  </a:lnTo>
                  <a:lnTo>
                    <a:pt x="971738" y="316871"/>
                  </a:lnTo>
                  <a:lnTo>
                    <a:pt x="932506" y="223319"/>
                  </a:lnTo>
                  <a:lnTo>
                    <a:pt x="905346" y="196158"/>
                  </a:lnTo>
                  <a:lnTo>
                    <a:pt x="911382" y="78463"/>
                  </a:lnTo>
                  <a:lnTo>
                    <a:pt x="878186" y="0"/>
                  </a:lnTo>
                  <a:lnTo>
                    <a:pt x="485869" y="27160"/>
                  </a:lnTo>
                  <a:lnTo>
                    <a:pt x="350067" y="30178"/>
                  </a:lnTo>
                  <a:lnTo>
                    <a:pt x="27160" y="18107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1A34A65B-3136-1894-8FB7-E0E14AC83EF1}"/>
                </a:ext>
              </a:extLst>
            </p:cNvPr>
            <p:cNvSpPr/>
            <p:nvPr/>
          </p:nvSpPr>
          <p:spPr>
            <a:xfrm>
              <a:off x="3800212" y="2273275"/>
              <a:ext cx="998979" cy="591705"/>
            </a:xfrm>
            <a:custGeom>
              <a:avLst/>
              <a:gdLst>
                <a:gd name="connsiteX0" fmla="*/ 36214 w 1095470"/>
                <a:gd name="connsiteY0" fmla="*/ 12071 h 636760"/>
                <a:gd name="connsiteX1" fmla="*/ 0 w 1095470"/>
                <a:gd name="connsiteY1" fmla="*/ 555279 h 636760"/>
                <a:gd name="connsiteX2" fmla="*/ 437584 w 1095470"/>
                <a:gd name="connsiteY2" fmla="*/ 570368 h 636760"/>
                <a:gd name="connsiteX3" fmla="*/ 642796 w 1095470"/>
                <a:gd name="connsiteY3" fmla="*/ 567350 h 636760"/>
                <a:gd name="connsiteX4" fmla="*/ 772563 w 1095470"/>
                <a:gd name="connsiteY4" fmla="*/ 564333 h 636760"/>
                <a:gd name="connsiteX5" fmla="*/ 811794 w 1095470"/>
                <a:gd name="connsiteY5" fmla="*/ 570368 h 636760"/>
                <a:gd name="connsiteX6" fmla="*/ 863097 w 1095470"/>
                <a:gd name="connsiteY6" fmla="*/ 588475 h 636760"/>
                <a:gd name="connsiteX7" fmla="*/ 923454 w 1095470"/>
                <a:gd name="connsiteY7" fmla="*/ 567350 h 636760"/>
                <a:gd name="connsiteX8" fmla="*/ 974757 w 1095470"/>
                <a:gd name="connsiteY8" fmla="*/ 588475 h 636760"/>
                <a:gd name="connsiteX9" fmla="*/ 989846 w 1095470"/>
                <a:gd name="connsiteY9" fmla="*/ 609600 h 636760"/>
                <a:gd name="connsiteX10" fmla="*/ 1035113 w 1095470"/>
                <a:gd name="connsiteY10" fmla="*/ 603564 h 636760"/>
                <a:gd name="connsiteX11" fmla="*/ 1095470 w 1095470"/>
                <a:gd name="connsiteY11" fmla="*/ 636760 h 636760"/>
                <a:gd name="connsiteX12" fmla="*/ 1086416 w 1095470"/>
                <a:gd name="connsiteY12" fmla="*/ 585457 h 636760"/>
                <a:gd name="connsiteX13" fmla="*/ 1095470 w 1095470"/>
                <a:gd name="connsiteY13" fmla="*/ 528119 h 636760"/>
                <a:gd name="connsiteX14" fmla="*/ 1077363 w 1095470"/>
                <a:gd name="connsiteY14" fmla="*/ 461727 h 636760"/>
                <a:gd name="connsiteX15" fmla="*/ 1065291 w 1095470"/>
                <a:gd name="connsiteY15" fmla="*/ 111659 h 636760"/>
                <a:gd name="connsiteX16" fmla="*/ 1020024 w 1095470"/>
                <a:gd name="connsiteY16" fmla="*/ 81481 h 636760"/>
                <a:gd name="connsiteX17" fmla="*/ 1023042 w 1095470"/>
                <a:gd name="connsiteY17" fmla="*/ 45267 h 636760"/>
                <a:gd name="connsiteX18" fmla="*/ 1032095 w 1095470"/>
                <a:gd name="connsiteY18" fmla="*/ 0 h 636760"/>
                <a:gd name="connsiteX19" fmla="*/ 36214 w 1095470"/>
                <a:gd name="connsiteY19" fmla="*/ 12071 h 636760"/>
                <a:gd name="connsiteX0" fmla="*/ 26691 w 1095470"/>
                <a:gd name="connsiteY0" fmla="*/ 4928 h 636760"/>
                <a:gd name="connsiteX1" fmla="*/ 0 w 1095470"/>
                <a:gd name="connsiteY1" fmla="*/ 555279 h 636760"/>
                <a:gd name="connsiteX2" fmla="*/ 437584 w 1095470"/>
                <a:gd name="connsiteY2" fmla="*/ 570368 h 636760"/>
                <a:gd name="connsiteX3" fmla="*/ 642796 w 1095470"/>
                <a:gd name="connsiteY3" fmla="*/ 567350 h 636760"/>
                <a:gd name="connsiteX4" fmla="*/ 772563 w 1095470"/>
                <a:gd name="connsiteY4" fmla="*/ 564333 h 636760"/>
                <a:gd name="connsiteX5" fmla="*/ 811794 w 1095470"/>
                <a:gd name="connsiteY5" fmla="*/ 570368 h 636760"/>
                <a:gd name="connsiteX6" fmla="*/ 863097 w 1095470"/>
                <a:gd name="connsiteY6" fmla="*/ 588475 h 636760"/>
                <a:gd name="connsiteX7" fmla="*/ 923454 w 1095470"/>
                <a:gd name="connsiteY7" fmla="*/ 567350 h 636760"/>
                <a:gd name="connsiteX8" fmla="*/ 974757 w 1095470"/>
                <a:gd name="connsiteY8" fmla="*/ 588475 h 636760"/>
                <a:gd name="connsiteX9" fmla="*/ 989846 w 1095470"/>
                <a:gd name="connsiteY9" fmla="*/ 609600 h 636760"/>
                <a:gd name="connsiteX10" fmla="*/ 1035113 w 1095470"/>
                <a:gd name="connsiteY10" fmla="*/ 603564 h 636760"/>
                <a:gd name="connsiteX11" fmla="*/ 1095470 w 1095470"/>
                <a:gd name="connsiteY11" fmla="*/ 636760 h 636760"/>
                <a:gd name="connsiteX12" fmla="*/ 1086416 w 1095470"/>
                <a:gd name="connsiteY12" fmla="*/ 585457 h 636760"/>
                <a:gd name="connsiteX13" fmla="*/ 1095470 w 1095470"/>
                <a:gd name="connsiteY13" fmla="*/ 528119 h 636760"/>
                <a:gd name="connsiteX14" fmla="*/ 1077363 w 1095470"/>
                <a:gd name="connsiteY14" fmla="*/ 461727 h 636760"/>
                <a:gd name="connsiteX15" fmla="*/ 1065291 w 1095470"/>
                <a:gd name="connsiteY15" fmla="*/ 111659 h 636760"/>
                <a:gd name="connsiteX16" fmla="*/ 1020024 w 1095470"/>
                <a:gd name="connsiteY16" fmla="*/ 81481 h 636760"/>
                <a:gd name="connsiteX17" fmla="*/ 1023042 w 1095470"/>
                <a:gd name="connsiteY17" fmla="*/ 45267 h 636760"/>
                <a:gd name="connsiteX18" fmla="*/ 1032095 w 1095470"/>
                <a:gd name="connsiteY18" fmla="*/ 0 h 636760"/>
                <a:gd name="connsiteX19" fmla="*/ 26691 w 1095470"/>
                <a:gd name="connsiteY19" fmla="*/ 4928 h 636760"/>
                <a:gd name="connsiteX0" fmla="*/ 26691 w 1095470"/>
                <a:gd name="connsiteY0" fmla="*/ 16837 h 648669"/>
                <a:gd name="connsiteX1" fmla="*/ 0 w 1095470"/>
                <a:gd name="connsiteY1" fmla="*/ 567188 h 648669"/>
                <a:gd name="connsiteX2" fmla="*/ 437584 w 1095470"/>
                <a:gd name="connsiteY2" fmla="*/ 582277 h 648669"/>
                <a:gd name="connsiteX3" fmla="*/ 642796 w 1095470"/>
                <a:gd name="connsiteY3" fmla="*/ 579259 h 648669"/>
                <a:gd name="connsiteX4" fmla="*/ 772563 w 1095470"/>
                <a:gd name="connsiteY4" fmla="*/ 576242 h 648669"/>
                <a:gd name="connsiteX5" fmla="*/ 811794 w 1095470"/>
                <a:gd name="connsiteY5" fmla="*/ 582277 h 648669"/>
                <a:gd name="connsiteX6" fmla="*/ 863097 w 1095470"/>
                <a:gd name="connsiteY6" fmla="*/ 600384 h 648669"/>
                <a:gd name="connsiteX7" fmla="*/ 923454 w 1095470"/>
                <a:gd name="connsiteY7" fmla="*/ 579259 h 648669"/>
                <a:gd name="connsiteX8" fmla="*/ 974757 w 1095470"/>
                <a:gd name="connsiteY8" fmla="*/ 600384 h 648669"/>
                <a:gd name="connsiteX9" fmla="*/ 989846 w 1095470"/>
                <a:gd name="connsiteY9" fmla="*/ 621509 h 648669"/>
                <a:gd name="connsiteX10" fmla="*/ 1035113 w 1095470"/>
                <a:gd name="connsiteY10" fmla="*/ 615473 h 648669"/>
                <a:gd name="connsiteX11" fmla="*/ 1095470 w 1095470"/>
                <a:gd name="connsiteY11" fmla="*/ 648669 h 648669"/>
                <a:gd name="connsiteX12" fmla="*/ 1086416 w 1095470"/>
                <a:gd name="connsiteY12" fmla="*/ 597366 h 648669"/>
                <a:gd name="connsiteX13" fmla="*/ 1095470 w 1095470"/>
                <a:gd name="connsiteY13" fmla="*/ 540028 h 648669"/>
                <a:gd name="connsiteX14" fmla="*/ 1077363 w 1095470"/>
                <a:gd name="connsiteY14" fmla="*/ 473636 h 648669"/>
                <a:gd name="connsiteX15" fmla="*/ 1065291 w 1095470"/>
                <a:gd name="connsiteY15" fmla="*/ 123568 h 648669"/>
                <a:gd name="connsiteX16" fmla="*/ 1020024 w 1095470"/>
                <a:gd name="connsiteY16" fmla="*/ 93390 h 648669"/>
                <a:gd name="connsiteX17" fmla="*/ 1023042 w 1095470"/>
                <a:gd name="connsiteY17" fmla="*/ 57176 h 648669"/>
                <a:gd name="connsiteX18" fmla="*/ 1034566 w 1095470"/>
                <a:gd name="connsiteY18" fmla="*/ 0 h 648669"/>
                <a:gd name="connsiteX19" fmla="*/ 26691 w 1095470"/>
                <a:gd name="connsiteY19" fmla="*/ 16837 h 648669"/>
                <a:gd name="connsiteX0" fmla="*/ 26691 w 1095470"/>
                <a:gd name="connsiteY0" fmla="*/ 19220 h 651052"/>
                <a:gd name="connsiteX1" fmla="*/ 0 w 1095470"/>
                <a:gd name="connsiteY1" fmla="*/ 569571 h 651052"/>
                <a:gd name="connsiteX2" fmla="*/ 437584 w 1095470"/>
                <a:gd name="connsiteY2" fmla="*/ 584660 h 651052"/>
                <a:gd name="connsiteX3" fmla="*/ 642796 w 1095470"/>
                <a:gd name="connsiteY3" fmla="*/ 581642 h 651052"/>
                <a:gd name="connsiteX4" fmla="*/ 772563 w 1095470"/>
                <a:gd name="connsiteY4" fmla="*/ 578625 h 651052"/>
                <a:gd name="connsiteX5" fmla="*/ 811794 w 1095470"/>
                <a:gd name="connsiteY5" fmla="*/ 584660 h 651052"/>
                <a:gd name="connsiteX6" fmla="*/ 863097 w 1095470"/>
                <a:gd name="connsiteY6" fmla="*/ 602767 h 651052"/>
                <a:gd name="connsiteX7" fmla="*/ 923454 w 1095470"/>
                <a:gd name="connsiteY7" fmla="*/ 581642 h 651052"/>
                <a:gd name="connsiteX8" fmla="*/ 974757 w 1095470"/>
                <a:gd name="connsiteY8" fmla="*/ 602767 h 651052"/>
                <a:gd name="connsiteX9" fmla="*/ 989846 w 1095470"/>
                <a:gd name="connsiteY9" fmla="*/ 623892 h 651052"/>
                <a:gd name="connsiteX10" fmla="*/ 1035113 w 1095470"/>
                <a:gd name="connsiteY10" fmla="*/ 617856 h 651052"/>
                <a:gd name="connsiteX11" fmla="*/ 1095470 w 1095470"/>
                <a:gd name="connsiteY11" fmla="*/ 651052 h 651052"/>
                <a:gd name="connsiteX12" fmla="*/ 1086416 w 1095470"/>
                <a:gd name="connsiteY12" fmla="*/ 599749 h 651052"/>
                <a:gd name="connsiteX13" fmla="*/ 1095470 w 1095470"/>
                <a:gd name="connsiteY13" fmla="*/ 542411 h 651052"/>
                <a:gd name="connsiteX14" fmla="*/ 1077363 w 1095470"/>
                <a:gd name="connsiteY14" fmla="*/ 476019 h 651052"/>
                <a:gd name="connsiteX15" fmla="*/ 1065291 w 1095470"/>
                <a:gd name="connsiteY15" fmla="*/ 125951 h 651052"/>
                <a:gd name="connsiteX16" fmla="*/ 1020024 w 1095470"/>
                <a:gd name="connsiteY16" fmla="*/ 95773 h 651052"/>
                <a:gd name="connsiteX17" fmla="*/ 1023042 w 1095470"/>
                <a:gd name="connsiteY17" fmla="*/ 59559 h 651052"/>
                <a:gd name="connsiteX18" fmla="*/ 1044182 w 1095470"/>
                <a:gd name="connsiteY18" fmla="*/ 0 h 651052"/>
                <a:gd name="connsiteX19" fmla="*/ 26691 w 1095470"/>
                <a:gd name="connsiteY19" fmla="*/ 19220 h 651052"/>
                <a:gd name="connsiteX0" fmla="*/ 26691 w 1095470"/>
                <a:gd name="connsiteY0" fmla="*/ 19220 h 651052"/>
                <a:gd name="connsiteX1" fmla="*/ 0 w 1095470"/>
                <a:gd name="connsiteY1" fmla="*/ 569571 h 651052"/>
                <a:gd name="connsiteX2" fmla="*/ 437584 w 1095470"/>
                <a:gd name="connsiteY2" fmla="*/ 584660 h 651052"/>
                <a:gd name="connsiteX3" fmla="*/ 642796 w 1095470"/>
                <a:gd name="connsiteY3" fmla="*/ 581642 h 651052"/>
                <a:gd name="connsiteX4" fmla="*/ 772563 w 1095470"/>
                <a:gd name="connsiteY4" fmla="*/ 578625 h 651052"/>
                <a:gd name="connsiteX5" fmla="*/ 811794 w 1095470"/>
                <a:gd name="connsiteY5" fmla="*/ 584660 h 651052"/>
                <a:gd name="connsiteX6" fmla="*/ 863097 w 1095470"/>
                <a:gd name="connsiteY6" fmla="*/ 602767 h 651052"/>
                <a:gd name="connsiteX7" fmla="*/ 923454 w 1095470"/>
                <a:gd name="connsiteY7" fmla="*/ 581642 h 651052"/>
                <a:gd name="connsiteX8" fmla="*/ 974757 w 1095470"/>
                <a:gd name="connsiteY8" fmla="*/ 602767 h 651052"/>
                <a:gd name="connsiteX9" fmla="*/ 989846 w 1095470"/>
                <a:gd name="connsiteY9" fmla="*/ 623892 h 651052"/>
                <a:gd name="connsiteX10" fmla="*/ 1035113 w 1095470"/>
                <a:gd name="connsiteY10" fmla="*/ 617856 h 651052"/>
                <a:gd name="connsiteX11" fmla="*/ 1095470 w 1095470"/>
                <a:gd name="connsiteY11" fmla="*/ 651052 h 651052"/>
                <a:gd name="connsiteX12" fmla="*/ 1086416 w 1095470"/>
                <a:gd name="connsiteY12" fmla="*/ 599749 h 651052"/>
                <a:gd name="connsiteX13" fmla="*/ 1095470 w 1095470"/>
                <a:gd name="connsiteY13" fmla="*/ 542411 h 651052"/>
                <a:gd name="connsiteX14" fmla="*/ 1077363 w 1095470"/>
                <a:gd name="connsiteY14" fmla="*/ 476019 h 651052"/>
                <a:gd name="connsiteX15" fmla="*/ 1065291 w 1095470"/>
                <a:gd name="connsiteY15" fmla="*/ 125951 h 651052"/>
                <a:gd name="connsiteX16" fmla="*/ 1020024 w 1095470"/>
                <a:gd name="connsiteY16" fmla="*/ 95773 h 651052"/>
                <a:gd name="connsiteX17" fmla="*/ 1035038 w 1095470"/>
                <a:gd name="connsiteY17" fmla="*/ 59575 h 651052"/>
                <a:gd name="connsiteX18" fmla="*/ 1044182 w 1095470"/>
                <a:gd name="connsiteY18" fmla="*/ 0 h 651052"/>
                <a:gd name="connsiteX19" fmla="*/ 26691 w 1095470"/>
                <a:gd name="connsiteY19" fmla="*/ 19220 h 651052"/>
                <a:gd name="connsiteX0" fmla="*/ 26691 w 1095470"/>
                <a:gd name="connsiteY0" fmla="*/ 19220 h 651052"/>
                <a:gd name="connsiteX1" fmla="*/ 0 w 1095470"/>
                <a:gd name="connsiteY1" fmla="*/ 569571 h 651052"/>
                <a:gd name="connsiteX2" fmla="*/ 437584 w 1095470"/>
                <a:gd name="connsiteY2" fmla="*/ 584660 h 651052"/>
                <a:gd name="connsiteX3" fmla="*/ 642796 w 1095470"/>
                <a:gd name="connsiteY3" fmla="*/ 581642 h 651052"/>
                <a:gd name="connsiteX4" fmla="*/ 772563 w 1095470"/>
                <a:gd name="connsiteY4" fmla="*/ 578625 h 651052"/>
                <a:gd name="connsiteX5" fmla="*/ 811794 w 1095470"/>
                <a:gd name="connsiteY5" fmla="*/ 584660 h 651052"/>
                <a:gd name="connsiteX6" fmla="*/ 863097 w 1095470"/>
                <a:gd name="connsiteY6" fmla="*/ 602767 h 651052"/>
                <a:gd name="connsiteX7" fmla="*/ 923454 w 1095470"/>
                <a:gd name="connsiteY7" fmla="*/ 581642 h 651052"/>
                <a:gd name="connsiteX8" fmla="*/ 974757 w 1095470"/>
                <a:gd name="connsiteY8" fmla="*/ 602767 h 651052"/>
                <a:gd name="connsiteX9" fmla="*/ 989846 w 1095470"/>
                <a:gd name="connsiteY9" fmla="*/ 623892 h 651052"/>
                <a:gd name="connsiteX10" fmla="*/ 1035113 w 1095470"/>
                <a:gd name="connsiteY10" fmla="*/ 617856 h 651052"/>
                <a:gd name="connsiteX11" fmla="*/ 1095470 w 1095470"/>
                <a:gd name="connsiteY11" fmla="*/ 651052 h 651052"/>
                <a:gd name="connsiteX12" fmla="*/ 1086416 w 1095470"/>
                <a:gd name="connsiteY12" fmla="*/ 599749 h 651052"/>
                <a:gd name="connsiteX13" fmla="*/ 1095470 w 1095470"/>
                <a:gd name="connsiteY13" fmla="*/ 542411 h 651052"/>
                <a:gd name="connsiteX14" fmla="*/ 1077363 w 1095470"/>
                <a:gd name="connsiteY14" fmla="*/ 476019 h 651052"/>
                <a:gd name="connsiteX15" fmla="*/ 1077291 w 1095470"/>
                <a:gd name="connsiteY15" fmla="*/ 125985 h 651052"/>
                <a:gd name="connsiteX16" fmla="*/ 1020024 w 1095470"/>
                <a:gd name="connsiteY16" fmla="*/ 95773 h 651052"/>
                <a:gd name="connsiteX17" fmla="*/ 1035038 w 1095470"/>
                <a:gd name="connsiteY17" fmla="*/ 59575 h 651052"/>
                <a:gd name="connsiteX18" fmla="*/ 1044182 w 1095470"/>
                <a:gd name="connsiteY18" fmla="*/ 0 h 651052"/>
                <a:gd name="connsiteX19" fmla="*/ 26691 w 1095470"/>
                <a:gd name="connsiteY19" fmla="*/ 19220 h 651052"/>
                <a:gd name="connsiteX0" fmla="*/ 26691 w 1098889"/>
                <a:gd name="connsiteY0" fmla="*/ 19220 h 651052"/>
                <a:gd name="connsiteX1" fmla="*/ 0 w 1098889"/>
                <a:gd name="connsiteY1" fmla="*/ 569571 h 651052"/>
                <a:gd name="connsiteX2" fmla="*/ 437584 w 1098889"/>
                <a:gd name="connsiteY2" fmla="*/ 584660 h 651052"/>
                <a:gd name="connsiteX3" fmla="*/ 642796 w 1098889"/>
                <a:gd name="connsiteY3" fmla="*/ 581642 h 651052"/>
                <a:gd name="connsiteX4" fmla="*/ 772563 w 1098889"/>
                <a:gd name="connsiteY4" fmla="*/ 578625 h 651052"/>
                <a:gd name="connsiteX5" fmla="*/ 811794 w 1098889"/>
                <a:gd name="connsiteY5" fmla="*/ 584660 h 651052"/>
                <a:gd name="connsiteX6" fmla="*/ 863097 w 1098889"/>
                <a:gd name="connsiteY6" fmla="*/ 602767 h 651052"/>
                <a:gd name="connsiteX7" fmla="*/ 923454 w 1098889"/>
                <a:gd name="connsiteY7" fmla="*/ 581642 h 651052"/>
                <a:gd name="connsiteX8" fmla="*/ 974757 w 1098889"/>
                <a:gd name="connsiteY8" fmla="*/ 602767 h 651052"/>
                <a:gd name="connsiteX9" fmla="*/ 989846 w 1098889"/>
                <a:gd name="connsiteY9" fmla="*/ 623892 h 651052"/>
                <a:gd name="connsiteX10" fmla="*/ 1035113 w 1098889"/>
                <a:gd name="connsiteY10" fmla="*/ 617856 h 651052"/>
                <a:gd name="connsiteX11" fmla="*/ 1095470 w 1098889"/>
                <a:gd name="connsiteY11" fmla="*/ 651052 h 651052"/>
                <a:gd name="connsiteX12" fmla="*/ 1086416 w 1098889"/>
                <a:gd name="connsiteY12" fmla="*/ 599749 h 651052"/>
                <a:gd name="connsiteX13" fmla="*/ 1095470 w 1098889"/>
                <a:gd name="connsiteY13" fmla="*/ 542411 h 651052"/>
                <a:gd name="connsiteX14" fmla="*/ 1098889 w 1098889"/>
                <a:gd name="connsiteY14" fmla="*/ 476148 h 651052"/>
                <a:gd name="connsiteX15" fmla="*/ 1077291 w 1098889"/>
                <a:gd name="connsiteY15" fmla="*/ 125985 h 651052"/>
                <a:gd name="connsiteX16" fmla="*/ 1020024 w 1098889"/>
                <a:gd name="connsiteY16" fmla="*/ 95773 h 651052"/>
                <a:gd name="connsiteX17" fmla="*/ 1035038 w 1098889"/>
                <a:gd name="connsiteY17" fmla="*/ 59575 h 651052"/>
                <a:gd name="connsiteX18" fmla="*/ 1044182 w 1098889"/>
                <a:gd name="connsiteY18" fmla="*/ 0 h 651052"/>
                <a:gd name="connsiteX19" fmla="*/ 26691 w 1098889"/>
                <a:gd name="connsiteY19" fmla="*/ 19220 h 651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98889" h="651052">
                  <a:moveTo>
                    <a:pt x="26691" y="19220"/>
                  </a:moveTo>
                  <a:lnTo>
                    <a:pt x="0" y="569571"/>
                  </a:lnTo>
                  <a:lnTo>
                    <a:pt x="437584" y="584660"/>
                  </a:lnTo>
                  <a:lnTo>
                    <a:pt x="642796" y="581642"/>
                  </a:lnTo>
                  <a:lnTo>
                    <a:pt x="772563" y="578625"/>
                  </a:lnTo>
                  <a:lnTo>
                    <a:pt x="811794" y="584660"/>
                  </a:lnTo>
                  <a:lnTo>
                    <a:pt x="863097" y="602767"/>
                  </a:lnTo>
                  <a:lnTo>
                    <a:pt x="923454" y="581642"/>
                  </a:lnTo>
                  <a:lnTo>
                    <a:pt x="974757" y="602767"/>
                  </a:lnTo>
                  <a:lnTo>
                    <a:pt x="989846" y="623892"/>
                  </a:lnTo>
                  <a:lnTo>
                    <a:pt x="1035113" y="617856"/>
                  </a:lnTo>
                  <a:lnTo>
                    <a:pt x="1095470" y="651052"/>
                  </a:lnTo>
                  <a:lnTo>
                    <a:pt x="1086416" y="599749"/>
                  </a:lnTo>
                  <a:lnTo>
                    <a:pt x="1095470" y="542411"/>
                  </a:lnTo>
                  <a:lnTo>
                    <a:pt x="1098889" y="476148"/>
                  </a:lnTo>
                  <a:lnTo>
                    <a:pt x="1077291" y="125985"/>
                  </a:lnTo>
                  <a:lnTo>
                    <a:pt x="1020024" y="95773"/>
                  </a:lnTo>
                  <a:lnTo>
                    <a:pt x="1035038" y="59575"/>
                  </a:lnTo>
                  <a:lnTo>
                    <a:pt x="1044182" y="0"/>
                  </a:lnTo>
                  <a:lnTo>
                    <a:pt x="26691" y="19220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8A980D8D-86E5-198F-7A9C-C80DCF73004B}"/>
                </a:ext>
              </a:extLst>
            </p:cNvPr>
            <p:cNvSpPr/>
            <p:nvPr/>
          </p:nvSpPr>
          <p:spPr>
            <a:xfrm>
              <a:off x="3788663" y="2788491"/>
              <a:ext cx="1180874" cy="523876"/>
            </a:xfrm>
            <a:custGeom>
              <a:avLst/>
              <a:gdLst>
                <a:gd name="connsiteX0" fmla="*/ 9054 w 1297663"/>
                <a:gd name="connsiteY0" fmla="*/ 0 h 567350"/>
                <a:gd name="connsiteX1" fmla="*/ 0 w 1297663"/>
                <a:gd name="connsiteY1" fmla="*/ 377227 h 567350"/>
                <a:gd name="connsiteX2" fmla="*/ 298764 w 1297663"/>
                <a:gd name="connsiteY2" fmla="*/ 404388 h 567350"/>
                <a:gd name="connsiteX3" fmla="*/ 301782 w 1297663"/>
                <a:gd name="connsiteY3" fmla="*/ 567350 h 567350"/>
                <a:gd name="connsiteX4" fmla="*/ 754455 w 1297663"/>
                <a:gd name="connsiteY4" fmla="*/ 555279 h 567350"/>
                <a:gd name="connsiteX5" fmla="*/ 838955 w 1297663"/>
                <a:gd name="connsiteY5" fmla="*/ 555279 h 567350"/>
                <a:gd name="connsiteX6" fmla="*/ 1219200 w 1297663"/>
                <a:gd name="connsiteY6" fmla="*/ 534154 h 567350"/>
                <a:gd name="connsiteX7" fmla="*/ 1282574 w 1297663"/>
                <a:gd name="connsiteY7" fmla="*/ 534154 h 567350"/>
                <a:gd name="connsiteX8" fmla="*/ 1297663 w 1297663"/>
                <a:gd name="connsiteY8" fmla="*/ 534154 h 567350"/>
                <a:gd name="connsiteX9" fmla="*/ 1249378 w 1297663"/>
                <a:gd name="connsiteY9" fmla="*/ 467762 h 567350"/>
                <a:gd name="connsiteX10" fmla="*/ 1222218 w 1297663"/>
                <a:gd name="connsiteY10" fmla="*/ 413441 h 567350"/>
                <a:gd name="connsiteX11" fmla="*/ 1222218 w 1297663"/>
                <a:gd name="connsiteY11" fmla="*/ 334978 h 567350"/>
                <a:gd name="connsiteX12" fmla="*/ 1201093 w 1297663"/>
                <a:gd name="connsiteY12" fmla="*/ 283675 h 567350"/>
                <a:gd name="connsiteX13" fmla="*/ 1201093 w 1297663"/>
                <a:gd name="connsiteY13" fmla="*/ 256515 h 567350"/>
                <a:gd name="connsiteX14" fmla="*/ 1173933 w 1297663"/>
                <a:gd name="connsiteY14" fmla="*/ 229354 h 567350"/>
                <a:gd name="connsiteX15" fmla="*/ 1170915 w 1297663"/>
                <a:gd name="connsiteY15" fmla="*/ 202194 h 567350"/>
                <a:gd name="connsiteX16" fmla="*/ 1134701 w 1297663"/>
                <a:gd name="connsiteY16" fmla="*/ 147873 h 567350"/>
                <a:gd name="connsiteX17" fmla="*/ 1113576 w 1297663"/>
                <a:gd name="connsiteY17" fmla="*/ 75445 h 567350"/>
                <a:gd name="connsiteX18" fmla="*/ 1056238 w 1297663"/>
                <a:gd name="connsiteY18" fmla="*/ 45267 h 567350"/>
                <a:gd name="connsiteX19" fmla="*/ 1001917 w 1297663"/>
                <a:gd name="connsiteY19" fmla="*/ 48285 h 567350"/>
                <a:gd name="connsiteX20" fmla="*/ 983810 w 1297663"/>
                <a:gd name="connsiteY20" fmla="*/ 27160 h 567350"/>
                <a:gd name="connsiteX21" fmla="*/ 935525 w 1297663"/>
                <a:gd name="connsiteY21" fmla="*/ 9053 h 567350"/>
                <a:gd name="connsiteX22" fmla="*/ 872151 w 1297663"/>
                <a:gd name="connsiteY22" fmla="*/ 33196 h 567350"/>
                <a:gd name="connsiteX23" fmla="*/ 802741 w 1297663"/>
                <a:gd name="connsiteY23" fmla="*/ 0 h 567350"/>
                <a:gd name="connsiteX24" fmla="*/ 9054 w 1297663"/>
                <a:gd name="connsiteY24" fmla="*/ 0 h 567350"/>
                <a:gd name="connsiteX0" fmla="*/ 13813 w 1297663"/>
                <a:gd name="connsiteY0" fmla="*/ 0 h 576885"/>
                <a:gd name="connsiteX1" fmla="*/ 0 w 1297663"/>
                <a:gd name="connsiteY1" fmla="*/ 386762 h 576885"/>
                <a:gd name="connsiteX2" fmla="*/ 298764 w 1297663"/>
                <a:gd name="connsiteY2" fmla="*/ 413923 h 576885"/>
                <a:gd name="connsiteX3" fmla="*/ 301782 w 1297663"/>
                <a:gd name="connsiteY3" fmla="*/ 576885 h 576885"/>
                <a:gd name="connsiteX4" fmla="*/ 754455 w 1297663"/>
                <a:gd name="connsiteY4" fmla="*/ 564814 h 576885"/>
                <a:gd name="connsiteX5" fmla="*/ 838955 w 1297663"/>
                <a:gd name="connsiteY5" fmla="*/ 564814 h 576885"/>
                <a:gd name="connsiteX6" fmla="*/ 1219200 w 1297663"/>
                <a:gd name="connsiteY6" fmla="*/ 543689 h 576885"/>
                <a:gd name="connsiteX7" fmla="*/ 1282574 w 1297663"/>
                <a:gd name="connsiteY7" fmla="*/ 543689 h 576885"/>
                <a:gd name="connsiteX8" fmla="*/ 1297663 w 1297663"/>
                <a:gd name="connsiteY8" fmla="*/ 543689 h 576885"/>
                <a:gd name="connsiteX9" fmla="*/ 1249378 w 1297663"/>
                <a:gd name="connsiteY9" fmla="*/ 477297 h 576885"/>
                <a:gd name="connsiteX10" fmla="*/ 1222218 w 1297663"/>
                <a:gd name="connsiteY10" fmla="*/ 422976 h 576885"/>
                <a:gd name="connsiteX11" fmla="*/ 1222218 w 1297663"/>
                <a:gd name="connsiteY11" fmla="*/ 344513 h 576885"/>
                <a:gd name="connsiteX12" fmla="*/ 1201093 w 1297663"/>
                <a:gd name="connsiteY12" fmla="*/ 293210 h 576885"/>
                <a:gd name="connsiteX13" fmla="*/ 1201093 w 1297663"/>
                <a:gd name="connsiteY13" fmla="*/ 266050 h 576885"/>
                <a:gd name="connsiteX14" fmla="*/ 1173933 w 1297663"/>
                <a:gd name="connsiteY14" fmla="*/ 238889 h 576885"/>
                <a:gd name="connsiteX15" fmla="*/ 1170915 w 1297663"/>
                <a:gd name="connsiteY15" fmla="*/ 211729 h 576885"/>
                <a:gd name="connsiteX16" fmla="*/ 1134701 w 1297663"/>
                <a:gd name="connsiteY16" fmla="*/ 157408 h 576885"/>
                <a:gd name="connsiteX17" fmla="*/ 1113576 w 1297663"/>
                <a:gd name="connsiteY17" fmla="*/ 84980 h 576885"/>
                <a:gd name="connsiteX18" fmla="*/ 1056238 w 1297663"/>
                <a:gd name="connsiteY18" fmla="*/ 54802 h 576885"/>
                <a:gd name="connsiteX19" fmla="*/ 1001917 w 1297663"/>
                <a:gd name="connsiteY19" fmla="*/ 57820 h 576885"/>
                <a:gd name="connsiteX20" fmla="*/ 983810 w 1297663"/>
                <a:gd name="connsiteY20" fmla="*/ 36695 h 576885"/>
                <a:gd name="connsiteX21" fmla="*/ 935525 w 1297663"/>
                <a:gd name="connsiteY21" fmla="*/ 18588 h 576885"/>
                <a:gd name="connsiteX22" fmla="*/ 872151 w 1297663"/>
                <a:gd name="connsiteY22" fmla="*/ 42731 h 576885"/>
                <a:gd name="connsiteX23" fmla="*/ 802741 w 1297663"/>
                <a:gd name="connsiteY23" fmla="*/ 9535 h 576885"/>
                <a:gd name="connsiteX24" fmla="*/ 13813 w 1297663"/>
                <a:gd name="connsiteY24" fmla="*/ 0 h 576885"/>
                <a:gd name="connsiteX0" fmla="*/ 13813 w 1297663"/>
                <a:gd name="connsiteY0" fmla="*/ 0 h 576885"/>
                <a:gd name="connsiteX1" fmla="*/ 0 w 1297663"/>
                <a:gd name="connsiteY1" fmla="*/ 386762 h 576885"/>
                <a:gd name="connsiteX2" fmla="*/ 298764 w 1297663"/>
                <a:gd name="connsiteY2" fmla="*/ 413923 h 576885"/>
                <a:gd name="connsiteX3" fmla="*/ 301782 w 1297663"/>
                <a:gd name="connsiteY3" fmla="*/ 576885 h 576885"/>
                <a:gd name="connsiteX4" fmla="*/ 754455 w 1297663"/>
                <a:gd name="connsiteY4" fmla="*/ 564814 h 576885"/>
                <a:gd name="connsiteX5" fmla="*/ 838955 w 1297663"/>
                <a:gd name="connsiteY5" fmla="*/ 564814 h 576885"/>
                <a:gd name="connsiteX6" fmla="*/ 1219200 w 1297663"/>
                <a:gd name="connsiteY6" fmla="*/ 543689 h 576885"/>
                <a:gd name="connsiteX7" fmla="*/ 1282574 w 1297663"/>
                <a:gd name="connsiteY7" fmla="*/ 543689 h 576885"/>
                <a:gd name="connsiteX8" fmla="*/ 1297663 w 1297663"/>
                <a:gd name="connsiteY8" fmla="*/ 543689 h 576885"/>
                <a:gd name="connsiteX9" fmla="*/ 1249378 w 1297663"/>
                <a:gd name="connsiteY9" fmla="*/ 477297 h 576885"/>
                <a:gd name="connsiteX10" fmla="*/ 1222218 w 1297663"/>
                <a:gd name="connsiteY10" fmla="*/ 422976 h 576885"/>
                <a:gd name="connsiteX11" fmla="*/ 1222218 w 1297663"/>
                <a:gd name="connsiteY11" fmla="*/ 344513 h 576885"/>
                <a:gd name="connsiteX12" fmla="*/ 1201093 w 1297663"/>
                <a:gd name="connsiteY12" fmla="*/ 293210 h 576885"/>
                <a:gd name="connsiteX13" fmla="*/ 1201093 w 1297663"/>
                <a:gd name="connsiteY13" fmla="*/ 266050 h 576885"/>
                <a:gd name="connsiteX14" fmla="*/ 1173933 w 1297663"/>
                <a:gd name="connsiteY14" fmla="*/ 238889 h 576885"/>
                <a:gd name="connsiteX15" fmla="*/ 1170915 w 1297663"/>
                <a:gd name="connsiteY15" fmla="*/ 211729 h 576885"/>
                <a:gd name="connsiteX16" fmla="*/ 1134701 w 1297663"/>
                <a:gd name="connsiteY16" fmla="*/ 157408 h 576885"/>
                <a:gd name="connsiteX17" fmla="*/ 1113576 w 1297663"/>
                <a:gd name="connsiteY17" fmla="*/ 84980 h 576885"/>
                <a:gd name="connsiteX18" fmla="*/ 1056238 w 1297663"/>
                <a:gd name="connsiteY18" fmla="*/ 54802 h 576885"/>
                <a:gd name="connsiteX19" fmla="*/ 1001917 w 1297663"/>
                <a:gd name="connsiteY19" fmla="*/ 57820 h 576885"/>
                <a:gd name="connsiteX20" fmla="*/ 983810 w 1297663"/>
                <a:gd name="connsiteY20" fmla="*/ 36695 h 576885"/>
                <a:gd name="connsiteX21" fmla="*/ 935525 w 1297663"/>
                <a:gd name="connsiteY21" fmla="*/ 18588 h 576885"/>
                <a:gd name="connsiteX22" fmla="*/ 874530 w 1297663"/>
                <a:gd name="connsiteY22" fmla="*/ 30812 h 576885"/>
                <a:gd name="connsiteX23" fmla="*/ 802741 w 1297663"/>
                <a:gd name="connsiteY23" fmla="*/ 9535 h 576885"/>
                <a:gd name="connsiteX24" fmla="*/ 13813 w 1297663"/>
                <a:gd name="connsiteY24" fmla="*/ 0 h 576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97663" h="576885">
                  <a:moveTo>
                    <a:pt x="13813" y="0"/>
                  </a:moveTo>
                  <a:lnTo>
                    <a:pt x="0" y="386762"/>
                  </a:lnTo>
                  <a:lnTo>
                    <a:pt x="298764" y="413923"/>
                  </a:lnTo>
                  <a:lnTo>
                    <a:pt x="301782" y="576885"/>
                  </a:lnTo>
                  <a:lnTo>
                    <a:pt x="754455" y="564814"/>
                  </a:lnTo>
                  <a:lnTo>
                    <a:pt x="838955" y="564814"/>
                  </a:lnTo>
                  <a:lnTo>
                    <a:pt x="1219200" y="543689"/>
                  </a:lnTo>
                  <a:lnTo>
                    <a:pt x="1282574" y="543689"/>
                  </a:lnTo>
                  <a:lnTo>
                    <a:pt x="1297663" y="543689"/>
                  </a:lnTo>
                  <a:lnTo>
                    <a:pt x="1249378" y="477297"/>
                  </a:lnTo>
                  <a:lnTo>
                    <a:pt x="1222218" y="422976"/>
                  </a:lnTo>
                  <a:lnTo>
                    <a:pt x="1222218" y="344513"/>
                  </a:lnTo>
                  <a:lnTo>
                    <a:pt x="1201093" y="293210"/>
                  </a:lnTo>
                  <a:lnTo>
                    <a:pt x="1201093" y="266050"/>
                  </a:lnTo>
                  <a:lnTo>
                    <a:pt x="1173933" y="238889"/>
                  </a:lnTo>
                  <a:lnTo>
                    <a:pt x="1170915" y="211729"/>
                  </a:lnTo>
                  <a:lnTo>
                    <a:pt x="1134701" y="157408"/>
                  </a:lnTo>
                  <a:lnTo>
                    <a:pt x="1113576" y="84980"/>
                  </a:lnTo>
                  <a:lnTo>
                    <a:pt x="1056238" y="54802"/>
                  </a:lnTo>
                  <a:lnTo>
                    <a:pt x="1001917" y="57820"/>
                  </a:lnTo>
                  <a:lnTo>
                    <a:pt x="983810" y="36695"/>
                  </a:lnTo>
                  <a:lnTo>
                    <a:pt x="935525" y="18588"/>
                  </a:lnTo>
                  <a:lnTo>
                    <a:pt x="874530" y="30812"/>
                  </a:lnTo>
                  <a:lnTo>
                    <a:pt x="802741" y="9535"/>
                  </a:lnTo>
                  <a:lnTo>
                    <a:pt x="13813" y="0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C99B6E5-BF68-3FF7-C7B8-9AC498A1B535}"/>
                </a:ext>
              </a:extLst>
            </p:cNvPr>
            <p:cNvSpPr/>
            <p:nvPr/>
          </p:nvSpPr>
          <p:spPr>
            <a:xfrm>
              <a:off x="4047070" y="3279173"/>
              <a:ext cx="1063941" cy="571500"/>
            </a:xfrm>
            <a:custGeom>
              <a:avLst/>
              <a:gdLst>
                <a:gd name="connsiteX0" fmla="*/ 15089 w 1170915"/>
                <a:gd name="connsiteY0" fmla="*/ 21125 h 618653"/>
                <a:gd name="connsiteX1" fmla="*/ 0 w 1170915"/>
                <a:gd name="connsiteY1" fmla="*/ 618653 h 618653"/>
                <a:gd name="connsiteX2" fmla="*/ 467763 w 1170915"/>
                <a:gd name="connsiteY2" fmla="*/ 615636 h 618653"/>
                <a:gd name="connsiteX3" fmla="*/ 636761 w 1170915"/>
                <a:gd name="connsiteY3" fmla="*/ 612618 h 618653"/>
                <a:gd name="connsiteX4" fmla="*/ 887240 w 1170915"/>
                <a:gd name="connsiteY4" fmla="*/ 588475 h 618653"/>
                <a:gd name="connsiteX5" fmla="*/ 1170915 w 1170915"/>
                <a:gd name="connsiteY5" fmla="*/ 561315 h 618653"/>
                <a:gd name="connsiteX6" fmla="*/ 1143755 w 1170915"/>
                <a:gd name="connsiteY6" fmla="*/ 168998 h 618653"/>
                <a:gd name="connsiteX7" fmla="*/ 1068309 w 1170915"/>
                <a:gd name="connsiteY7" fmla="*/ 93552 h 618653"/>
                <a:gd name="connsiteX8" fmla="*/ 1080380 w 1170915"/>
                <a:gd name="connsiteY8" fmla="*/ 45267 h 618653"/>
                <a:gd name="connsiteX9" fmla="*/ 1017006 w 1170915"/>
                <a:gd name="connsiteY9" fmla="*/ 0 h 618653"/>
                <a:gd name="connsiteX10" fmla="*/ 15089 w 1170915"/>
                <a:gd name="connsiteY10" fmla="*/ 21125 h 618653"/>
                <a:gd name="connsiteX0" fmla="*/ 15089 w 1170915"/>
                <a:gd name="connsiteY0" fmla="*/ 21125 h 618653"/>
                <a:gd name="connsiteX1" fmla="*/ 0 w 1170915"/>
                <a:gd name="connsiteY1" fmla="*/ 618653 h 618653"/>
                <a:gd name="connsiteX2" fmla="*/ 467763 w 1170915"/>
                <a:gd name="connsiteY2" fmla="*/ 615636 h 618653"/>
                <a:gd name="connsiteX3" fmla="*/ 636761 w 1170915"/>
                <a:gd name="connsiteY3" fmla="*/ 612618 h 618653"/>
                <a:gd name="connsiteX4" fmla="*/ 887240 w 1170915"/>
                <a:gd name="connsiteY4" fmla="*/ 588475 h 618653"/>
                <a:gd name="connsiteX5" fmla="*/ 1170915 w 1170915"/>
                <a:gd name="connsiteY5" fmla="*/ 561315 h 618653"/>
                <a:gd name="connsiteX6" fmla="*/ 1153288 w 1170915"/>
                <a:gd name="connsiteY6" fmla="*/ 168998 h 618653"/>
                <a:gd name="connsiteX7" fmla="*/ 1068309 w 1170915"/>
                <a:gd name="connsiteY7" fmla="*/ 93552 h 618653"/>
                <a:gd name="connsiteX8" fmla="*/ 1080380 w 1170915"/>
                <a:gd name="connsiteY8" fmla="*/ 45267 h 618653"/>
                <a:gd name="connsiteX9" fmla="*/ 1017006 w 1170915"/>
                <a:gd name="connsiteY9" fmla="*/ 0 h 618653"/>
                <a:gd name="connsiteX10" fmla="*/ 15089 w 1170915"/>
                <a:gd name="connsiteY10" fmla="*/ 21125 h 618653"/>
                <a:gd name="connsiteX0" fmla="*/ 15089 w 1170915"/>
                <a:gd name="connsiteY0" fmla="*/ 21125 h 618653"/>
                <a:gd name="connsiteX1" fmla="*/ 0 w 1170915"/>
                <a:gd name="connsiteY1" fmla="*/ 618653 h 618653"/>
                <a:gd name="connsiteX2" fmla="*/ 467763 w 1170915"/>
                <a:gd name="connsiteY2" fmla="*/ 615636 h 618653"/>
                <a:gd name="connsiteX3" fmla="*/ 636761 w 1170915"/>
                <a:gd name="connsiteY3" fmla="*/ 612618 h 618653"/>
                <a:gd name="connsiteX4" fmla="*/ 887240 w 1170915"/>
                <a:gd name="connsiteY4" fmla="*/ 588475 h 618653"/>
                <a:gd name="connsiteX5" fmla="*/ 1170915 w 1170915"/>
                <a:gd name="connsiteY5" fmla="*/ 561315 h 618653"/>
                <a:gd name="connsiteX6" fmla="*/ 1153288 w 1170915"/>
                <a:gd name="connsiteY6" fmla="*/ 168998 h 618653"/>
                <a:gd name="connsiteX7" fmla="*/ 1087505 w 1170915"/>
                <a:gd name="connsiteY7" fmla="*/ 98350 h 618653"/>
                <a:gd name="connsiteX8" fmla="*/ 1068309 w 1170915"/>
                <a:gd name="connsiteY8" fmla="*/ 93552 h 618653"/>
                <a:gd name="connsiteX9" fmla="*/ 1080380 w 1170915"/>
                <a:gd name="connsiteY9" fmla="*/ 45267 h 618653"/>
                <a:gd name="connsiteX10" fmla="*/ 1017006 w 1170915"/>
                <a:gd name="connsiteY10" fmla="*/ 0 h 618653"/>
                <a:gd name="connsiteX11" fmla="*/ 15089 w 1170915"/>
                <a:gd name="connsiteY11" fmla="*/ 21125 h 618653"/>
                <a:gd name="connsiteX0" fmla="*/ 15089 w 1170915"/>
                <a:gd name="connsiteY0" fmla="*/ 30643 h 628171"/>
                <a:gd name="connsiteX1" fmla="*/ 0 w 1170915"/>
                <a:gd name="connsiteY1" fmla="*/ 628171 h 628171"/>
                <a:gd name="connsiteX2" fmla="*/ 467763 w 1170915"/>
                <a:gd name="connsiteY2" fmla="*/ 625154 h 628171"/>
                <a:gd name="connsiteX3" fmla="*/ 636761 w 1170915"/>
                <a:gd name="connsiteY3" fmla="*/ 622136 h 628171"/>
                <a:gd name="connsiteX4" fmla="*/ 887240 w 1170915"/>
                <a:gd name="connsiteY4" fmla="*/ 597993 h 628171"/>
                <a:gd name="connsiteX5" fmla="*/ 1170915 w 1170915"/>
                <a:gd name="connsiteY5" fmla="*/ 570833 h 628171"/>
                <a:gd name="connsiteX6" fmla="*/ 1153288 w 1170915"/>
                <a:gd name="connsiteY6" fmla="*/ 178516 h 628171"/>
                <a:gd name="connsiteX7" fmla="*/ 1087505 w 1170915"/>
                <a:gd name="connsiteY7" fmla="*/ 107868 h 628171"/>
                <a:gd name="connsiteX8" fmla="*/ 1068309 w 1170915"/>
                <a:gd name="connsiteY8" fmla="*/ 103070 h 628171"/>
                <a:gd name="connsiteX9" fmla="*/ 1080380 w 1170915"/>
                <a:gd name="connsiteY9" fmla="*/ 54785 h 628171"/>
                <a:gd name="connsiteX10" fmla="*/ 1021773 w 1170915"/>
                <a:gd name="connsiteY10" fmla="*/ 0 h 628171"/>
                <a:gd name="connsiteX11" fmla="*/ 15089 w 1170915"/>
                <a:gd name="connsiteY11" fmla="*/ 30643 h 628171"/>
                <a:gd name="connsiteX0" fmla="*/ 15089 w 1170915"/>
                <a:gd name="connsiteY0" fmla="*/ 30643 h 628171"/>
                <a:gd name="connsiteX1" fmla="*/ 0 w 1170915"/>
                <a:gd name="connsiteY1" fmla="*/ 628171 h 628171"/>
                <a:gd name="connsiteX2" fmla="*/ 467763 w 1170915"/>
                <a:gd name="connsiteY2" fmla="*/ 625154 h 628171"/>
                <a:gd name="connsiteX3" fmla="*/ 636761 w 1170915"/>
                <a:gd name="connsiteY3" fmla="*/ 622136 h 628171"/>
                <a:gd name="connsiteX4" fmla="*/ 887240 w 1170915"/>
                <a:gd name="connsiteY4" fmla="*/ 597993 h 628171"/>
                <a:gd name="connsiteX5" fmla="*/ 1170915 w 1170915"/>
                <a:gd name="connsiteY5" fmla="*/ 570833 h 628171"/>
                <a:gd name="connsiteX6" fmla="*/ 1153288 w 1170915"/>
                <a:gd name="connsiteY6" fmla="*/ 178516 h 628171"/>
                <a:gd name="connsiteX7" fmla="*/ 1087505 w 1170915"/>
                <a:gd name="connsiteY7" fmla="*/ 107868 h 628171"/>
                <a:gd name="connsiteX8" fmla="*/ 1080380 w 1170915"/>
                <a:gd name="connsiteY8" fmla="*/ 54785 h 628171"/>
                <a:gd name="connsiteX9" fmla="*/ 1021773 w 1170915"/>
                <a:gd name="connsiteY9" fmla="*/ 0 h 628171"/>
                <a:gd name="connsiteX10" fmla="*/ 15089 w 1170915"/>
                <a:gd name="connsiteY10" fmla="*/ 30643 h 628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70915" h="628171">
                  <a:moveTo>
                    <a:pt x="15089" y="30643"/>
                  </a:moveTo>
                  <a:lnTo>
                    <a:pt x="0" y="628171"/>
                  </a:lnTo>
                  <a:lnTo>
                    <a:pt x="467763" y="625154"/>
                  </a:lnTo>
                  <a:lnTo>
                    <a:pt x="636761" y="622136"/>
                  </a:lnTo>
                  <a:lnTo>
                    <a:pt x="887240" y="597993"/>
                  </a:lnTo>
                  <a:lnTo>
                    <a:pt x="1170915" y="570833"/>
                  </a:lnTo>
                  <a:lnTo>
                    <a:pt x="1153288" y="178516"/>
                  </a:lnTo>
                  <a:cubicBezTo>
                    <a:pt x="1128183" y="154967"/>
                    <a:pt x="1112610" y="131417"/>
                    <a:pt x="1087505" y="107868"/>
                  </a:cubicBezTo>
                  <a:lnTo>
                    <a:pt x="1080380" y="54785"/>
                  </a:lnTo>
                  <a:lnTo>
                    <a:pt x="1021773" y="0"/>
                  </a:lnTo>
                  <a:lnTo>
                    <a:pt x="15089" y="30643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F863CEE0-E60D-3125-AAF5-E86479145C20}"/>
                </a:ext>
              </a:extLst>
            </p:cNvPr>
            <p:cNvSpPr/>
            <p:nvPr/>
          </p:nvSpPr>
          <p:spPr>
            <a:xfrm>
              <a:off x="3917145" y="3801605"/>
              <a:ext cx="1264603" cy="616239"/>
            </a:xfrm>
            <a:custGeom>
              <a:avLst/>
              <a:gdLst>
                <a:gd name="connsiteX0" fmla="*/ 0 w 1376126"/>
                <a:gd name="connsiteY0" fmla="*/ 51303 h 663920"/>
                <a:gd name="connsiteX1" fmla="*/ 3017 w 1376126"/>
                <a:gd name="connsiteY1" fmla="*/ 147873 h 663920"/>
                <a:gd name="connsiteX2" fmla="*/ 464744 w 1376126"/>
                <a:gd name="connsiteY2" fmla="*/ 156926 h 663920"/>
                <a:gd name="connsiteX3" fmla="*/ 461726 w 1376126"/>
                <a:gd name="connsiteY3" fmla="*/ 513029 h 663920"/>
                <a:gd name="connsiteX4" fmla="*/ 482851 w 1376126"/>
                <a:gd name="connsiteY4" fmla="*/ 525101 h 663920"/>
                <a:gd name="connsiteX5" fmla="*/ 525101 w 1376126"/>
                <a:gd name="connsiteY5" fmla="*/ 528118 h 663920"/>
                <a:gd name="connsiteX6" fmla="*/ 549243 w 1376126"/>
                <a:gd name="connsiteY6" fmla="*/ 534154 h 663920"/>
                <a:gd name="connsiteX7" fmla="*/ 564332 w 1376126"/>
                <a:gd name="connsiteY7" fmla="*/ 546225 h 663920"/>
                <a:gd name="connsiteX8" fmla="*/ 609600 w 1376126"/>
                <a:gd name="connsiteY8" fmla="*/ 540190 h 663920"/>
                <a:gd name="connsiteX9" fmla="*/ 633742 w 1376126"/>
                <a:gd name="connsiteY9" fmla="*/ 585457 h 663920"/>
                <a:gd name="connsiteX10" fmla="*/ 663920 w 1376126"/>
                <a:gd name="connsiteY10" fmla="*/ 579421 h 663920"/>
                <a:gd name="connsiteX11" fmla="*/ 691081 w 1376126"/>
                <a:gd name="connsiteY11" fmla="*/ 597528 h 663920"/>
                <a:gd name="connsiteX12" fmla="*/ 757473 w 1376126"/>
                <a:gd name="connsiteY12" fmla="*/ 585457 h 663920"/>
                <a:gd name="connsiteX13" fmla="*/ 841972 w 1376126"/>
                <a:gd name="connsiteY13" fmla="*/ 630724 h 663920"/>
                <a:gd name="connsiteX14" fmla="*/ 884221 w 1376126"/>
                <a:gd name="connsiteY14" fmla="*/ 615635 h 663920"/>
                <a:gd name="connsiteX15" fmla="*/ 920435 w 1376126"/>
                <a:gd name="connsiteY15" fmla="*/ 642796 h 663920"/>
                <a:gd name="connsiteX16" fmla="*/ 962685 w 1376126"/>
                <a:gd name="connsiteY16" fmla="*/ 636760 h 663920"/>
                <a:gd name="connsiteX17" fmla="*/ 1001917 w 1376126"/>
                <a:gd name="connsiteY17" fmla="*/ 648831 h 663920"/>
                <a:gd name="connsiteX18" fmla="*/ 1038130 w 1376126"/>
                <a:gd name="connsiteY18" fmla="*/ 645813 h 663920"/>
                <a:gd name="connsiteX19" fmla="*/ 1074344 w 1376126"/>
                <a:gd name="connsiteY19" fmla="*/ 663920 h 663920"/>
                <a:gd name="connsiteX20" fmla="*/ 1095469 w 1376126"/>
                <a:gd name="connsiteY20" fmla="*/ 660903 h 663920"/>
                <a:gd name="connsiteX21" fmla="*/ 1146772 w 1376126"/>
                <a:gd name="connsiteY21" fmla="*/ 624689 h 663920"/>
                <a:gd name="connsiteX22" fmla="*/ 1186004 w 1376126"/>
                <a:gd name="connsiteY22" fmla="*/ 615635 h 663920"/>
                <a:gd name="connsiteX23" fmla="*/ 1237307 w 1376126"/>
                <a:gd name="connsiteY23" fmla="*/ 621671 h 663920"/>
                <a:gd name="connsiteX24" fmla="*/ 1270503 w 1376126"/>
                <a:gd name="connsiteY24" fmla="*/ 609600 h 663920"/>
                <a:gd name="connsiteX25" fmla="*/ 1376126 w 1376126"/>
                <a:gd name="connsiteY25" fmla="*/ 657885 h 663920"/>
                <a:gd name="connsiteX26" fmla="*/ 1370091 w 1376126"/>
                <a:gd name="connsiteY26" fmla="*/ 353085 h 663920"/>
                <a:gd name="connsiteX27" fmla="*/ 1345948 w 1376126"/>
                <a:gd name="connsiteY27" fmla="*/ 196158 h 663920"/>
                <a:gd name="connsiteX28" fmla="*/ 1333877 w 1376126"/>
                <a:gd name="connsiteY28" fmla="*/ 90534 h 663920"/>
                <a:gd name="connsiteX29" fmla="*/ 1312752 w 1376126"/>
                <a:gd name="connsiteY29" fmla="*/ 0 h 663920"/>
                <a:gd name="connsiteX30" fmla="*/ 742384 w 1376126"/>
                <a:gd name="connsiteY30" fmla="*/ 45267 h 663920"/>
                <a:gd name="connsiteX31" fmla="*/ 0 w 1376126"/>
                <a:gd name="connsiteY31" fmla="*/ 51303 h 663920"/>
                <a:gd name="connsiteX0" fmla="*/ 0 w 1376126"/>
                <a:gd name="connsiteY0" fmla="*/ 51303 h 663920"/>
                <a:gd name="connsiteX1" fmla="*/ 3017 w 1376126"/>
                <a:gd name="connsiteY1" fmla="*/ 147873 h 663920"/>
                <a:gd name="connsiteX2" fmla="*/ 464744 w 1376126"/>
                <a:gd name="connsiteY2" fmla="*/ 156926 h 663920"/>
                <a:gd name="connsiteX3" fmla="*/ 461726 w 1376126"/>
                <a:gd name="connsiteY3" fmla="*/ 513029 h 663920"/>
                <a:gd name="connsiteX4" fmla="*/ 482851 w 1376126"/>
                <a:gd name="connsiteY4" fmla="*/ 525101 h 663920"/>
                <a:gd name="connsiteX5" fmla="*/ 525101 w 1376126"/>
                <a:gd name="connsiteY5" fmla="*/ 528118 h 663920"/>
                <a:gd name="connsiteX6" fmla="*/ 549243 w 1376126"/>
                <a:gd name="connsiteY6" fmla="*/ 534154 h 663920"/>
                <a:gd name="connsiteX7" fmla="*/ 564332 w 1376126"/>
                <a:gd name="connsiteY7" fmla="*/ 546225 h 663920"/>
                <a:gd name="connsiteX8" fmla="*/ 607114 w 1376126"/>
                <a:gd name="connsiteY8" fmla="*/ 550001 h 663920"/>
                <a:gd name="connsiteX9" fmla="*/ 633742 w 1376126"/>
                <a:gd name="connsiteY9" fmla="*/ 585457 h 663920"/>
                <a:gd name="connsiteX10" fmla="*/ 663920 w 1376126"/>
                <a:gd name="connsiteY10" fmla="*/ 579421 h 663920"/>
                <a:gd name="connsiteX11" fmla="*/ 691081 w 1376126"/>
                <a:gd name="connsiteY11" fmla="*/ 597528 h 663920"/>
                <a:gd name="connsiteX12" fmla="*/ 757473 w 1376126"/>
                <a:gd name="connsiteY12" fmla="*/ 585457 h 663920"/>
                <a:gd name="connsiteX13" fmla="*/ 841972 w 1376126"/>
                <a:gd name="connsiteY13" fmla="*/ 630724 h 663920"/>
                <a:gd name="connsiteX14" fmla="*/ 884221 w 1376126"/>
                <a:gd name="connsiteY14" fmla="*/ 615635 h 663920"/>
                <a:gd name="connsiteX15" fmla="*/ 920435 w 1376126"/>
                <a:gd name="connsiteY15" fmla="*/ 642796 h 663920"/>
                <a:gd name="connsiteX16" fmla="*/ 962685 w 1376126"/>
                <a:gd name="connsiteY16" fmla="*/ 636760 h 663920"/>
                <a:gd name="connsiteX17" fmla="*/ 1001917 w 1376126"/>
                <a:gd name="connsiteY17" fmla="*/ 648831 h 663920"/>
                <a:gd name="connsiteX18" fmla="*/ 1038130 w 1376126"/>
                <a:gd name="connsiteY18" fmla="*/ 645813 h 663920"/>
                <a:gd name="connsiteX19" fmla="*/ 1074344 w 1376126"/>
                <a:gd name="connsiteY19" fmla="*/ 663920 h 663920"/>
                <a:gd name="connsiteX20" fmla="*/ 1095469 w 1376126"/>
                <a:gd name="connsiteY20" fmla="*/ 660903 h 663920"/>
                <a:gd name="connsiteX21" fmla="*/ 1146772 w 1376126"/>
                <a:gd name="connsiteY21" fmla="*/ 624689 h 663920"/>
                <a:gd name="connsiteX22" fmla="*/ 1186004 w 1376126"/>
                <a:gd name="connsiteY22" fmla="*/ 615635 h 663920"/>
                <a:gd name="connsiteX23" fmla="*/ 1237307 w 1376126"/>
                <a:gd name="connsiteY23" fmla="*/ 621671 h 663920"/>
                <a:gd name="connsiteX24" fmla="*/ 1270503 w 1376126"/>
                <a:gd name="connsiteY24" fmla="*/ 609600 h 663920"/>
                <a:gd name="connsiteX25" fmla="*/ 1376126 w 1376126"/>
                <a:gd name="connsiteY25" fmla="*/ 657885 h 663920"/>
                <a:gd name="connsiteX26" fmla="*/ 1370091 w 1376126"/>
                <a:gd name="connsiteY26" fmla="*/ 353085 h 663920"/>
                <a:gd name="connsiteX27" fmla="*/ 1345948 w 1376126"/>
                <a:gd name="connsiteY27" fmla="*/ 196158 h 663920"/>
                <a:gd name="connsiteX28" fmla="*/ 1333877 w 1376126"/>
                <a:gd name="connsiteY28" fmla="*/ 90534 h 663920"/>
                <a:gd name="connsiteX29" fmla="*/ 1312752 w 1376126"/>
                <a:gd name="connsiteY29" fmla="*/ 0 h 663920"/>
                <a:gd name="connsiteX30" fmla="*/ 742384 w 1376126"/>
                <a:gd name="connsiteY30" fmla="*/ 45267 h 663920"/>
                <a:gd name="connsiteX31" fmla="*/ 0 w 1376126"/>
                <a:gd name="connsiteY31" fmla="*/ 51303 h 663920"/>
                <a:gd name="connsiteX0" fmla="*/ 0 w 1376126"/>
                <a:gd name="connsiteY0" fmla="*/ 51303 h 663920"/>
                <a:gd name="connsiteX1" fmla="*/ 3017 w 1376126"/>
                <a:gd name="connsiteY1" fmla="*/ 147873 h 663920"/>
                <a:gd name="connsiteX2" fmla="*/ 464744 w 1376126"/>
                <a:gd name="connsiteY2" fmla="*/ 156926 h 663920"/>
                <a:gd name="connsiteX3" fmla="*/ 461726 w 1376126"/>
                <a:gd name="connsiteY3" fmla="*/ 513029 h 663920"/>
                <a:gd name="connsiteX4" fmla="*/ 482851 w 1376126"/>
                <a:gd name="connsiteY4" fmla="*/ 525101 h 663920"/>
                <a:gd name="connsiteX5" fmla="*/ 525101 w 1376126"/>
                <a:gd name="connsiteY5" fmla="*/ 528118 h 663920"/>
                <a:gd name="connsiteX6" fmla="*/ 549243 w 1376126"/>
                <a:gd name="connsiteY6" fmla="*/ 534154 h 663920"/>
                <a:gd name="connsiteX7" fmla="*/ 564332 w 1376126"/>
                <a:gd name="connsiteY7" fmla="*/ 546225 h 663920"/>
                <a:gd name="connsiteX8" fmla="*/ 607114 w 1376126"/>
                <a:gd name="connsiteY8" fmla="*/ 550001 h 663920"/>
                <a:gd name="connsiteX9" fmla="*/ 633742 w 1376126"/>
                <a:gd name="connsiteY9" fmla="*/ 585457 h 663920"/>
                <a:gd name="connsiteX10" fmla="*/ 666187 w 1376126"/>
                <a:gd name="connsiteY10" fmla="*/ 589252 h 663920"/>
                <a:gd name="connsiteX11" fmla="*/ 691081 w 1376126"/>
                <a:gd name="connsiteY11" fmla="*/ 597528 h 663920"/>
                <a:gd name="connsiteX12" fmla="*/ 757473 w 1376126"/>
                <a:gd name="connsiteY12" fmla="*/ 585457 h 663920"/>
                <a:gd name="connsiteX13" fmla="*/ 841972 w 1376126"/>
                <a:gd name="connsiteY13" fmla="*/ 630724 h 663920"/>
                <a:gd name="connsiteX14" fmla="*/ 884221 w 1376126"/>
                <a:gd name="connsiteY14" fmla="*/ 615635 h 663920"/>
                <a:gd name="connsiteX15" fmla="*/ 920435 w 1376126"/>
                <a:gd name="connsiteY15" fmla="*/ 642796 h 663920"/>
                <a:gd name="connsiteX16" fmla="*/ 962685 w 1376126"/>
                <a:gd name="connsiteY16" fmla="*/ 636760 h 663920"/>
                <a:gd name="connsiteX17" fmla="*/ 1001917 w 1376126"/>
                <a:gd name="connsiteY17" fmla="*/ 648831 h 663920"/>
                <a:gd name="connsiteX18" fmla="*/ 1038130 w 1376126"/>
                <a:gd name="connsiteY18" fmla="*/ 645813 h 663920"/>
                <a:gd name="connsiteX19" fmla="*/ 1074344 w 1376126"/>
                <a:gd name="connsiteY19" fmla="*/ 663920 h 663920"/>
                <a:gd name="connsiteX20" fmla="*/ 1095469 w 1376126"/>
                <a:gd name="connsiteY20" fmla="*/ 660903 h 663920"/>
                <a:gd name="connsiteX21" fmla="*/ 1146772 w 1376126"/>
                <a:gd name="connsiteY21" fmla="*/ 624689 h 663920"/>
                <a:gd name="connsiteX22" fmla="*/ 1186004 w 1376126"/>
                <a:gd name="connsiteY22" fmla="*/ 615635 h 663920"/>
                <a:gd name="connsiteX23" fmla="*/ 1237307 w 1376126"/>
                <a:gd name="connsiteY23" fmla="*/ 621671 h 663920"/>
                <a:gd name="connsiteX24" fmla="*/ 1270503 w 1376126"/>
                <a:gd name="connsiteY24" fmla="*/ 609600 h 663920"/>
                <a:gd name="connsiteX25" fmla="*/ 1376126 w 1376126"/>
                <a:gd name="connsiteY25" fmla="*/ 657885 h 663920"/>
                <a:gd name="connsiteX26" fmla="*/ 1370091 w 1376126"/>
                <a:gd name="connsiteY26" fmla="*/ 353085 h 663920"/>
                <a:gd name="connsiteX27" fmla="*/ 1345948 w 1376126"/>
                <a:gd name="connsiteY27" fmla="*/ 196158 h 663920"/>
                <a:gd name="connsiteX28" fmla="*/ 1333877 w 1376126"/>
                <a:gd name="connsiteY28" fmla="*/ 90534 h 663920"/>
                <a:gd name="connsiteX29" fmla="*/ 1312752 w 1376126"/>
                <a:gd name="connsiteY29" fmla="*/ 0 h 663920"/>
                <a:gd name="connsiteX30" fmla="*/ 742384 w 1376126"/>
                <a:gd name="connsiteY30" fmla="*/ 45267 h 663920"/>
                <a:gd name="connsiteX31" fmla="*/ 0 w 1376126"/>
                <a:gd name="connsiteY31" fmla="*/ 51303 h 663920"/>
                <a:gd name="connsiteX0" fmla="*/ 0 w 1390176"/>
                <a:gd name="connsiteY0" fmla="*/ 51303 h 677287"/>
                <a:gd name="connsiteX1" fmla="*/ 3017 w 1390176"/>
                <a:gd name="connsiteY1" fmla="*/ 147873 h 677287"/>
                <a:gd name="connsiteX2" fmla="*/ 464744 w 1390176"/>
                <a:gd name="connsiteY2" fmla="*/ 156926 h 677287"/>
                <a:gd name="connsiteX3" fmla="*/ 461726 w 1390176"/>
                <a:gd name="connsiteY3" fmla="*/ 513029 h 677287"/>
                <a:gd name="connsiteX4" fmla="*/ 482851 w 1390176"/>
                <a:gd name="connsiteY4" fmla="*/ 525101 h 677287"/>
                <a:gd name="connsiteX5" fmla="*/ 525101 w 1390176"/>
                <a:gd name="connsiteY5" fmla="*/ 528118 h 677287"/>
                <a:gd name="connsiteX6" fmla="*/ 549243 w 1390176"/>
                <a:gd name="connsiteY6" fmla="*/ 534154 h 677287"/>
                <a:gd name="connsiteX7" fmla="*/ 564332 w 1390176"/>
                <a:gd name="connsiteY7" fmla="*/ 546225 h 677287"/>
                <a:gd name="connsiteX8" fmla="*/ 607114 w 1390176"/>
                <a:gd name="connsiteY8" fmla="*/ 550001 h 677287"/>
                <a:gd name="connsiteX9" fmla="*/ 633742 w 1390176"/>
                <a:gd name="connsiteY9" fmla="*/ 585457 h 677287"/>
                <a:gd name="connsiteX10" fmla="*/ 666187 w 1390176"/>
                <a:gd name="connsiteY10" fmla="*/ 589252 h 677287"/>
                <a:gd name="connsiteX11" fmla="*/ 691081 w 1390176"/>
                <a:gd name="connsiteY11" fmla="*/ 597528 h 677287"/>
                <a:gd name="connsiteX12" fmla="*/ 757473 w 1390176"/>
                <a:gd name="connsiteY12" fmla="*/ 585457 h 677287"/>
                <a:gd name="connsiteX13" fmla="*/ 841972 w 1390176"/>
                <a:gd name="connsiteY13" fmla="*/ 630724 h 677287"/>
                <a:gd name="connsiteX14" fmla="*/ 884221 w 1390176"/>
                <a:gd name="connsiteY14" fmla="*/ 615635 h 677287"/>
                <a:gd name="connsiteX15" fmla="*/ 920435 w 1390176"/>
                <a:gd name="connsiteY15" fmla="*/ 642796 h 677287"/>
                <a:gd name="connsiteX16" fmla="*/ 962685 w 1390176"/>
                <a:gd name="connsiteY16" fmla="*/ 636760 h 677287"/>
                <a:gd name="connsiteX17" fmla="*/ 1001917 w 1390176"/>
                <a:gd name="connsiteY17" fmla="*/ 648831 h 677287"/>
                <a:gd name="connsiteX18" fmla="*/ 1038130 w 1390176"/>
                <a:gd name="connsiteY18" fmla="*/ 645813 h 677287"/>
                <a:gd name="connsiteX19" fmla="*/ 1074344 w 1390176"/>
                <a:gd name="connsiteY19" fmla="*/ 663920 h 677287"/>
                <a:gd name="connsiteX20" fmla="*/ 1095469 w 1390176"/>
                <a:gd name="connsiteY20" fmla="*/ 660903 h 677287"/>
                <a:gd name="connsiteX21" fmla="*/ 1146772 w 1390176"/>
                <a:gd name="connsiteY21" fmla="*/ 624689 h 677287"/>
                <a:gd name="connsiteX22" fmla="*/ 1186004 w 1390176"/>
                <a:gd name="connsiteY22" fmla="*/ 615635 h 677287"/>
                <a:gd name="connsiteX23" fmla="*/ 1237307 w 1390176"/>
                <a:gd name="connsiteY23" fmla="*/ 621671 h 677287"/>
                <a:gd name="connsiteX24" fmla="*/ 1270503 w 1390176"/>
                <a:gd name="connsiteY24" fmla="*/ 609600 h 677287"/>
                <a:gd name="connsiteX25" fmla="*/ 1390176 w 1390176"/>
                <a:gd name="connsiteY25" fmla="*/ 677287 h 677287"/>
                <a:gd name="connsiteX26" fmla="*/ 1370091 w 1390176"/>
                <a:gd name="connsiteY26" fmla="*/ 353085 h 677287"/>
                <a:gd name="connsiteX27" fmla="*/ 1345948 w 1390176"/>
                <a:gd name="connsiteY27" fmla="*/ 196158 h 677287"/>
                <a:gd name="connsiteX28" fmla="*/ 1333877 w 1390176"/>
                <a:gd name="connsiteY28" fmla="*/ 90534 h 677287"/>
                <a:gd name="connsiteX29" fmla="*/ 1312752 w 1390176"/>
                <a:gd name="connsiteY29" fmla="*/ 0 h 677287"/>
                <a:gd name="connsiteX30" fmla="*/ 742384 w 1390176"/>
                <a:gd name="connsiteY30" fmla="*/ 45267 h 677287"/>
                <a:gd name="connsiteX31" fmla="*/ 0 w 1390176"/>
                <a:gd name="connsiteY31" fmla="*/ 51303 h 677287"/>
                <a:gd name="connsiteX0" fmla="*/ 0 w 1390176"/>
                <a:gd name="connsiteY0" fmla="*/ 51303 h 677287"/>
                <a:gd name="connsiteX1" fmla="*/ 3017 w 1390176"/>
                <a:gd name="connsiteY1" fmla="*/ 147873 h 677287"/>
                <a:gd name="connsiteX2" fmla="*/ 464744 w 1390176"/>
                <a:gd name="connsiteY2" fmla="*/ 156926 h 677287"/>
                <a:gd name="connsiteX3" fmla="*/ 461726 w 1390176"/>
                <a:gd name="connsiteY3" fmla="*/ 513029 h 677287"/>
                <a:gd name="connsiteX4" fmla="*/ 482851 w 1390176"/>
                <a:gd name="connsiteY4" fmla="*/ 525101 h 677287"/>
                <a:gd name="connsiteX5" fmla="*/ 525101 w 1390176"/>
                <a:gd name="connsiteY5" fmla="*/ 528118 h 677287"/>
                <a:gd name="connsiteX6" fmla="*/ 549243 w 1390176"/>
                <a:gd name="connsiteY6" fmla="*/ 534154 h 677287"/>
                <a:gd name="connsiteX7" fmla="*/ 564332 w 1390176"/>
                <a:gd name="connsiteY7" fmla="*/ 546225 h 677287"/>
                <a:gd name="connsiteX8" fmla="*/ 607114 w 1390176"/>
                <a:gd name="connsiteY8" fmla="*/ 550001 h 677287"/>
                <a:gd name="connsiteX9" fmla="*/ 633742 w 1390176"/>
                <a:gd name="connsiteY9" fmla="*/ 585457 h 677287"/>
                <a:gd name="connsiteX10" fmla="*/ 666187 w 1390176"/>
                <a:gd name="connsiteY10" fmla="*/ 589252 h 677287"/>
                <a:gd name="connsiteX11" fmla="*/ 691081 w 1390176"/>
                <a:gd name="connsiteY11" fmla="*/ 597528 h 677287"/>
                <a:gd name="connsiteX12" fmla="*/ 757473 w 1390176"/>
                <a:gd name="connsiteY12" fmla="*/ 585457 h 677287"/>
                <a:gd name="connsiteX13" fmla="*/ 841972 w 1390176"/>
                <a:gd name="connsiteY13" fmla="*/ 630724 h 677287"/>
                <a:gd name="connsiteX14" fmla="*/ 884221 w 1390176"/>
                <a:gd name="connsiteY14" fmla="*/ 615635 h 677287"/>
                <a:gd name="connsiteX15" fmla="*/ 920435 w 1390176"/>
                <a:gd name="connsiteY15" fmla="*/ 642796 h 677287"/>
                <a:gd name="connsiteX16" fmla="*/ 962685 w 1390176"/>
                <a:gd name="connsiteY16" fmla="*/ 636760 h 677287"/>
                <a:gd name="connsiteX17" fmla="*/ 1001917 w 1390176"/>
                <a:gd name="connsiteY17" fmla="*/ 648831 h 677287"/>
                <a:gd name="connsiteX18" fmla="*/ 1038130 w 1390176"/>
                <a:gd name="connsiteY18" fmla="*/ 645813 h 677287"/>
                <a:gd name="connsiteX19" fmla="*/ 1074344 w 1390176"/>
                <a:gd name="connsiteY19" fmla="*/ 663920 h 677287"/>
                <a:gd name="connsiteX20" fmla="*/ 1095469 w 1390176"/>
                <a:gd name="connsiteY20" fmla="*/ 660903 h 677287"/>
                <a:gd name="connsiteX21" fmla="*/ 1146772 w 1390176"/>
                <a:gd name="connsiteY21" fmla="*/ 624689 h 677287"/>
                <a:gd name="connsiteX22" fmla="*/ 1186004 w 1390176"/>
                <a:gd name="connsiteY22" fmla="*/ 615635 h 677287"/>
                <a:gd name="connsiteX23" fmla="*/ 1237307 w 1390176"/>
                <a:gd name="connsiteY23" fmla="*/ 621671 h 677287"/>
                <a:gd name="connsiteX24" fmla="*/ 1270503 w 1390176"/>
                <a:gd name="connsiteY24" fmla="*/ 609600 h 677287"/>
                <a:gd name="connsiteX25" fmla="*/ 1390176 w 1390176"/>
                <a:gd name="connsiteY25" fmla="*/ 677287 h 677287"/>
                <a:gd name="connsiteX26" fmla="*/ 1381761 w 1390176"/>
                <a:gd name="connsiteY26" fmla="*/ 353269 h 677287"/>
                <a:gd name="connsiteX27" fmla="*/ 1345948 w 1390176"/>
                <a:gd name="connsiteY27" fmla="*/ 196158 h 677287"/>
                <a:gd name="connsiteX28" fmla="*/ 1333877 w 1390176"/>
                <a:gd name="connsiteY28" fmla="*/ 90534 h 677287"/>
                <a:gd name="connsiteX29" fmla="*/ 1312752 w 1390176"/>
                <a:gd name="connsiteY29" fmla="*/ 0 h 677287"/>
                <a:gd name="connsiteX30" fmla="*/ 742384 w 1390176"/>
                <a:gd name="connsiteY30" fmla="*/ 45267 h 677287"/>
                <a:gd name="connsiteX31" fmla="*/ 0 w 1390176"/>
                <a:gd name="connsiteY31" fmla="*/ 51303 h 677287"/>
                <a:gd name="connsiteX0" fmla="*/ 0 w 1390176"/>
                <a:gd name="connsiteY0" fmla="*/ 51303 h 677287"/>
                <a:gd name="connsiteX1" fmla="*/ 3017 w 1390176"/>
                <a:gd name="connsiteY1" fmla="*/ 147873 h 677287"/>
                <a:gd name="connsiteX2" fmla="*/ 464744 w 1390176"/>
                <a:gd name="connsiteY2" fmla="*/ 156926 h 677287"/>
                <a:gd name="connsiteX3" fmla="*/ 461726 w 1390176"/>
                <a:gd name="connsiteY3" fmla="*/ 513029 h 677287"/>
                <a:gd name="connsiteX4" fmla="*/ 482851 w 1390176"/>
                <a:gd name="connsiteY4" fmla="*/ 525101 h 677287"/>
                <a:gd name="connsiteX5" fmla="*/ 525101 w 1390176"/>
                <a:gd name="connsiteY5" fmla="*/ 528118 h 677287"/>
                <a:gd name="connsiteX6" fmla="*/ 549243 w 1390176"/>
                <a:gd name="connsiteY6" fmla="*/ 534154 h 677287"/>
                <a:gd name="connsiteX7" fmla="*/ 564332 w 1390176"/>
                <a:gd name="connsiteY7" fmla="*/ 546225 h 677287"/>
                <a:gd name="connsiteX8" fmla="*/ 607114 w 1390176"/>
                <a:gd name="connsiteY8" fmla="*/ 550001 h 677287"/>
                <a:gd name="connsiteX9" fmla="*/ 633742 w 1390176"/>
                <a:gd name="connsiteY9" fmla="*/ 585457 h 677287"/>
                <a:gd name="connsiteX10" fmla="*/ 666187 w 1390176"/>
                <a:gd name="connsiteY10" fmla="*/ 589252 h 677287"/>
                <a:gd name="connsiteX11" fmla="*/ 691081 w 1390176"/>
                <a:gd name="connsiteY11" fmla="*/ 597528 h 677287"/>
                <a:gd name="connsiteX12" fmla="*/ 757473 w 1390176"/>
                <a:gd name="connsiteY12" fmla="*/ 585457 h 677287"/>
                <a:gd name="connsiteX13" fmla="*/ 841972 w 1390176"/>
                <a:gd name="connsiteY13" fmla="*/ 630724 h 677287"/>
                <a:gd name="connsiteX14" fmla="*/ 884221 w 1390176"/>
                <a:gd name="connsiteY14" fmla="*/ 615635 h 677287"/>
                <a:gd name="connsiteX15" fmla="*/ 920435 w 1390176"/>
                <a:gd name="connsiteY15" fmla="*/ 642796 h 677287"/>
                <a:gd name="connsiteX16" fmla="*/ 962685 w 1390176"/>
                <a:gd name="connsiteY16" fmla="*/ 636760 h 677287"/>
                <a:gd name="connsiteX17" fmla="*/ 1001917 w 1390176"/>
                <a:gd name="connsiteY17" fmla="*/ 648831 h 677287"/>
                <a:gd name="connsiteX18" fmla="*/ 1038130 w 1390176"/>
                <a:gd name="connsiteY18" fmla="*/ 645813 h 677287"/>
                <a:gd name="connsiteX19" fmla="*/ 1074344 w 1390176"/>
                <a:gd name="connsiteY19" fmla="*/ 663920 h 677287"/>
                <a:gd name="connsiteX20" fmla="*/ 1095469 w 1390176"/>
                <a:gd name="connsiteY20" fmla="*/ 660903 h 677287"/>
                <a:gd name="connsiteX21" fmla="*/ 1146772 w 1390176"/>
                <a:gd name="connsiteY21" fmla="*/ 624689 h 677287"/>
                <a:gd name="connsiteX22" fmla="*/ 1186004 w 1390176"/>
                <a:gd name="connsiteY22" fmla="*/ 615635 h 677287"/>
                <a:gd name="connsiteX23" fmla="*/ 1237307 w 1390176"/>
                <a:gd name="connsiteY23" fmla="*/ 621671 h 677287"/>
                <a:gd name="connsiteX24" fmla="*/ 1270503 w 1390176"/>
                <a:gd name="connsiteY24" fmla="*/ 609600 h 677287"/>
                <a:gd name="connsiteX25" fmla="*/ 1390176 w 1390176"/>
                <a:gd name="connsiteY25" fmla="*/ 677287 h 677287"/>
                <a:gd name="connsiteX26" fmla="*/ 1381761 w 1390176"/>
                <a:gd name="connsiteY26" fmla="*/ 353269 h 677287"/>
                <a:gd name="connsiteX27" fmla="*/ 1362384 w 1390176"/>
                <a:gd name="connsiteY27" fmla="*/ 196260 h 677287"/>
                <a:gd name="connsiteX28" fmla="*/ 1333877 w 1390176"/>
                <a:gd name="connsiteY28" fmla="*/ 90534 h 677287"/>
                <a:gd name="connsiteX29" fmla="*/ 1312752 w 1390176"/>
                <a:gd name="connsiteY29" fmla="*/ 0 h 677287"/>
                <a:gd name="connsiteX30" fmla="*/ 742384 w 1390176"/>
                <a:gd name="connsiteY30" fmla="*/ 45267 h 677287"/>
                <a:gd name="connsiteX31" fmla="*/ 0 w 1390176"/>
                <a:gd name="connsiteY31" fmla="*/ 51303 h 677287"/>
                <a:gd name="connsiteX0" fmla="*/ 0 w 1390176"/>
                <a:gd name="connsiteY0" fmla="*/ 51303 h 677924"/>
                <a:gd name="connsiteX1" fmla="*/ 3017 w 1390176"/>
                <a:gd name="connsiteY1" fmla="*/ 147873 h 677924"/>
                <a:gd name="connsiteX2" fmla="*/ 464744 w 1390176"/>
                <a:gd name="connsiteY2" fmla="*/ 156926 h 677924"/>
                <a:gd name="connsiteX3" fmla="*/ 461726 w 1390176"/>
                <a:gd name="connsiteY3" fmla="*/ 513029 h 677924"/>
                <a:gd name="connsiteX4" fmla="*/ 482851 w 1390176"/>
                <a:gd name="connsiteY4" fmla="*/ 525101 h 677924"/>
                <a:gd name="connsiteX5" fmla="*/ 525101 w 1390176"/>
                <a:gd name="connsiteY5" fmla="*/ 528118 h 677924"/>
                <a:gd name="connsiteX6" fmla="*/ 549243 w 1390176"/>
                <a:gd name="connsiteY6" fmla="*/ 534154 h 677924"/>
                <a:gd name="connsiteX7" fmla="*/ 564332 w 1390176"/>
                <a:gd name="connsiteY7" fmla="*/ 546225 h 677924"/>
                <a:gd name="connsiteX8" fmla="*/ 607114 w 1390176"/>
                <a:gd name="connsiteY8" fmla="*/ 550001 h 677924"/>
                <a:gd name="connsiteX9" fmla="*/ 633742 w 1390176"/>
                <a:gd name="connsiteY9" fmla="*/ 585457 h 677924"/>
                <a:gd name="connsiteX10" fmla="*/ 666187 w 1390176"/>
                <a:gd name="connsiteY10" fmla="*/ 589252 h 677924"/>
                <a:gd name="connsiteX11" fmla="*/ 691081 w 1390176"/>
                <a:gd name="connsiteY11" fmla="*/ 597528 h 677924"/>
                <a:gd name="connsiteX12" fmla="*/ 757473 w 1390176"/>
                <a:gd name="connsiteY12" fmla="*/ 585457 h 677924"/>
                <a:gd name="connsiteX13" fmla="*/ 841972 w 1390176"/>
                <a:gd name="connsiteY13" fmla="*/ 630724 h 677924"/>
                <a:gd name="connsiteX14" fmla="*/ 884221 w 1390176"/>
                <a:gd name="connsiteY14" fmla="*/ 615635 h 677924"/>
                <a:gd name="connsiteX15" fmla="*/ 920435 w 1390176"/>
                <a:gd name="connsiteY15" fmla="*/ 642796 h 677924"/>
                <a:gd name="connsiteX16" fmla="*/ 962685 w 1390176"/>
                <a:gd name="connsiteY16" fmla="*/ 636760 h 677924"/>
                <a:gd name="connsiteX17" fmla="*/ 1001917 w 1390176"/>
                <a:gd name="connsiteY17" fmla="*/ 648831 h 677924"/>
                <a:gd name="connsiteX18" fmla="*/ 1038130 w 1390176"/>
                <a:gd name="connsiteY18" fmla="*/ 645813 h 677924"/>
                <a:gd name="connsiteX19" fmla="*/ 1074344 w 1390176"/>
                <a:gd name="connsiteY19" fmla="*/ 663920 h 677924"/>
                <a:gd name="connsiteX20" fmla="*/ 1100043 w 1390176"/>
                <a:gd name="connsiteY20" fmla="*/ 677924 h 677924"/>
                <a:gd name="connsiteX21" fmla="*/ 1146772 w 1390176"/>
                <a:gd name="connsiteY21" fmla="*/ 624689 h 677924"/>
                <a:gd name="connsiteX22" fmla="*/ 1186004 w 1390176"/>
                <a:gd name="connsiteY22" fmla="*/ 615635 h 677924"/>
                <a:gd name="connsiteX23" fmla="*/ 1237307 w 1390176"/>
                <a:gd name="connsiteY23" fmla="*/ 621671 h 677924"/>
                <a:gd name="connsiteX24" fmla="*/ 1270503 w 1390176"/>
                <a:gd name="connsiteY24" fmla="*/ 609600 h 677924"/>
                <a:gd name="connsiteX25" fmla="*/ 1390176 w 1390176"/>
                <a:gd name="connsiteY25" fmla="*/ 677287 h 677924"/>
                <a:gd name="connsiteX26" fmla="*/ 1381761 w 1390176"/>
                <a:gd name="connsiteY26" fmla="*/ 353269 h 677924"/>
                <a:gd name="connsiteX27" fmla="*/ 1362384 w 1390176"/>
                <a:gd name="connsiteY27" fmla="*/ 196260 h 677924"/>
                <a:gd name="connsiteX28" fmla="*/ 1333877 w 1390176"/>
                <a:gd name="connsiteY28" fmla="*/ 90534 h 677924"/>
                <a:gd name="connsiteX29" fmla="*/ 1312752 w 1390176"/>
                <a:gd name="connsiteY29" fmla="*/ 0 h 677924"/>
                <a:gd name="connsiteX30" fmla="*/ 742384 w 1390176"/>
                <a:gd name="connsiteY30" fmla="*/ 45267 h 677924"/>
                <a:gd name="connsiteX31" fmla="*/ 0 w 1390176"/>
                <a:gd name="connsiteY31" fmla="*/ 51303 h 677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390176" h="677924">
                  <a:moveTo>
                    <a:pt x="0" y="51303"/>
                  </a:moveTo>
                  <a:cubicBezTo>
                    <a:pt x="1006" y="83493"/>
                    <a:pt x="2011" y="115683"/>
                    <a:pt x="3017" y="147873"/>
                  </a:cubicBezTo>
                  <a:lnTo>
                    <a:pt x="464744" y="156926"/>
                  </a:lnTo>
                  <a:lnTo>
                    <a:pt x="461726" y="513029"/>
                  </a:lnTo>
                  <a:lnTo>
                    <a:pt x="482851" y="525101"/>
                  </a:lnTo>
                  <a:lnTo>
                    <a:pt x="525101" y="528118"/>
                  </a:lnTo>
                  <a:lnTo>
                    <a:pt x="549243" y="534154"/>
                  </a:lnTo>
                  <a:lnTo>
                    <a:pt x="564332" y="546225"/>
                  </a:lnTo>
                  <a:lnTo>
                    <a:pt x="607114" y="550001"/>
                  </a:lnTo>
                  <a:lnTo>
                    <a:pt x="633742" y="585457"/>
                  </a:lnTo>
                  <a:lnTo>
                    <a:pt x="666187" y="589252"/>
                  </a:lnTo>
                  <a:lnTo>
                    <a:pt x="691081" y="597528"/>
                  </a:lnTo>
                  <a:lnTo>
                    <a:pt x="757473" y="585457"/>
                  </a:lnTo>
                  <a:lnTo>
                    <a:pt x="841972" y="630724"/>
                  </a:lnTo>
                  <a:lnTo>
                    <a:pt x="884221" y="615635"/>
                  </a:lnTo>
                  <a:lnTo>
                    <a:pt x="920435" y="642796"/>
                  </a:lnTo>
                  <a:lnTo>
                    <a:pt x="962685" y="636760"/>
                  </a:lnTo>
                  <a:lnTo>
                    <a:pt x="1001917" y="648831"/>
                  </a:lnTo>
                  <a:lnTo>
                    <a:pt x="1038130" y="645813"/>
                  </a:lnTo>
                  <a:lnTo>
                    <a:pt x="1074344" y="663920"/>
                  </a:lnTo>
                  <a:lnTo>
                    <a:pt x="1100043" y="677924"/>
                  </a:lnTo>
                  <a:lnTo>
                    <a:pt x="1146772" y="624689"/>
                  </a:lnTo>
                  <a:lnTo>
                    <a:pt x="1186004" y="615635"/>
                  </a:lnTo>
                  <a:lnTo>
                    <a:pt x="1237307" y="621671"/>
                  </a:lnTo>
                  <a:lnTo>
                    <a:pt x="1270503" y="609600"/>
                  </a:lnTo>
                  <a:lnTo>
                    <a:pt x="1390176" y="677287"/>
                  </a:lnTo>
                  <a:lnTo>
                    <a:pt x="1381761" y="353269"/>
                  </a:lnTo>
                  <a:lnTo>
                    <a:pt x="1362384" y="196260"/>
                  </a:lnTo>
                  <a:lnTo>
                    <a:pt x="1333877" y="90534"/>
                  </a:lnTo>
                  <a:lnTo>
                    <a:pt x="1312752" y="0"/>
                  </a:lnTo>
                  <a:lnTo>
                    <a:pt x="742384" y="45267"/>
                  </a:lnTo>
                  <a:lnTo>
                    <a:pt x="0" y="51303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580FB07D-9723-33AE-444A-A943816DB8B9}"/>
                </a:ext>
              </a:extLst>
            </p:cNvPr>
            <p:cNvSpPr/>
            <p:nvPr/>
          </p:nvSpPr>
          <p:spPr>
            <a:xfrm>
              <a:off x="5136995" y="3829026"/>
              <a:ext cx="682828" cy="673966"/>
            </a:xfrm>
            <a:custGeom>
              <a:avLst/>
              <a:gdLst>
                <a:gd name="connsiteX0" fmla="*/ 0 w 751437"/>
                <a:gd name="connsiteY0" fmla="*/ 75445 h 742384"/>
                <a:gd name="connsiteX1" fmla="*/ 36213 w 751437"/>
                <a:gd name="connsiteY1" fmla="*/ 347049 h 742384"/>
                <a:gd name="connsiteX2" fmla="*/ 42249 w 751437"/>
                <a:gd name="connsiteY2" fmla="*/ 633742 h 742384"/>
                <a:gd name="connsiteX3" fmla="*/ 96570 w 751437"/>
                <a:gd name="connsiteY3" fmla="*/ 618653 h 742384"/>
                <a:gd name="connsiteX4" fmla="*/ 114677 w 751437"/>
                <a:gd name="connsiteY4" fmla="*/ 636760 h 742384"/>
                <a:gd name="connsiteX5" fmla="*/ 123730 w 751437"/>
                <a:gd name="connsiteY5" fmla="*/ 742384 h 742384"/>
                <a:gd name="connsiteX6" fmla="*/ 407405 w 751437"/>
                <a:gd name="connsiteY6" fmla="*/ 712206 h 742384"/>
                <a:gd name="connsiteX7" fmla="*/ 579421 w 751437"/>
                <a:gd name="connsiteY7" fmla="*/ 685045 h 742384"/>
                <a:gd name="connsiteX8" fmla="*/ 588475 w 751437"/>
                <a:gd name="connsiteY8" fmla="*/ 700134 h 742384"/>
                <a:gd name="connsiteX9" fmla="*/ 597528 w 751437"/>
                <a:gd name="connsiteY9" fmla="*/ 597528 h 742384"/>
                <a:gd name="connsiteX10" fmla="*/ 573386 w 751437"/>
                <a:gd name="connsiteY10" fmla="*/ 537172 h 742384"/>
                <a:gd name="connsiteX11" fmla="*/ 594510 w 751437"/>
                <a:gd name="connsiteY11" fmla="*/ 473798 h 742384"/>
                <a:gd name="connsiteX12" fmla="*/ 642796 w 751437"/>
                <a:gd name="connsiteY12" fmla="*/ 395334 h 742384"/>
                <a:gd name="connsiteX13" fmla="*/ 651849 w 751437"/>
                <a:gd name="connsiteY13" fmla="*/ 365156 h 742384"/>
                <a:gd name="connsiteX14" fmla="*/ 648831 w 751437"/>
                <a:gd name="connsiteY14" fmla="*/ 341014 h 742384"/>
                <a:gd name="connsiteX15" fmla="*/ 691081 w 751437"/>
                <a:gd name="connsiteY15" fmla="*/ 274622 h 742384"/>
                <a:gd name="connsiteX16" fmla="*/ 700134 w 751437"/>
                <a:gd name="connsiteY16" fmla="*/ 223319 h 742384"/>
                <a:gd name="connsiteX17" fmla="*/ 694099 w 751437"/>
                <a:gd name="connsiteY17" fmla="*/ 205212 h 742384"/>
                <a:gd name="connsiteX18" fmla="*/ 727295 w 751437"/>
                <a:gd name="connsiteY18" fmla="*/ 172016 h 742384"/>
                <a:gd name="connsiteX19" fmla="*/ 718241 w 751437"/>
                <a:gd name="connsiteY19" fmla="*/ 141837 h 742384"/>
                <a:gd name="connsiteX20" fmla="*/ 751437 w 751437"/>
                <a:gd name="connsiteY20" fmla="*/ 72427 h 742384"/>
                <a:gd name="connsiteX21" fmla="*/ 685045 w 751437"/>
                <a:gd name="connsiteY21" fmla="*/ 72427 h 742384"/>
                <a:gd name="connsiteX22" fmla="*/ 660903 w 751437"/>
                <a:gd name="connsiteY22" fmla="*/ 57338 h 742384"/>
                <a:gd name="connsiteX23" fmla="*/ 669956 w 751437"/>
                <a:gd name="connsiteY23" fmla="*/ 0 h 742384"/>
                <a:gd name="connsiteX24" fmla="*/ 669956 w 751437"/>
                <a:gd name="connsiteY24" fmla="*/ 0 h 742384"/>
                <a:gd name="connsiteX25" fmla="*/ 322906 w 751437"/>
                <a:gd name="connsiteY25" fmla="*/ 30178 h 742384"/>
                <a:gd name="connsiteX26" fmla="*/ 162962 w 751437"/>
                <a:gd name="connsiteY26" fmla="*/ 48285 h 742384"/>
                <a:gd name="connsiteX27" fmla="*/ 0 w 751437"/>
                <a:gd name="connsiteY27" fmla="*/ 75445 h 742384"/>
                <a:gd name="connsiteX0" fmla="*/ 0 w 751437"/>
                <a:gd name="connsiteY0" fmla="*/ 75445 h 742384"/>
                <a:gd name="connsiteX1" fmla="*/ 36213 w 751437"/>
                <a:gd name="connsiteY1" fmla="*/ 347049 h 742384"/>
                <a:gd name="connsiteX2" fmla="*/ 42249 w 751437"/>
                <a:gd name="connsiteY2" fmla="*/ 633742 h 742384"/>
                <a:gd name="connsiteX3" fmla="*/ 54809 w 751437"/>
                <a:gd name="connsiteY3" fmla="*/ 644618 h 742384"/>
                <a:gd name="connsiteX4" fmla="*/ 96570 w 751437"/>
                <a:gd name="connsiteY4" fmla="*/ 618653 h 742384"/>
                <a:gd name="connsiteX5" fmla="*/ 114677 w 751437"/>
                <a:gd name="connsiteY5" fmla="*/ 636760 h 742384"/>
                <a:gd name="connsiteX6" fmla="*/ 123730 w 751437"/>
                <a:gd name="connsiteY6" fmla="*/ 742384 h 742384"/>
                <a:gd name="connsiteX7" fmla="*/ 407405 w 751437"/>
                <a:gd name="connsiteY7" fmla="*/ 712206 h 742384"/>
                <a:gd name="connsiteX8" fmla="*/ 579421 w 751437"/>
                <a:gd name="connsiteY8" fmla="*/ 685045 h 742384"/>
                <a:gd name="connsiteX9" fmla="*/ 588475 w 751437"/>
                <a:gd name="connsiteY9" fmla="*/ 700134 h 742384"/>
                <a:gd name="connsiteX10" fmla="*/ 597528 w 751437"/>
                <a:gd name="connsiteY10" fmla="*/ 597528 h 742384"/>
                <a:gd name="connsiteX11" fmla="*/ 573386 w 751437"/>
                <a:gd name="connsiteY11" fmla="*/ 537172 h 742384"/>
                <a:gd name="connsiteX12" fmla="*/ 594510 w 751437"/>
                <a:gd name="connsiteY12" fmla="*/ 473798 h 742384"/>
                <a:gd name="connsiteX13" fmla="*/ 642796 w 751437"/>
                <a:gd name="connsiteY13" fmla="*/ 395334 h 742384"/>
                <a:gd name="connsiteX14" fmla="*/ 651849 w 751437"/>
                <a:gd name="connsiteY14" fmla="*/ 365156 h 742384"/>
                <a:gd name="connsiteX15" fmla="*/ 648831 w 751437"/>
                <a:gd name="connsiteY15" fmla="*/ 341014 h 742384"/>
                <a:gd name="connsiteX16" fmla="*/ 691081 w 751437"/>
                <a:gd name="connsiteY16" fmla="*/ 274622 h 742384"/>
                <a:gd name="connsiteX17" fmla="*/ 700134 w 751437"/>
                <a:gd name="connsiteY17" fmla="*/ 223319 h 742384"/>
                <a:gd name="connsiteX18" fmla="*/ 694099 w 751437"/>
                <a:gd name="connsiteY18" fmla="*/ 205212 h 742384"/>
                <a:gd name="connsiteX19" fmla="*/ 727295 w 751437"/>
                <a:gd name="connsiteY19" fmla="*/ 172016 h 742384"/>
                <a:gd name="connsiteX20" fmla="*/ 718241 w 751437"/>
                <a:gd name="connsiteY20" fmla="*/ 141837 h 742384"/>
                <a:gd name="connsiteX21" fmla="*/ 751437 w 751437"/>
                <a:gd name="connsiteY21" fmla="*/ 72427 h 742384"/>
                <a:gd name="connsiteX22" fmla="*/ 685045 w 751437"/>
                <a:gd name="connsiteY22" fmla="*/ 72427 h 742384"/>
                <a:gd name="connsiteX23" fmla="*/ 660903 w 751437"/>
                <a:gd name="connsiteY23" fmla="*/ 57338 h 742384"/>
                <a:gd name="connsiteX24" fmla="*/ 669956 w 751437"/>
                <a:gd name="connsiteY24" fmla="*/ 0 h 742384"/>
                <a:gd name="connsiteX25" fmla="*/ 669956 w 751437"/>
                <a:gd name="connsiteY25" fmla="*/ 0 h 742384"/>
                <a:gd name="connsiteX26" fmla="*/ 322906 w 751437"/>
                <a:gd name="connsiteY26" fmla="*/ 30178 h 742384"/>
                <a:gd name="connsiteX27" fmla="*/ 162962 w 751437"/>
                <a:gd name="connsiteY27" fmla="*/ 48285 h 742384"/>
                <a:gd name="connsiteX28" fmla="*/ 0 w 751437"/>
                <a:gd name="connsiteY28" fmla="*/ 75445 h 742384"/>
                <a:gd name="connsiteX0" fmla="*/ 0 w 751437"/>
                <a:gd name="connsiteY0" fmla="*/ 75445 h 742384"/>
                <a:gd name="connsiteX1" fmla="*/ 36213 w 751437"/>
                <a:gd name="connsiteY1" fmla="*/ 347049 h 742384"/>
                <a:gd name="connsiteX2" fmla="*/ 42249 w 751437"/>
                <a:gd name="connsiteY2" fmla="*/ 633742 h 742384"/>
                <a:gd name="connsiteX3" fmla="*/ 54809 w 751437"/>
                <a:gd name="connsiteY3" fmla="*/ 644618 h 742384"/>
                <a:gd name="connsiteX4" fmla="*/ 91803 w 751437"/>
                <a:gd name="connsiteY4" fmla="*/ 628191 h 742384"/>
                <a:gd name="connsiteX5" fmla="*/ 114677 w 751437"/>
                <a:gd name="connsiteY5" fmla="*/ 636760 h 742384"/>
                <a:gd name="connsiteX6" fmla="*/ 123730 w 751437"/>
                <a:gd name="connsiteY6" fmla="*/ 742384 h 742384"/>
                <a:gd name="connsiteX7" fmla="*/ 407405 w 751437"/>
                <a:gd name="connsiteY7" fmla="*/ 712206 h 742384"/>
                <a:gd name="connsiteX8" fmla="*/ 579421 w 751437"/>
                <a:gd name="connsiteY8" fmla="*/ 685045 h 742384"/>
                <a:gd name="connsiteX9" fmla="*/ 588475 w 751437"/>
                <a:gd name="connsiteY9" fmla="*/ 700134 h 742384"/>
                <a:gd name="connsiteX10" fmla="*/ 597528 w 751437"/>
                <a:gd name="connsiteY10" fmla="*/ 597528 h 742384"/>
                <a:gd name="connsiteX11" fmla="*/ 573386 w 751437"/>
                <a:gd name="connsiteY11" fmla="*/ 537172 h 742384"/>
                <a:gd name="connsiteX12" fmla="*/ 594510 w 751437"/>
                <a:gd name="connsiteY12" fmla="*/ 473798 h 742384"/>
                <a:gd name="connsiteX13" fmla="*/ 642796 w 751437"/>
                <a:gd name="connsiteY13" fmla="*/ 395334 h 742384"/>
                <a:gd name="connsiteX14" fmla="*/ 651849 w 751437"/>
                <a:gd name="connsiteY14" fmla="*/ 365156 h 742384"/>
                <a:gd name="connsiteX15" fmla="*/ 648831 w 751437"/>
                <a:gd name="connsiteY15" fmla="*/ 341014 h 742384"/>
                <a:gd name="connsiteX16" fmla="*/ 691081 w 751437"/>
                <a:gd name="connsiteY16" fmla="*/ 274622 h 742384"/>
                <a:gd name="connsiteX17" fmla="*/ 700134 w 751437"/>
                <a:gd name="connsiteY17" fmla="*/ 223319 h 742384"/>
                <a:gd name="connsiteX18" fmla="*/ 694099 w 751437"/>
                <a:gd name="connsiteY18" fmla="*/ 205212 h 742384"/>
                <a:gd name="connsiteX19" fmla="*/ 727295 w 751437"/>
                <a:gd name="connsiteY19" fmla="*/ 172016 h 742384"/>
                <a:gd name="connsiteX20" fmla="*/ 718241 w 751437"/>
                <a:gd name="connsiteY20" fmla="*/ 141837 h 742384"/>
                <a:gd name="connsiteX21" fmla="*/ 751437 w 751437"/>
                <a:gd name="connsiteY21" fmla="*/ 72427 h 742384"/>
                <a:gd name="connsiteX22" fmla="*/ 685045 w 751437"/>
                <a:gd name="connsiteY22" fmla="*/ 72427 h 742384"/>
                <a:gd name="connsiteX23" fmla="*/ 660903 w 751437"/>
                <a:gd name="connsiteY23" fmla="*/ 57338 h 742384"/>
                <a:gd name="connsiteX24" fmla="*/ 669956 w 751437"/>
                <a:gd name="connsiteY24" fmla="*/ 0 h 742384"/>
                <a:gd name="connsiteX25" fmla="*/ 669956 w 751437"/>
                <a:gd name="connsiteY25" fmla="*/ 0 h 742384"/>
                <a:gd name="connsiteX26" fmla="*/ 322906 w 751437"/>
                <a:gd name="connsiteY26" fmla="*/ 30178 h 742384"/>
                <a:gd name="connsiteX27" fmla="*/ 162962 w 751437"/>
                <a:gd name="connsiteY27" fmla="*/ 48285 h 742384"/>
                <a:gd name="connsiteX28" fmla="*/ 0 w 751437"/>
                <a:gd name="connsiteY28" fmla="*/ 75445 h 74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751437" h="742384">
                  <a:moveTo>
                    <a:pt x="0" y="75445"/>
                  </a:moveTo>
                  <a:lnTo>
                    <a:pt x="36213" y="347049"/>
                  </a:lnTo>
                  <a:lnTo>
                    <a:pt x="42249" y="633742"/>
                  </a:lnTo>
                  <a:cubicBezTo>
                    <a:pt x="44847" y="632598"/>
                    <a:pt x="52211" y="645762"/>
                    <a:pt x="54809" y="644618"/>
                  </a:cubicBezTo>
                  <a:lnTo>
                    <a:pt x="91803" y="628191"/>
                  </a:lnTo>
                  <a:lnTo>
                    <a:pt x="114677" y="636760"/>
                  </a:lnTo>
                  <a:lnTo>
                    <a:pt x="123730" y="742384"/>
                  </a:lnTo>
                  <a:lnTo>
                    <a:pt x="407405" y="712206"/>
                  </a:lnTo>
                  <a:lnTo>
                    <a:pt x="579421" y="685045"/>
                  </a:lnTo>
                  <a:lnTo>
                    <a:pt x="588475" y="700134"/>
                  </a:lnTo>
                  <a:lnTo>
                    <a:pt x="597528" y="597528"/>
                  </a:lnTo>
                  <a:lnTo>
                    <a:pt x="573386" y="537172"/>
                  </a:lnTo>
                  <a:lnTo>
                    <a:pt x="594510" y="473798"/>
                  </a:lnTo>
                  <a:lnTo>
                    <a:pt x="642796" y="395334"/>
                  </a:lnTo>
                  <a:lnTo>
                    <a:pt x="651849" y="365156"/>
                  </a:lnTo>
                  <a:lnTo>
                    <a:pt x="648831" y="341014"/>
                  </a:lnTo>
                  <a:lnTo>
                    <a:pt x="691081" y="274622"/>
                  </a:lnTo>
                  <a:lnTo>
                    <a:pt x="700134" y="223319"/>
                  </a:lnTo>
                  <a:lnTo>
                    <a:pt x="694099" y="205212"/>
                  </a:lnTo>
                  <a:lnTo>
                    <a:pt x="727295" y="172016"/>
                  </a:lnTo>
                  <a:lnTo>
                    <a:pt x="718241" y="141837"/>
                  </a:lnTo>
                  <a:lnTo>
                    <a:pt x="751437" y="72427"/>
                  </a:lnTo>
                  <a:lnTo>
                    <a:pt x="685045" y="72427"/>
                  </a:lnTo>
                  <a:lnTo>
                    <a:pt x="660903" y="57338"/>
                  </a:lnTo>
                  <a:lnTo>
                    <a:pt x="669956" y="0"/>
                  </a:lnTo>
                  <a:lnTo>
                    <a:pt x="669956" y="0"/>
                  </a:lnTo>
                  <a:lnTo>
                    <a:pt x="322906" y="30178"/>
                  </a:lnTo>
                  <a:lnTo>
                    <a:pt x="162962" y="48285"/>
                  </a:lnTo>
                  <a:lnTo>
                    <a:pt x="0" y="75445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25E034C2-FC9D-3B66-EF1F-1A9C793C9BFA}"/>
                </a:ext>
              </a:extLst>
            </p:cNvPr>
            <p:cNvSpPr/>
            <p:nvPr/>
          </p:nvSpPr>
          <p:spPr>
            <a:xfrm>
              <a:off x="5643703" y="4025299"/>
              <a:ext cx="480722" cy="881784"/>
            </a:xfrm>
            <a:custGeom>
              <a:avLst/>
              <a:gdLst>
                <a:gd name="connsiteX0" fmla="*/ 132784 w 528118"/>
                <a:gd name="connsiteY0" fmla="*/ 54321 h 968721"/>
                <a:gd name="connsiteX1" fmla="*/ 87516 w 528118"/>
                <a:gd name="connsiteY1" fmla="*/ 126748 h 968721"/>
                <a:gd name="connsiteX2" fmla="*/ 93552 w 528118"/>
                <a:gd name="connsiteY2" fmla="*/ 162962 h 968721"/>
                <a:gd name="connsiteX3" fmla="*/ 30178 w 528118"/>
                <a:gd name="connsiteY3" fmla="*/ 265568 h 968721"/>
                <a:gd name="connsiteX4" fmla="*/ 9053 w 528118"/>
                <a:gd name="connsiteY4" fmla="*/ 322907 h 968721"/>
                <a:gd name="connsiteX5" fmla="*/ 36213 w 528118"/>
                <a:gd name="connsiteY5" fmla="*/ 392317 h 968721"/>
                <a:gd name="connsiteX6" fmla="*/ 42249 w 528118"/>
                <a:gd name="connsiteY6" fmla="*/ 494923 h 968721"/>
                <a:gd name="connsiteX7" fmla="*/ 63374 w 528118"/>
                <a:gd name="connsiteY7" fmla="*/ 600546 h 968721"/>
                <a:gd name="connsiteX8" fmla="*/ 39231 w 528118"/>
                <a:gd name="connsiteY8" fmla="*/ 621671 h 968721"/>
                <a:gd name="connsiteX9" fmla="*/ 54320 w 528118"/>
                <a:gd name="connsiteY9" fmla="*/ 669956 h 968721"/>
                <a:gd name="connsiteX10" fmla="*/ 27160 w 528118"/>
                <a:gd name="connsiteY10" fmla="*/ 703152 h 968721"/>
                <a:gd name="connsiteX11" fmla="*/ 21124 w 528118"/>
                <a:gd name="connsiteY11" fmla="*/ 718242 h 968721"/>
                <a:gd name="connsiteX12" fmla="*/ 3017 w 528118"/>
                <a:gd name="connsiteY12" fmla="*/ 742384 h 968721"/>
                <a:gd name="connsiteX13" fmla="*/ 0 w 528118"/>
                <a:gd name="connsiteY13" fmla="*/ 838954 h 968721"/>
                <a:gd name="connsiteX14" fmla="*/ 3017 w 528118"/>
                <a:gd name="connsiteY14" fmla="*/ 851026 h 968721"/>
                <a:gd name="connsiteX15" fmla="*/ 238407 w 528118"/>
                <a:gd name="connsiteY15" fmla="*/ 826883 h 968721"/>
                <a:gd name="connsiteX16" fmla="*/ 280657 w 528118"/>
                <a:gd name="connsiteY16" fmla="*/ 817830 h 968721"/>
                <a:gd name="connsiteX17" fmla="*/ 298764 w 528118"/>
                <a:gd name="connsiteY17" fmla="*/ 838954 h 968721"/>
                <a:gd name="connsiteX18" fmla="*/ 301782 w 528118"/>
                <a:gd name="connsiteY18" fmla="*/ 866115 h 968721"/>
                <a:gd name="connsiteX19" fmla="*/ 298764 w 528118"/>
                <a:gd name="connsiteY19" fmla="*/ 902329 h 968721"/>
                <a:gd name="connsiteX20" fmla="*/ 325924 w 528118"/>
                <a:gd name="connsiteY20" fmla="*/ 923453 h 968721"/>
                <a:gd name="connsiteX21" fmla="*/ 334978 w 528118"/>
                <a:gd name="connsiteY21" fmla="*/ 962685 h 968721"/>
                <a:gd name="connsiteX22" fmla="*/ 347049 w 528118"/>
                <a:gd name="connsiteY22" fmla="*/ 968721 h 968721"/>
                <a:gd name="connsiteX23" fmla="*/ 425512 w 528118"/>
                <a:gd name="connsiteY23" fmla="*/ 917418 h 968721"/>
                <a:gd name="connsiteX24" fmla="*/ 446637 w 528118"/>
                <a:gd name="connsiteY24" fmla="*/ 911382 h 968721"/>
                <a:gd name="connsiteX25" fmla="*/ 476815 w 528118"/>
                <a:gd name="connsiteY25" fmla="*/ 905346 h 968721"/>
                <a:gd name="connsiteX26" fmla="*/ 506994 w 528118"/>
                <a:gd name="connsiteY26" fmla="*/ 914400 h 968721"/>
                <a:gd name="connsiteX27" fmla="*/ 528118 w 528118"/>
                <a:gd name="connsiteY27" fmla="*/ 887240 h 968721"/>
                <a:gd name="connsiteX28" fmla="*/ 494922 w 528118"/>
                <a:gd name="connsiteY28" fmla="*/ 488887 h 968721"/>
                <a:gd name="connsiteX29" fmla="*/ 485869 w 528118"/>
                <a:gd name="connsiteY29" fmla="*/ 277640 h 968721"/>
                <a:gd name="connsiteX30" fmla="*/ 455691 w 528118"/>
                <a:gd name="connsiteY30" fmla="*/ 0 h 968721"/>
                <a:gd name="connsiteX31" fmla="*/ 446637 w 528118"/>
                <a:gd name="connsiteY31" fmla="*/ 15089 h 968721"/>
                <a:gd name="connsiteX32" fmla="*/ 404388 w 528118"/>
                <a:gd name="connsiteY32" fmla="*/ 12071 h 968721"/>
                <a:gd name="connsiteX33" fmla="*/ 132784 w 528118"/>
                <a:gd name="connsiteY33" fmla="*/ 54321 h 968721"/>
                <a:gd name="connsiteX0" fmla="*/ 132784 w 528118"/>
                <a:gd name="connsiteY0" fmla="*/ 54321 h 968721"/>
                <a:gd name="connsiteX1" fmla="*/ 87516 w 528118"/>
                <a:gd name="connsiteY1" fmla="*/ 126748 h 968721"/>
                <a:gd name="connsiteX2" fmla="*/ 93552 w 528118"/>
                <a:gd name="connsiteY2" fmla="*/ 162962 h 968721"/>
                <a:gd name="connsiteX3" fmla="*/ 30178 w 528118"/>
                <a:gd name="connsiteY3" fmla="*/ 265568 h 968721"/>
                <a:gd name="connsiteX4" fmla="*/ 9053 w 528118"/>
                <a:gd name="connsiteY4" fmla="*/ 322907 h 968721"/>
                <a:gd name="connsiteX5" fmla="*/ 36213 w 528118"/>
                <a:gd name="connsiteY5" fmla="*/ 392317 h 968721"/>
                <a:gd name="connsiteX6" fmla="*/ 42249 w 528118"/>
                <a:gd name="connsiteY6" fmla="*/ 494923 h 968721"/>
                <a:gd name="connsiteX7" fmla="*/ 49101 w 528118"/>
                <a:gd name="connsiteY7" fmla="*/ 593411 h 968721"/>
                <a:gd name="connsiteX8" fmla="*/ 39231 w 528118"/>
                <a:gd name="connsiteY8" fmla="*/ 621671 h 968721"/>
                <a:gd name="connsiteX9" fmla="*/ 54320 w 528118"/>
                <a:gd name="connsiteY9" fmla="*/ 669956 h 968721"/>
                <a:gd name="connsiteX10" fmla="*/ 27160 w 528118"/>
                <a:gd name="connsiteY10" fmla="*/ 703152 h 968721"/>
                <a:gd name="connsiteX11" fmla="*/ 21124 w 528118"/>
                <a:gd name="connsiteY11" fmla="*/ 718242 h 968721"/>
                <a:gd name="connsiteX12" fmla="*/ 3017 w 528118"/>
                <a:gd name="connsiteY12" fmla="*/ 742384 h 968721"/>
                <a:gd name="connsiteX13" fmla="*/ 0 w 528118"/>
                <a:gd name="connsiteY13" fmla="*/ 838954 h 968721"/>
                <a:gd name="connsiteX14" fmla="*/ 3017 w 528118"/>
                <a:gd name="connsiteY14" fmla="*/ 851026 h 968721"/>
                <a:gd name="connsiteX15" fmla="*/ 238407 w 528118"/>
                <a:gd name="connsiteY15" fmla="*/ 826883 h 968721"/>
                <a:gd name="connsiteX16" fmla="*/ 280657 w 528118"/>
                <a:gd name="connsiteY16" fmla="*/ 817830 h 968721"/>
                <a:gd name="connsiteX17" fmla="*/ 298764 w 528118"/>
                <a:gd name="connsiteY17" fmla="*/ 838954 h 968721"/>
                <a:gd name="connsiteX18" fmla="*/ 301782 w 528118"/>
                <a:gd name="connsiteY18" fmla="*/ 866115 h 968721"/>
                <a:gd name="connsiteX19" fmla="*/ 298764 w 528118"/>
                <a:gd name="connsiteY19" fmla="*/ 902329 h 968721"/>
                <a:gd name="connsiteX20" fmla="*/ 325924 w 528118"/>
                <a:gd name="connsiteY20" fmla="*/ 923453 h 968721"/>
                <a:gd name="connsiteX21" fmla="*/ 334978 w 528118"/>
                <a:gd name="connsiteY21" fmla="*/ 962685 h 968721"/>
                <a:gd name="connsiteX22" fmla="*/ 347049 w 528118"/>
                <a:gd name="connsiteY22" fmla="*/ 968721 h 968721"/>
                <a:gd name="connsiteX23" fmla="*/ 425512 w 528118"/>
                <a:gd name="connsiteY23" fmla="*/ 917418 h 968721"/>
                <a:gd name="connsiteX24" fmla="*/ 446637 w 528118"/>
                <a:gd name="connsiteY24" fmla="*/ 911382 h 968721"/>
                <a:gd name="connsiteX25" fmla="*/ 476815 w 528118"/>
                <a:gd name="connsiteY25" fmla="*/ 905346 h 968721"/>
                <a:gd name="connsiteX26" fmla="*/ 506994 w 528118"/>
                <a:gd name="connsiteY26" fmla="*/ 914400 h 968721"/>
                <a:gd name="connsiteX27" fmla="*/ 528118 w 528118"/>
                <a:gd name="connsiteY27" fmla="*/ 887240 h 968721"/>
                <a:gd name="connsiteX28" fmla="*/ 494922 w 528118"/>
                <a:gd name="connsiteY28" fmla="*/ 488887 h 968721"/>
                <a:gd name="connsiteX29" fmla="*/ 485869 w 528118"/>
                <a:gd name="connsiteY29" fmla="*/ 277640 h 968721"/>
                <a:gd name="connsiteX30" fmla="*/ 455691 w 528118"/>
                <a:gd name="connsiteY30" fmla="*/ 0 h 968721"/>
                <a:gd name="connsiteX31" fmla="*/ 446637 w 528118"/>
                <a:gd name="connsiteY31" fmla="*/ 15089 h 968721"/>
                <a:gd name="connsiteX32" fmla="*/ 404388 w 528118"/>
                <a:gd name="connsiteY32" fmla="*/ 12071 h 968721"/>
                <a:gd name="connsiteX33" fmla="*/ 132784 w 528118"/>
                <a:gd name="connsiteY33" fmla="*/ 54321 h 968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28118" h="968721">
                  <a:moveTo>
                    <a:pt x="132784" y="54321"/>
                  </a:moveTo>
                  <a:lnTo>
                    <a:pt x="87516" y="126748"/>
                  </a:lnTo>
                  <a:lnTo>
                    <a:pt x="93552" y="162962"/>
                  </a:lnTo>
                  <a:lnTo>
                    <a:pt x="30178" y="265568"/>
                  </a:lnTo>
                  <a:lnTo>
                    <a:pt x="9053" y="322907"/>
                  </a:lnTo>
                  <a:lnTo>
                    <a:pt x="36213" y="392317"/>
                  </a:lnTo>
                  <a:lnTo>
                    <a:pt x="42249" y="494923"/>
                  </a:lnTo>
                  <a:lnTo>
                    <a:pt x="49101" y="593411"/>
                  </a:lnTo>
                  <a:lnTo>
                    <a:pt x="39231" y="621671"/>
                  </a:lnTo>
                  <a:lnTo>
                    <a:pt x="54320" y="669956"/>
                  </a:lnTo>
                  <a:lnTo>
                    <a:pt x="27160" y="703152"/>
                  </a:lnTo>
                  <a:lnTo>
                    <a:pt x="21124" y="718242"/>
                  </a:lnTo>
                  <a:lnTo>
                    <a:pt x="3017" y="742384"/>
                  </a:lnTo>
                  <a:cubicBezTo>
                    <a:pt x="2011" y="774574"/>
                    <a:pt x="1006" y="806764"/>
                    <a:pt x="0" y="838954"/>
                  </a:cubicBezTo>
                  <a:lnTo>
                    <a:pt x="3017" y="851026"/>
                  </a:lnTo>
                  <a:lnTo>
                    <a:pt x="238407" y="826883"/>
                  </a:lnTo>
                  <a:lnTo>
                    <a:pt x="280657" y="817830"/>
                  </a:lnTo>
                  <a:lnTo>
                    <a:pt x="298764" y="838954"/>
                  </a:lnTo>
                  <a:lnTo>
                    <a:pt x="301782" y="866115"/>
                  </a:lnTo>
                  <a:lnTo>
                    <a:pt x="298764" y="902329"/>
                  </a:lnTo>
                  <a:lnTo>
                    <a:pt x="325924" y="923453"/>
                  </a:lnTo>
                  <a:lnTo>
                    <a:pt x="334978" y="962685"/>
                  </a:lnTo>
                  <a:lnTo>
                    <a:pt x="347049" y="968721"/>
                  </a:lnTo>
                  <a:lnTo>
                    <a:pt x="425512" y="917418"/>
                  </a:lnTo>
                  <a:lnTo>
                    <a:pt x="446637" y="911382"/>
                  </a:lnTo>
                  <a:lnTo>
                    <a:pt x="476815" y="905346"/>
                  </a:lnTo>
                  <a:lnTo>
                    <a:pt x="506994" y="914400"/>
                  </a:lnTo>
                  <a:lnTo>
                    <a:pt x="528118" y="887240"/>
                  </a:lnTo>
                  <a:lnTo>
                    <a:pt x="494922" y="488887"/>
                  </a:lnTo>
                  <a:lnTo>
                    <a:pt x="485869" y="277640"/>
                  </a:lnTo>
                  <a:lnTo>
                    <a:pt x="455691" y="0"/>
                  </a:lnTo>
                  <a:lnTo>
                    <a:pt x="446637" y="15089"/>
                  </a:lnTo>
                  <a:lnTo>
                    <a:pt x="404388" y="12071"/>
                  </a:lnTo>
                  <a:lnTo>
                    <a:pt x="132784" y="54321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31C3CEA1-E518-B315-9A34-48CF71C1BF02}"/>
                </a:ext>
              </a:extLst>
            </p:cNvPr>
            <p:cNvSpPr/>
            <p:nvPr/>
          </p:nvSpPr>
          <p:spPr>
            <a:xfrm>
              <a:off x="4916123" y="3147844"/>
              <a:ext cx="991760" cy="754784"/>
            </a:xfrm>
            <a:custGeom>
              <a:avLst/>
              <a:gdLst>
                <a:gd name="connsiteX0" fmla="*/ 0 w 1089433"/>
                <a:gd name="connsiteY0" fmla="*/ 63374 h 826883"/>
                <a:gd name="connsiteX1" fmla="*/ 57338 w 1089433"/>
                <a:gd name="connsiteY1" fmla="*/ 159945 h 826883"/>
                <a:gd name="connsiteX2" fmla="*/ 117695 w 1089433"/>
                <a:gd name="connsiteY2" fmla="*/ 202194 h 826883"/>
                <a:gd name="connsiteX3" fmla="*/ 120713 w 1089433"/>
                <a:gd name="connsiteY3" fmla="*/ 262550 h 826883"/>
                <a:gd name="connsiteX4" fmla="*/ 193140 w 1089433"/>
                <a:gd name="connsiteY4" fmla="*/ 331960 h 826883"/>
                <a:gd name="connsiteX5" fmla="*/ 214265 w 1089433"/>
                <a:gd name="connsiteY5" fmla="*/ 721259 h 826883"/>
                <a:gd name="connsiteX6" fmla="*/ 247461 w 1089433"/>
                <a:gd name="connsiteY6" fmla="*/ 826883 h 826883"/>
                <a:gd name="connsiteX7" fmla="*/ 905346 w 1089433"/>
                <a:gd name="connsiteY7" fmla="*/ 754455 h 826883"/>
                <a:gd name="connsiteX8" fmla="*/ 908364 w 1089433"/>
                <a:gd name="connsiteY8" fmla="*/ 805758 h 826883"/>
                <a:gd name="connsiteX9" fmla="*/ 932507 w 1089433"/>
                <a:gd name="connsiteY9" fmla="*/ 823865 h 826883"/>
                <a:gd name="connsiteX10" fmla="*/ 989845 w 1089433"/>
                <a:gd name="connsiteY10" fmla="*/ 823865 h 826883"/>
                <a:gd name="connsiteX11" fmla="*/ 998899 w 1089433"/>
                <a:gd name="connsiteY11" fmla="*/ 799723 h 826883"/>
                <a:gd name="connsiteX12" fmla="*/ 995881 w 1089433"/>
                <a:gd name="connsiteY12" fmla="*/ 772562 h 826883"/>
                <a:gd name="connsiteX13" fmla="*/ 1029077 w 1089433"/>
                <a:gd name="connsiteY13" fmla="*/ 700135 h 826883"/>
                <a:gd name="connsiteX14" fmla="*/ 1056237 w 1089433"/>
                <a:gd name="connsiteY14" fmla="*/ 675992 h 826883"/>
                <a:gd name="connsiteX15" fmla="*/ 1089433 w 1089433"/>
                <a:gd name="connsiteY15" fmla="*/ 682028 h 826883"/>
                <a:gd name="connsiteX16" fmla="*/ 1068309 w 1089433"/>
                <a:gd name="connsiteY16" fmla="*/ 648832 h 826883"/>
                <a:gd name="connsiteX17" fmla="*/ 1065291 w 1089433"/>
                <a:gd name="connsiteY17" fmla="*/ 597529 h 826883"/>
                <a:gd name="connsiteX18" fmla="*/ 1035113 w 1089433"/>
                <a:gd name="connsiteY18" fmla="*/ 588475 h 826883"/>
                <a:gd name="connsiteX19" fmla="*/ 1001917 w 1089433"/>
                <a:gd name="connsiteY19" fmla="*/ 576404 h 826883"/>
                <a:gd name="connsiteX20" fmla="*/ 977774 w 1089433"/>
                <a:gd name="connsiteY20" fmla="*/ 528119 h 826883"/>
                <a:gd name="connsiteX21" fmla="*/ 965703 w 1089433"/>
                <a:gd name="connsiteY21" fmla="*/ 479834 h 826883"/>
                <a:gd name="connsiteX22" fmla="*/ 935525 w 1089433"/>
                <a:gd name="connsiteY22" fmla="*/ 461727 h 826883"/>
                <a:gd name="connsiteX23" fmla="*/ 872150 w 1089433"/>
                <a:gd name="connsiteY23" fmla="*/ 422495 h 826883"/>
                <a:gd name="connsiteX24" fmla="*/ 829901 w 1089433"/>
                <a:gd name="connsiteY24" fmla="*/ 356103 h 826883"/>
                <a:gd name="connsiteX25" fmla="*/ 838954 w 1089433"/>
                <a:gd name="connsiteY25" fmla="*/ 328943 h 826883"/>
                <a:gd name="connsiteX26" fmla="*/ 866115 w 1089433"/>
                <a:gd name="connsiteY26" fmla="*/ 301782 h 826883"/>
                <a:gd name="connsiteX27" fmla="*/ 817830 w 1089433"/>
                <a:gd name="connsiteY27" fmla="*/ 256515 h 826883"/>
                <a:gd name="connsiteX28" fmla="*/ 805758 w 1089433"/>
                <a:gd name="connsiteY28" fmla="*/ 271604 h 826883"/>
                <a:gd name="connsiteX29" fmla="*/ 787651 w 1089433"/>
                <a:gd name="connsiteY29" fmla="*/ 277640 h 826883"/>
                <a:gd name="connsiteX30" fmla="*/ 766527 w 1089433"/>
                <a:gd name="connsiteY30" fmla="*/ 241426 h 826883"/>
                <a:gd name="connsiteX31" fmla="*/ 745402 w 1089433"/>
                <a:gd name="connsiteY31" fmla="*/ 181069 h 826883"/>
                <a:gd name="connsiteX32" fmla="*/ 712206 w 1089433"/>
                <a:gd name="connsiteY32" fmla="*/ 168998 h 826883"/>
                <a:gd name="connsiteX33" fmla="*/ 675992 w 1089433"/>
                <a:gd name="connsiteY33" fmla="*/ 156927 h 826883"/>
                <a:gd name="connsiteX34" fmla="*/ 657885 w 1089433"/>
                <a:gd name="connsiteY34" fmla="*/ 141838 h 826883"/>
                <a:gd name="connsiteX35" fmla="*/ 648831 w 1089433"/>
                <a:gd name="connsiteY35" fmla="*/ 90535 h 826883"/>
                <a:gd name="connsiteX36" fmla="*/ 639778 w 1089433"/>
                <a:gd name="connsiteY36" fmla="*/ 57339 h 826883"/>
                <a:gd name="connsiteX37" fmla="*/ 633742 w 1089433"/>
                <a:gd name="connsiteY37" fmla="*/ 24143 h 826883"/>
                <a:gd name="connsiteX38" fmla="*/ 576404 w 1089433"/>
                <a:gd name="connsiteY38" fmla="*/ 0 h 826883"/>
                <a:gd name="connsiteX39" fmla="*/ 0 w 1089433"/>
                <a:gd name="connsiteY39" fmla="*/ 63374 h 826883"/>
                <a:gd name="connsiteX0" fmla="*/ 0 w 1089433"/>
                <a:gd name="connsiteY0" fmla="*/ 63374 h 829264"/>
                <a:gd name="connsiteX1" fmla="*/ 57338 w 1089433"/>
                <a:gd name="connsiteY1" fmla="*/ 159945 h 829264"/>
                <a:gd name="connsiteX2" fmla="*/ 117695 w 1089433"/>
                <a:gd name="connsiteY2" fmla="*/ 202194 h 829264"/>
                <a:gd name="connsiteX3" fmla="*/ 120713 w 1089433"/>
                <a:gd name="connsiteY3" fmla="*/ 262550 h 829264"/>
                <a:gd name="connsiteX4" fmla="*/ 193140 w 1089433"/>
                <a:gd name="connsiteY4" fmla="*/ 331960 h 829264"/>
                <a:gd name="connsiteX5" fmla="*/ 214265 w 1089433"/>
                <a:gd name="connsiteY5" fmla="*/ 721259 h 829264"/>
                <a:gd name="connsiteX6" fmla="*/ 235568 w 1089433"/>
                <a:gd name="connsiteY6" fmla="*/ 829264 h 829264"/>
                <a:gd name="connsiteX7" fmla="*/ 905346 w 1089433"/>
                <a:gd name="connsiteY7" fmla="*/ 754455 h 829264"/>
                <a:gd name="connsiteX8" fmla="*/ 908364 w 1089433"/>
                <a:gd name="connsiteY8" fmla="*/ 805758 h 829264"/>
                <a:gd name="connsiteX9" fmla="*/ 932507 w 1089433"/>
                <a:gd name="connsiteY9" fmla="*/ 823865 h 829264"/>
                <a:gd name="connsiteX10" fmla="*/ 989845 w 1089433"/>
                <a:gd name="connsiteY10" fmla="*/ 823865 h 829264"/>
                <a:gd name="connsiteX11" fmla="*/ 998899 w 1089433"/>
                <a:gd name="connsiteY11" fmla="*/ 799723 h 829264"/>
                <a:gd name="connsiteX12" fmla="*/ 995881 w 1089433"/>
                <a:gd name="connsiteY12" fmla="*/ 772562 h 829264"/>
                <a:gd name="connsiteX13" fmla="*/ 1029077 w 1089433"/>
                <a:gd name="connsiteY13" fmla="*/ 700135 h 829264"/>
                <a:gd name="connsiteX14" fmla="*/ 1056237 w 1089433"/>
                <a:gd name="connsiteY14" fmla="*/ 675992 h 829264"/>
                <a:gd name="connsiteX15" fmla="*/ 1089433 w 1089433"/>
                <a:gd name="connsiteY15" fmla="*/ 682028 h 829264"/>
                <a:gd name="connsiteX16" fmla="*/ 1068309 w 1089433"/>
                <a:gd name="connsiteY16" fmla="*/ 648832 h 829264"/>
                <a:gd name="connsiteX17" fmla="*/ 1065291 w 1089433"/>
                <a:gd name="connsiteY17" fmla="*/ 597529 h 829264"/>
                <a:gd name="connsiteX18" fmla="*/ 1035113 w 1089433"/>
                <a:gd name="connsiteY18" fmla="*/ 588475 h 829264"/>
                <a:gd name="connsiteX19" fmla="*/ 1001917 w 1089433"/>
                <a:gd name="connsiteY19" fmla="*/ 576404 h 829264"/>
                <a:gd name="connsiteX20" fmla="*/ 977774 w 1089433"/>
                <a:gd name="connsiteY20" fmla="*/ 528119 h 829264"/>
                <a:gd name="connsiteX21" fmla="*/ 965703 w 1089433"/>
                <a:gd name="connsiteY21" fmla="*/ 479834 h 829264"/>
                <a:gd name="connsiteX22" fmla="*/ 935525 w 1089433"/>
                <a:gd name="connsiteY22" fmla="*/ 461727 h 829264"/>
                <a:gd name="connsiteX23" fmla="*/ 872150 w 1089433"/>
                <a:gd name="connsiteY23" fmla="*/ 422495 h 829264"/>
                <a:gd name="connsiteX24" fmla="*/ 829901 w 1089433"/>
                <a:gd name="connsiteY24" fmla="*/ 356103 h 829264"/>
                <a:gd name="connsiteX25" fmla="*/ 838954 w 1089433"/>
                <a:gd name="connsiteY25" fmla="*/ 328943 h 829264"/>
                <a:gd name="connsiteX26" fmla="*/ 866115 w 1089433"/>
                <a:gd name="connsiteY26" fmla="*/ 301782 h 829264"/>
                <a:gd name="connsiteX27" fmla="*/ 817830 w 1089433"/>
                <a:gd name="connsiteY27" fmla="*/ 256515 h 829264"/>
                <a:gd name="connsiteX28" fmla="*/ 805758 w 1089433"/>
                <a:gd name="connsiteY28" fmla="*/ 271604 h 829264"/>
                <a:gd name="connsiteX29" fmla="*/ 787651 w 1089433"/>
                <a:gd name="connsiteY29" fmla="*/ 277640 h 829264"/>
                <a:gd name="connsiteX30" fmla="*/ 766527 w 1089433"/>
                <a:gd name="connsiteY30" fmla="*/ 241426 h 829264"/>
                <a:gd name="connsiteX31" fmla="*/ 745402 w 1089433"/>
                <a:gd name="connsiteY31" fmla="*/ 181069 h 829264"/>
                <a:gd name="connsiteX32" fmla="*/ 712206 w 1089433"/>
                <a:gd name="connsiteY32" fmla="*/ 168998 h 829264"/>
                <a:gd name="connsiteX33" fmla="*/ 675992 w 1089433"/>
                <a:gd name="connsiteY33" fmla="*/ 156927 h 829264"/>
                <a:gd name="connsiteX34" fmla="*/ 657885 w 1089433"/>
                <a:gd name="connsiteY34" fmla="*/ 141838 h 829264"/>
                <a:gd name="connsiteX35" fmla="*/ 648831 w 1089433"/>
                <a:gd name="connsiteY35" fmla="*/ 90535 h 829264"/>
                <a:gd name="connsiteX36" fmla="*/ 639778 w 1089433"/>
                <a:gd name="connsiteY36" fmla="*/ 57339 h 829264"/>
                <a:gd name="connsiteX37" fmla="*/ 633742 w 1089433"/>
                <a:gd name="connsiteY37" fmla="*/ 24143 h 829264"/>
                <a:gd name="connsiteX38" fmla="*/ 576404 w 1089433"/>
                <a:gd name="connsiteY38" fmla="*/ 0 h 829264"/>
                <a:gd name="connsiteX39" fmla="*/ 0 w 1089433"/>
                <a:gd name="connsiteY39" fmla="*/ 63374 h 829264"/>
                <a:gd name="connsiteX0" fmla="*/ 0 w 1089433"/>
                <a:gd name="connsiteY0" fmla="*/ 63374 h 829264"/>
                <a:gd name="connsiteX1" fmla="*/ 57338 w 1089433"/>
                <a:gd name="connsiteY1" fmla="*/ 159945 h 829264"/>
                <a:gd name="connsiteX2" fmla="*/ 117695 w 1089433"/>
                <a:gd name="connsiteY2" fmla="*/ 202194 h 829264"/>
                <a:gd name="connsiteX3" fmla="*/ 120713 w 1089433"/>
                <a:gd name="connsiteY3" fmla="*/ 262550 h 829264"/>
                <a:gd name="connsiteX4" fmla="*/ 193140 w 1089433"/>
                <a:gd name="connsiteY4" fmla="*/ 331960 h 829264"/>
                <a:gd name="connsiteX5" fmla="*/ 214265 w 1089433"/>
                <a:gd name="connsiteY5" fmla="*/ 721259 h 829264"/>
                <a:gd name="connsiteX6" fmla="*/ 235568 w 1089433"/>
                <a:gd name="connsiteY6" fmla="*/ 829264 h 829264"/>
                <a:gd name="connsiteX7" fmla="*/ 905346 w 1089433"/>
                <a:gd name="connsiteY7" fmla="*/ 754455 h 829264"/>
                <a:gd name="connsiteX8" fmla="*/ 908364 w 1089433"/>
                <a:gd name="connsiteY8" fmla="*/ 805758 h 829264"/>
                <a:gd name="connsiteX9" fmla="*/ 932507 w 1089433"/>
                <a:gd name="connsiteY9" fmla="*/ 823865 h 829264"/>
                <a:gd name="connsiteX10" fmla="*/ 989845 w 1089433"/>
                <a:gd name="connsiteY10" fmla="*/ 823865 h 829264"/>
                <a:gd name="connsiteX11" fmla="*/ 998899 w 1089433"/>
                <a:gd name="connsiteY11" fmla="*/ 799723 h 829264"/>
                <a:gd name="connsiteX12" fmla="*/ 995881 w 1089433"/>
                <a:gd name="connsiteY12" fmla="*/ 772562 h 829264"/>
                <a:gd name="connsiteX13" fmla="*/ 1029077 w 1089433"/>
                <a:gd name="connsiteY13" fmla="*/ 700135 h 829264"/>
                <a:gd name="connsiteX14" fmla="*/ 1060995 w 1089433"/>
                <a:gd name="connsiteY14" fmla="*/ 687895 h 829264"/>
                <a:gd name="connsiteX15" fmla="*/ 1089433 w 1089433"/>
                <a:gd name="connsiteY15" fmla="*/ 682028 h 829264"/>
                <a:gd name="connsiteX16" fmla="*/ 1068309 w 1089433"/>
                <a:gd name="connsiteY16" fmla="*/ 648832 h 829264"/>
                <a:gd name="connsiteX17" fmla="*/ 1065291 w 1089433"/>
                <a:gd name="connsiteY17" fmla="*/ 597529 h 829264"/>
                <a:gd name="connsiteX18" fmla="*/ 1035113 w 1089433"/>
                <a:gd name="connsiteY18" fmla="*/ 588475 h 829264"/>
                <a:gd name="connsiteX19" fmla="*/ 1001917 w 1089433"/>
                <a:gd name="connsiteY19" fmla="*/ 576404 h 829264"/>
                <a:gd name="connsiteX20" fmla="*/ 977774 w 1089433"/>
                <a:gd name="connsiteY20" fmla="*/ 528119 h 829264"/>
                <a:gd name="connsiteX21" fmla="*/ 965703 w 1089433"/>
                <a:gd name="connsiteY21" fmla="*/ 479834 h 829264"/>
                <a:gd name="connsiteX22" fmla="*/ 935525 w 1089433"/>
                <a:gd name="connsiteY22" fmla="*/ 461727 h 829264"/>
                <a:gd name="connsiteX23" fmla="*/ 872150 w 1089433"/>
                <a:gd name="connsiteY23" fmla="*/ 422495 h 829264"/>
                <a:gd name="connsiteX24" fmla="*/ 829901 w 1089433"/>
                <a:gd name="connsiteY24" fmla="*/ 356103 h 829264"/>
                <a:gd name="connsiteX25" fmla="*/ 838954 w 1089433"/>
                <a:gd name="connsiteY25" fmla="*/ 328943 h 829264"/>
                <a:gd name="connsiteX26" fmla="*/ 866115 w 1089433"/>
                <a:gd name="connsiteY26" fmla="*/ 301782 h 829264"/>
                <a:gd name="connsiteX27" fmla="*/ 817830 w 1089433"/>
                <a:gd name="connsiteY27" fmla="*/ 256515 h 829264"/>
                <a:gd name="connsiteX28" fmla="*/ 805758 w 1089433"/>
                <a:gd name="connsiteY28" fmla="*/ 271604 h 829264"/>
                <a:gd name="connsiteX29" fmla="*/ 787651 w 1089433"/>
                <a:gd name="connsiteY29" fmla="*/ 277640 h 829264"/>
                <a:gd name="connsiteX30" fmla="*/ 766527 w 1089433"/>
                <a:gd name="connsiteY30" fmla="*/ 241426 h 829264"/>
                <a:gd name="connsiteX31" fmla="*/ 745402 w 1089433"/>
                <a:gd name="connsiteY31" fmla="*/ 181069 h 829264"/>
                <a:gd name="connsiteX32" fmla="*/ 712206 w 1089433"/>
                <a:gd name="connsiteY32" fmla="*/ 168998 h 829264"/>
                <a:gd name="connsiteX33" fmla="*/ 675992 w 1089433"/>
                <a:gd name="connsiteY33" fmla="*/ 156927 h 829264"/>
                <a:gd name="connsiteX34" fmla="*/ 657885 w 1089433"/>
                <a:gd name="connsiteY34" fmla="*/ 141838 h 829264"/>
                <a:gd name="connsiteX35" fmla="*/ 648831 w 1089433"/>
                <a:gd name="connsiteY35" fmla="*/ 90535 h 829264"/>
                <a:gd name="connsiteX36" fmla="*/ 639778 w 1089433"/>
                <a:gd name="connsiteY36" fmla="*/ 57339 h 829264"/>
                <a:gd name="connsiteX37" fmla="*/ 633742 w 1089433"/>
                <a:gd name="connsiteY37" fmla="*/ 24143 h 829264"/>
                <a:gd name="connsiteX38" fmla="*/ 576404 w 1089433"/>
                <a:gd name="connsiteY38" fmla="*/ 0 h 829264"/>
                <a:gd name="connsiteX39" fmla="*/ 0 w 1089433"/>
                <a:gd name="connsiteY39" fmla="*/ 63374 h 829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089433" h="829264">
                  <a:moveTo>
                    <a:pt x="0" y="63374"/>
                  </a:moveTo>
                  <a:lnTo>
                    <a:pt x="57338" y="159945"/>
                  </a:lnTo>
                  <a:lnTo>
                    <a:pt x="117695" y="202194"/>
                  </a:lnTo>
                  <a:lnTo>
                    <a:pt x="120713" y="262550"/>
                  </a:lnTo>
                  <a:lnTo>
                    <a:pt x="193140" y="331960"/>
                  </a:lnTo>
                  <a:lnTo>
                    <a:pt x="214265" y="721259"/>
                  </a:lnTo>
                  <a:lnTo>
                    <a:pt x="235568" y="829264"/>
                  </a:lnTo>
                  <a:lnTo>
                    <a:pt x="905346" y="754455"/>
                  </a:lnTo>
                  <a:lnTo>
                    <a:pt x="908364" y="805758"/>
                  </a:lnTo>
                  <a:lnTo>
                    <a:pt x="932507" y="823865"/>
                  </a:lnTo>
                  <a:lnTo>
                    <a:pt x="989845" y="823865"/>
                  </a:lnTo>
                  <a:lnTo>
                    <a:pt x="998899" y="799723"/>
                  </a:lnTo>
                  <a:lnTo>
                    <a:pt x="995881" y="772562"/>
                  </a:lnTo>
                  <a:lnTo>
                    <a:pt x="1029077" y="700135"/>
                  </a:lnTo>
                  <a:lnTo>
                    <a:pt x="1060995" y="687895"/>
                  </a:lnTo>
                  <a:lnTo>
                    <a:pt x="1089433" y="682028"/>
                  </a:lnTo>
                  <a:lnTo>
                    <a:pt x="1068309" y="648832"/>
                  </a:lnTo>
                  <a:lnTo>
                    <a:pt x="1065291" y="597529"/>
                  </a:lnTo>
                  <a:lnTo>
                    <a:pt x="1035113" y="588475"/>
                  </a:lnTo>
                  <a:lnTo>
                    <a:pt x="1001917" y="576404"/>
                  </a:lnTo>
                  <a:lnTo>
                    <a:pt x="977774" y="528119"/>
                  </a:lnTo>
                  <a:lnTo>
                    <a:pt x="965703" y="479834"/>
                  </a:lnTo>
                  <a:lnTo>
                    <a:pt x="935525" y="461727"/>
                  </a:lnTo>
                  <a:lnTo>
                    <a:pt x="872150" y="422495"/>
                  </a:lnTo>
                  <a:lnTo>
                    <a:pt x="829901" y="356103"/>
                  </a:lnTo>
                  <a:lnTo>
                    <a:pt x="838954" y="328943"/>
                  </a:lnTo>
                  <a:lnTo>
                    <a:pt x="866115" y="301782"/>
                  </a:lnTo>
                  <a:lnTo>
                    <a:pt x="817830" y="256515"/>
                  </a:lnTo>
                  <a:lnTo>
                    <a:pt x="805758" y="271604"/>
                  </a:lnTo>
                  <a:lnTo>
                    <a:pt x="787651" y="277640"/>
                  </a:lnTo>
                  <a:lnTo>
                    <a:pt x="766527" y="241426"/>
                  </a:lnTo>
                  <a:lnTo>
                    <a:pt x="745402" y="181069"/>
                  </a:lnTo>
                  <a:lnTo>
                    <a:pt x="712206" y="168998"/>
                  </a:lnTo>
                  <a:lnTo>
                    <a:pt x="675992" y="156927"/>
                  </a:lnTo>
                  <a:lnTo>
                    <a:pt x="657885" y="141838"/>
                  </a:lnTo>
                  <a:lnTo>
                    <a:pt x="648831" y="90535"/>
                  </a:lnTo>
                  <a:lnTo>
                    <a:pt x="639778" y="57339"/>
                  </a:lnTo>
                  <a:lnTo>
                    <a:pt x="633742" y="24143"/>
                  </a:lnTo>
                  <a:lnTo>
                    <a:pt x="576404" y="0"/>
                  </a:lnTo>
                  <a:lnTo>
                    <a:pt x="0" y="63374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E141F55-F7C4-AF40-9C39-15187605EEA9}"/>
                </a:ext>
              </a:extLst>
            </p:cNvPr>
            <p:cNvSpPr/>
            <p:nvPr/>
          </p:nvSpPr>
          <p:spPr>
            <a:xfrm>
              <a:off x="5191853" y="2048139"/>
              <a:ext cx="753565" cy="749011"/>
            </a:xfrm>
            <a:custGeom>
              <a:avLst/>
              <a:gdLst>
                <a:gd name="connsiteX0" fmla="*/ 84499 w 829901"/>
                <a:gd name="connsiteY0" fmla="*/ 33196 h 823866"/>
                <a:gd name="connsiteX1" fmla="*/ 57339 w 829901"/>
                <a:gd name="connsiteY1" fmla="*/ 96571 h 823866"/>
                <a:gd name="connsiteX2" fmla="*/ 66392 w 829901"/>
                <a:gd name="connsiteY2" fmla="*/ 175034 h 823866"/>
                <a:gd name="connsiteX3" fmla="*/ 0 w 829901"/>
                <a:gd name="connsiteY3" fmla="*/ 259533 h 823866"/>
                <a:gd name="connsiteX4" fmla="*/ 33196 w 829901"/>
                <a:gd name="connsiteY4" fmla="*/ 301783 h 823866"/>
                <a:gd name="connsiteX5" fmla="*/ 45267 w 829901"/>
                <a:gd name="connsiteY5" fmla="*/ 331961 h 823866"/>
                <a:gd name="connsiteX6" fmla="*/ 36214 w 829901"/>
                <a:gd name="connsiteY6" fmla="*/ 374210 h 823866"/>
                <a:gd name="connsiteX7" fmla="*/ 27160 w 829901"/>
                <a:gd name="connsiteY7" fmla="*/ 380246 h 823866"/>
                <a:gd name="connsiteX8" fmla="*/ 36214 w 829901"/>
                <a:gd name="connsiteY8" fmla="*/ 446638 h 823866"/>
                <a:gd name="connsiteX9" fmla="*/ 75446 w 829901"/>
                <a:gd name="connsiteY9" fmla="*/ 449656 h 823866"/>
                <a:gd name="connsiteX10" fmla="*/ 102606 w 829901"/>
                <a:gd name="connsiteY10" fmla="*/ 461727 h 823866"/>
                <a:gd name="connsiteX11" fmla="*/ 150891 w 829901"/>
                <a:gd name="connsiteY11" fmla="*/ 476816 h 823866"/>
                <a:gd name="connsiteX12" fmla="*/ 190123 w 829901"/>
                <a:gd name="connsiteY12" fmla="*/ 531137 h 823866"/>
                <a:gd name="connsiteX13" fmla="*/ 220301 w 829901"/>
                <a:gd name="connsiteY13" fmla="*/ 537173 h 823866"/>
                <a:gd name="connsiteX14" fmla="*/ 256515 w 829901"/>
                <a:gd name="connsiteY14" fmla="*/ 561315 h 823866"/>
                <a:gd name="connsiteX15" fmla="*/ 277640 w 829901"/>
                <a:gd name="connsiteY15" fmla="*/ 564333 h 823866"/>
                <a:gd name="connsiteX16" fmla="*/ 292729 w 829901"/>
                <a:gd name="connsiteY16" fmla="*/ 618654 h 823866"/>
                <a:gd name="connsiteX17" fmla="*/ 292729 w 829901"/>
                <a:gd name="connsiteY17" fmla="*/ 636761 h 823866"/>
                <a:gd name="connsiteX18" fmla="*/ 301782 w 829901"/>
                <a:gd name="connsiteY18" fmla="*/ 666939 h 823866"/>
                <a:gd name="connsiteX19" fmla="*/ 298764 w 829901"/>
                <a:gd name="connsiteY19" fmla="*/ 682028 h 823866"/>
                <a:gd name="connsiteX20" fmla="*/ 304800 w 829901"/>
                <a:gd name="connsiteY20" fmla="*/ 697117 h 823866"/>
                <a:gd name="connsiteX21" fmla="*/ 301782 w 829901"/>
                <a:gd name="connsiteY21" fmla="*/ 763509 h 823866"/>
                <a:gd name="connsiteX22" fmla="*/ 337996 w 829901"/>
                <a:gd name="connsiteY22" fmla="*/ 793688 h 823866"/>
                <a:gd name="connsiteX23" fmla="*/ 380246 w 829901"/>
                <a:gd name="connsiteY23" fmla="*/ 808777 h 823866"/>
                <a:gd name="connsiteX24" fmla="*/ 404388 w 829901"/>
                <a:gd name="connsiteY24" fmla="*/ 823866 h 823866"/>
                <a:gd name="connsiteX25" fmla="*/ 473798 w 829901"/>
                <a:gd name="connsiteY25" fmla="*/ 808777 h 823866"/>
                <a:gd name="connsiteX26" fmla="*/ 790669 w 829901"/>
                <a:gd name="connsiteY26" fmla="*/ 751438 h 823866"/>
                <a:gd name="connsiteX27" fmla="*/ 802741 w 829901"/>
                <a:gd name="connsiteY27" fmla="*/ 751438 h 823866"/>
                <a:gd name="connsiteX28" fmla="*/ 802741 w 829901"/>
                <a:gd name="connsiteY28" fmla="*/ 688064 h 823866"/>
                <a:gd name="connsiteX29" fmla="*/ 766527 w 829901"/>
                <a:gd name="connsiteY29" fmla="*/ 579422 h 823866"/>
                <a:gd name="connsiteX30" fmla="*/ 772562 w 829901"/>
                <a:gd name="connsiteY30" fmla="*/ 522084 h 823866"/>
                <a:gd name="connsiteX31" fmla="*/ 757473 w 829901"/>
                <a:gd name="connsiteY31" fmla="*/ 473798 h 823866"/>
                <a:gd name="connsiteX32" fmla="*/ 778598 w 829901"/>
                <a:gd name="connsiteY32" fmla="*/ 443620 h 823866"/>
                <a:gd name="connsiteX33" fmla="*/ 781616 w 829901"/>
                <a:gd name="connsiteY33" fmla="*/ 407406 h 823866"/>
                <a:gd name="connsiteX34" fmla="*/ 772562 w 829901"/>
                <a:gd name="connsiteY34" fmla="*/ 353086 h 823866"/>
                <a:gd name="connsiteX35" fmla="*/ 811794 w 829901"/>
                <a:gd name="connsiteY35" fmla="*/ 292729 h 823866"/>
                <a:gd name="connsiteX36" fmla="*/ 829901 w 829901"/>
                <a:gd name="connsiteY36" fmla="*/ 226337 h 823866"/>
                <a:gd name="connsiteX37" fmla="*/ 823865 w 829901"/>
                <a:gd name="connsiteY37" fmla="*/ 220301 h 823866"/>
                <a:gd name="connsiteX38" fmla="*/ 805758 w 829901"/>
                <a:gd name="connsiteY38" fmla="*/ 235391 h 823866"/>
                <a:gd name="connsiteX39" fmla="*/ 787651 w 829901"/>
                <a:gd name="connsiteY39" fmla="*/ 271604 h 823866"/>
                <a:gd name="connsiteX40" fmla="*/ 769545 w 829901"/>
                <a:gd name="connsiteY40" fmla="*/ 307818 h 823866"/>
                <a:gd name="connsiteX41" fmla="*/ 751438 w 829901"/>
                <a:gd name="connsiteY41" fmla="*/ 316872 h 823866"/>
                <a:gd name="connsiteX42" fmla="*/ 745402 w 829901"/>
                <a:gd name="connsiteY42" fmla="*/ 341014 h 823866"/>
                <a:gd name="connsiteX43" fmla="*/ 727295 w 829901"/>
                <a:gd name="connsiteY43" fmla="*/ 362139 h 823866"/>
                <a:gd name="connsiteX44" fmla="*/ 715224 w 829901"/>
                <a:gd name="connsiteY44" fmla="*/ 371193 h 823866"/>
                <a:gd name="connsiteX45" fmla="*/ 715224 w 829901"/>
                <a:gd name="connsiteY45" fmla="*/ 371193 h 823866"/>
                <a:gd name="connsiteX46" fmla="*/ 715224 w 829901"/>
                <a:gd name="connsiteY46" fmla="*/ 371193 h 823866"/>
                <a:gd name="connsiteX47" fmla="*/ 721259 w 829901"/>
                <a:gd name="connsiteY47" fmla="*/ 316872 h 823866"/>
                <a:gd name="connsiteX48" fmla="*/ 718242 w 829901"/>
                <a:gd name="connsiteY48" fmla="*/ 301783 h 823866"/>
                <a:gd name="connsiteX49" fmla="*/ 730313 w 829901"/>
                <a:gd name="connsiteY49" fmla="*/ 265569 h 823866"/>
                <a:gd name="connsiteX50" fmla="*/ 727295 w 829901"/>
                <a:gd name="connsiteY50" fmla="*/ 226337 h 823866"/>
                <a:gd name="connsiteX51" fmla="*/ 703152 w 829901"/>
                <a:gd name="connsiteY51" fmla="*/ 193141 h 823866"/>
                <a:gd name="connsiteX52" fmla="*/ 697117 w 829901"/>
                <a:gd name="connsiteY52" fmla="*/ 178052 h 823866"/>
                <a:gd name="connsiteX53" fmla="*/ 706170 w 829901"/>
                <a:gd name="connsiteY53" fmla="*/ 162963 h 823866"/>
                <a:gd name="connsiteX54" fmla="*/ 709188 w 829901"/>
                <a:gd name="connsiteY54" fmla="*/ 147874 h 823866"/>
                <a:gd name="connsiteX55" fmla="*/ 691081 w 829901"/>
                <a:gd name="connsiteY55" fmla="*/ 147874 h 823866"/>
                <a:gd name="connsiteX56" fmla="*/ 672974 w 829901"/>
                <a:gd name="connsiteY56" fmla="*/ 147874 h 823866"/>
                <a:gd name="connsiteX57" fmla="*/ 654867 w 829901"/>
                <a:gd name="connsiteY57" fmla="*/ 117695 h 823866"/>
                <a:gd name="connsiteX58" fmla="*/ 615636 w 829901"/>
                <a:gd name="connsiteY58" fmla="*/ 117695 h 823866"/>
                <a:gd name="connsiteX59" fmla="*/ 564333 w 829901"/>
                <a:gd name="connsiteY59" fmla="*/ 111660 h 823866"/>
                <a:gd name="connsiteX60" fmla="*/ 497941 w 829901"/>
                <a:gd name="connsiteY60" fmla="*/ 99589 h 823866"/>
                <a:gd name="connsiteX61" fmla="*/ 443620 w 829901"/>
                <a:gd name="connsiteY61" fmla="*/ 99589 h 823866"/>
                <a:gd name="connsiteX62" fmla="*/ 401370 w 829901"/>
                <a:gd name="connsiteY62" fmla="*/ 93553 h 823866"/>
                <a:gd name="connsiteX63" fmla="*/ 347049 w 829901"/>
                <a:gd name="connsiteY63" fmla="*/ 72428 h 823866"/>
                <a:gd name="connsiteX64" fmla="*/ 328943 w 829901"/>
                <a:gd name="connsiteY64" fmla="*/ 48286 h 823866"/>
                <a:gd name="connsiteX65" fmla="*/ 250479 w 829901"/>
                <a:gd name="connsiteY65" fmla="*/ 51303 h 823866"/>
                <a:gd name="connsiteX66" fmla="*/ 235390 w 829901"/>
                <a:gd name="connsiteY66" fmla="*/ 0 h 823866"/>
                <a:gd name="connsiteX67" fmla="*/ 168998 w 829901"/>
                <a:gd name="connsiteY67" fmla="*/ 30179 h 823866"/>
                <a:gd name="connsiteX68" fmla="*/ 84499 w 829901"/>
                <a:gd name="connsiteY68" fmla="*/ 33196 h 823866"/>
                <a:gd name="connsiteX0" fmla="*/ 84499 w 829901"/>
                <a:gd name="connsiteY0" fmla="*/ 33196 h 823866"/>
                <a:gd name="connsiteX1" fmla="*/ 57339 w 829901"/>
                <a:gd name="connsiteY1" fmla="*/ 96571 h 823866"/>
                <a:gd name="connsiteX2" fmla="*/ 66392 w 829901"/>
                <a:gd name="connsiteY2" fmla="*/ 175034 h 823866"/>
                <a:gd name="connsiteX3" fmla="*/ 0 w 829901"/>
                <a:gd name="connsiteY3" fmla="*/ 259533 h 823866"/>
                <a:gd name="connsiteX4" fmla="*/ 33196 w 829901"/>
                <a:gd name="connsiteY4" fmla="*/ 301783 h 823866"/>
                <a:gd name="connsiteX5" fmla="*/ 45267 w 829901"/>
                <a:gd name="connsiteY5" fmla="*/ 331961 h 823866"/>
                <a:gd name="connsiteX6" fmla="*/ 36214 w 829901"/>
                <a:gd name="connsiteY6" fmla="*/ 374210 h 823866"/>
                <a:gd name="connsiteX7" fmla="*/ 27160 w 829901"/>
                <a:gd name="connsiteY7" fmla="*/ 380246 h 823866"/>
                <a:gd name="connsiteX8" fmla="*/ 36214 w 829901"/>
                <a:gd name="connsiteY8" fmla="*/ 446638 h 823866"/>
                <a:gd name="connsiteX9" fmla="*/ 75446 w 829901"/>
                <a:gd name="connsiteY9" fmla="*/ 449656 h 823866"/>
                <a:gd name="connsiteX10" fmla="*/ 102606 w 829901"/>
                <a:gd name="connsiteY10" fmla="*/ 461727 h 823866"/>
                <a:gd name="connsiteX11" fmla="*/ 150891 w 829901"/>
                <a:gd name="connsiteY11" fmla="*/ 476816 h 823866"/>
                <a:gd name="connsiteX12" fmla="*/ 190123 w 829901"/>
                <a:gd name="connsiteY12" fmla="*/ 531137 h 823866"/>
                <a:gd name="connsiteX13" fmla="*/ 220301 w 829901"/>
                <a:gd name="connsiteY13" fmla="*/ 537173 h 823866"/>
                <a:gd name="connsiteX14" fmla="*/ 249361 w 829901"/>
                <a:gd name="connsiteY14" fmla="*/ 585126 h 823866"/>
                <a:gd name="connsiteX15" fmla="*/ 277640 w 829901"/>
                <a:gd name="connsiteY15" fmla="*/ 564333 h 823866"/>
                <a:gd name="connsiteX16" fmla="*/ 292729 w 829901"/>
                <a:gd name="connsiteY16" fmla="*/ 618654 h 823866"/>
                <a:gd name="connsiteX17" fmla="*/ 292729 w 829901"/>
                <a:gd name="connsiteY17" fmla="*/ 636761 h 823866"/>
                <a:gd name="connsiteX18" fmla="*/ 301782 w 829901"/>
                <a:gd name="connsiteY18" fmla="*/ 666939 h 823866"/>
                <a:gd name="connsiteX19" fmla="*/ 298764 w 829901"/>
                <a:gd name="connsiteY19" fmla="*/ 682028 h 823866"/>
                <a:gd name="connsiteX20" fmla="*/ 304800 w 829901"/>
                <a:gd name="connsiteY20" fmla="*/ 697117 h 823866"/>
                <a:gd name="connsiteX21" fmla="*/ 301782 w 829901"/>
                <a:gd name="connsiteY21" fmla="*/ 763509 h 823866"/>
                <a:gd name="connsiteX22" fmla="*/ 337996 w 829901"/>
                <a:gd name="connsiteY22" fmla="*/ 793688 h 823866"/>
                <a:gd name="connsiteX23" fmla="*/ 380246 w 829901"/>
                <a:gd name="connsiteY23" fmla="*/ 808777 h 823866"/>
                <a:gd name="connsiteX24" fmla="*/ 404388 w 829901"/>
                <a:gd name="connsiteY24" fmla="*/ 823866 h 823866"/>
                <a:gd name="connsiteX25" fmla="*/ 473798 w 829901"/>
                <a:gd name="connsiteY25" fmla="*/ 808777 h 823866"/>
                <a:gd name="connsiteX26" fmla="*/ 790669 w 829901"/>
                <a:gd name="connsiteY26" fmla="*/ 751438 h 823866"/>
                <a:gd name="connsiteX27" fmla="*/ 802741 w 829901"/>
                <a:gd name="connsiteY27" fmla="*/ 751438 h 823866"/>
                <a:gd name="connsiteX28" fmla="*/ 802741 w 829901"/>
                <a:gd name="connsiteY28" fmla="*/ 688064 h 823866"/>
                <a:gd name="connsiteX29" fmla="*/ 766527 w 829901"/>
                <a:gd name="connsiteY29" fmla="*/ 579422 h 823866"/>
                <a:gd name="connsiteX30" fmla="*/ 772562 w 829901"/>
                <a:gd name="connsiteY30" fmla="*/ 522084 h 823866"/>
                <a:gd name="connsiteX31" fmla="*/ 757473 w 829901"/>
                <a:gd name="connsiteY31" fmla="*/ 473798 h 823866"/>
                <a:gd name="connsiteX32" fmla="*/ 778598 w 829901"/>
                <a:gd name="connsiteY32" fmla="*/ 443620 h 823866"/>
                <a:gd name="connsiteX33" fmla="*/ 781616 w 829901"/>
                <a:gd name="connsiteY33" fmla="*/ 407406 h 823866"/>
                <a:gd name="connsiteX34" fmla="*/ 772562 w 829901"/>
                <a:gd name="connsiteY34" fmla="*/ 353086 h 823866"/>
                <a:gd name="connsiteX35" fmla="*/ 811794 w 829901"/>
                <a:gd name="connsiteY35" fmla="*/ 292729 h 823866"/>
                <a:gd name="connsiteX36" fmla="*/ 829901 w 829901"/>
                <a:gd name="connsiteY36" fmla="*/ 226337 h 823866"/>
                <a:gd name="connsiteX37" fmla="*/ 823865 w 829901"/>
                <a:gd name="connsiteY37" fmla="*/ 220301 h 823866"/>
                <a:gd name="connsiteX38" fmla="*/ 805758 w 829901"/>
                <a:gd name="connsiteY38" fmla="*/ 235391 h 823866"/>
                <a:gd name="connsiteX39" fmla="*/ 787651 w 829901"/>
                <a:gd name="connsiteY39" fmla="*/ 271604 h 823866"/>
                <a:gd name="connsiteX40" fmla="*/ 769545 w 829901"/>
                <a:gd name="connsiteY40" fmla="*/ 307818 h 823866"/>
                <a:gd name="connsiteX41" fmla="*/ 751438 w 829901"/>
                <a:gd name="connsiteY41" fmla="*/ 316872 h 823866"/>
                <a:gd name="connsiteX42" fmla="*/ 745402 w 829901"/>
                <a:gd name="connsiteY42" fmla="*/ 341014 h 823866"/>
                <a:gd name="connsiteX43" fmla="*/ 727295 w 829901"/>
                <a:gd name="connsiteY43" fmla="*/ 362139 h 823866"/>
                <a:gd name="connsiteX44" fmla="*/ 715224 w 829901"/>
                <a:gd name="connsiteY44" fmla="*/ 371193 h 823866"/>
                <a:gd name="connsiteX45" fmla="*/ 715224 w 829901"/>
                <a:gd name="connsiteY45" fmla="*/ 371193 h 823866"/>
                <a:gd name="connsiteX46" fmla="*/ 715224 w 829901"/>
                <a:gd name="connsiteY46" fmla="*/ 371193 h 823866"/>
                <a:gd name="connsiteX47" fmla="*/ 721259 w 829901"/>
                <a:gd name="connsiteY47" fmla="*/ 316872 h 823866"/>
                <a:gd name="connsiteX48" fmla="*/ 718242 w 829901"/>
                <a:gd name="connsiteY48" fmla="*/ 301783 h 823866"/>
                <a:gd name="connsiteX49" fmla="*/ 730313 w 829901"/>
                <a:gd name="connsiteY49" fmla="*/ 265569 h 823866"/>
                <a:gd name="connsiteX50" fmla="*/ 727295 w 829901"/>
                <a:gd name="connsiteY50" fmla="*/ 226337 h 823866"/>
                <a:gd name="connsiteX51" fmla="*/ 703152 w 829901"/>
                <a:gd name="connsiteY51" fmla="*/ 193141 h 823866"/>
                <a:gd name="connsiteX52" fmla="*/ 697117 w 829901"/>
                <a:gd name="connsiteY52" fmla="*/ 178052 h 823866"/>
                <a:gd name="connsiteX53" fmla="*/ 706170 w 829901"/>
                <a:gd name="connsiteY53" fmla="*/ 162963 h 823866"/>
                <a:gd name="connsiteX54" fmla="*/ 709188 w 829901"/>
                <a:gd name="connsiteY54" fmla="*/ 147874 h 823866"/>
                <a:gd name="connsiteX55" fmla="*/ 691081 w 829901"/>
                <a:gd name="connsiteY55" fmla="*/ 147874 h 823866"/>
                <a:gd name="connsiteX56" fmla="*/ 672974 w 829901"/>
                <a:gd name="connsiteY56" fmla="*/ 147874 h 823866"/>
                <a:gd name="connsiteX57" fmla="*/ 654867 w 829901"/>
                <a:gd name="connsiteY57" fmla="*/ 117695 h 823866"/>
                <a:gd name="connsiteX58" fmla="*/ 615636 w 829901"/>
                <a:gd name="connsiteY58" fmla="*/ 117695 h 823866"/>
                <a:gd name="connsiteX59" fmla="*/ 564333 w 829901"/>
                <a:gd name="connsiteY59" fmla="*/ 111660 h 823866"/>
                <a:gd name="connsiteX60" fmla="*/ 497941 w 829901"/>
                <a:gd name="connsiteY60" fmla="*/ 99589 h 823866"/>
                <a:gd name="connsiteX61" fmla="*/ 443620 w 829901"/>
                <a:gd name="connsiteY61" fmla="*/ 99589 h 823866"/>
                <a:gd name="connsiteX62" fmla="*/ 401370 w 829901"/>
                <a:gd name="connsiteY62" fmla="*/ 93553 h 823866"/>
                <a:gd name="connsiteX63" fmla="*/ 347049 w 829901"/>
                <a:gd name="connsiteY63" fmla="*/ 72428 h 823866"/>
                <a:gd name="connsiteX64" fmla="*/ 328943 w 829901"/>
                <a:gd name="connsiteY64" fmla="*/ 48286 h 823866"/>
                <a:gd name="connsiteX65" fmla="*/ 250479 w 829901"/>
                <a:gd name="connsiteY65" fmla="*/ 51303 h 823866"/>
                <a:gd name="connsiteX66" fmla="*/ 235390 w 829901"/>
                <a:gd name="connsiteY66" fmla="*/ 0 h 823866"/>
                <a:gd name="connsiteX67" fmla="*/ 168998 w 829901"/>
                <a:gd name="connsiteY67" fmla="*/ 30179 h 823866"/>
                <a:gd name="connsiteX68" fmla="*/ 84499 w 829901"/>
                <a:gd name="connsiteY68" fmla="*/ 33196 h 823866"/>
                <a:gd name="connsiteX0" fmla="*/ 84499 w 829901"/>
                <a:gd name="connsiteY0" fmla="*/ 33196 h 823866"/>
                <a:gd name="connsiteX1" fmla="*/ 57339 w 829901"/>
                <a:gd name="connsiteY1" fmla="*/ 96571 h 823866"/>
                <a:gd name="connsiteX2" fmla="*/ 66392 w 829901"/>
                <a:gd name="connsiteY2" fmla="*/ 175034 h 823866"/>
                <a:gd name="connsiteX3" fmla="*/ 0 w 829901"/>
                <a:gd name="connsiteY3" fmla="*/ 259533 h 823866"/>
                <a:gd name="connsiteX4" fmla="*/ 33196 w 829901"/>
                <a:gd name="connsiteY4" fmla="*/ 301783 h 823866"/>
                <a:gd name="connsiteX5" fmla="*/ 45267 w 829901"/>
                <a:gd name="connsiteY5" fmla="*/ 331961 h 823866"/>
                <a:gd name="connsiteX6" fmla="*/ 36214 w 829901"/>
                <a:gd name="connsiteY6" fmla="*/ 374210 h 823866"/>
                <a:gd name="connsiteX7" fmla="*/ 27160 w 829901"/>
                <a:gd name="connsiteY7" fmla="*/ 380246 h 823866"/>
                <a:gd name="connsiteX8" fmla="*/ 36214 w 829901"/>
                <a:gd name="connsiteY8" fmla="*/ 446638 h 823866"/>
                <a:gd name="connsiteX9" fmla="*/ 75446 w 829901"/>
                <a:gd name="connsiteY9" fmla="*/ 449656 h 823866"/>
                <a:gd name="connsiteX10" fmla="*/ 102606 w 829901"/>
                <a:gd name="connsiteY10" fmla="*/ 461727 h 823866"/>
                <a:gd name="connsiteX11" fmla="*/ 150891 w 829901"/>
                <a:gd name="connsiteY11" fmla="*/ 476816 h 823866"/>
                <a:gd name="connsiteX12" fmla="*/ 175815 w 829901"/>
                <a:gd name="connsiteY12" fmla="*/ 538280 h 823866"/>
                <a:gd name="connsiteX13" fmla="*/ 220301 w 829901"/>
                <a:gd name="connsiteY13" fmla="*/ 537173 h 823866"/>
                <a:gd name="connsiteX14" fmla="*/ 249361 w 829901"/>
                <a:gd name="connsiteY14" fmla="*/ 585126 h 823866"/>
                <a:gd name="connsiteX15" fmla="*/ 277640 w 829901"/>
                <a:gd name="connsiteY15" fmla="*/ 564333 h 823866"/>
                <a:gd name="connsiteX16" fmla="*/ 292729 w 829901"/>
                <a:gd name="connsiteY16" fmla="*/ 618654 h 823866"/>
                <a:gd name="connsiteX17" fmla="*/ 292729 w 829901"/>
                <a:gd name="connsiteY17" fmla="*/ 636761 h 823866"/>
                <a:gd name="connsiteX18" fmla="*/ 301782 w 829901"/>
                <a:gd name="connsiteY18" fmla="*/ 666939 h 823866"/>
                <a:gd name="connsiteX19" fmla="*/ 298764 w 829901"/>
                <a:gd name="connsiteY19" fmla="*/ 682028 h 823866"/>
                <a:gd name="connsiteX20" fmla="*/ 304800 w 829901"/>
                <a:gd name="connsiteY20" fmla="*/ 697117 h 823866"/>
                <a:gd name="connsiteX21" fmla="*/ 301782 w 829901"/>
                <a:gd name="connsiteY21" fmla="*/ 763509 h 823866"/>
                <a:gd name="connsiteX22" fmla="*/ 337996 w 829901"/>
                <a:gd name="connsiteY22" fmla="*/ 793688 h 823866"/>
                <a:gd name="connsiteX23" fmla="*/ 380246 w 829901"/>
                <a:gd name="connsiteY23" fmla="*/ 808777 h 823866"/>
                <a:gd name="connsiteX24" fmla="*/ 404388 w 829901"/>
                <a:gd name="connsiteY24" fmla="*/ 823866 h 823866"/>
                <a:gd name="connsiteX25" fmla="*/ 473798 w 829901"/>
                <a:gd name="connsiteY25" fmla="*/ 808777 h 823866"/>
                <a:gd name="connsiteX26" fmla="*/ 790669 w 829901"/>
                <a:gd name="connsiteY26" fmla="*/ 751438 h 823866"/>
                <a:gd name="connsiteX27" fmla="*/ 802741 w 829901"/>
                <a:gd name="connsiteY27" fmla="*/ 751438 h 823866"/>
                <a:gd name="connsiteX28" fmla="*/ 802741 w 829901"/>
                <a:gd name="connsiteY28" fmla="*/ 688064 h 823866"/>
                <a:gd name="connsiteX29" fmla="*/ 766527 w 829901"/>
                <a:gd name="connsiteY29" fmla="*/ 579422 h 823866"/>
                <a:gd name="connsiteX30" fmla="*/ 772562 w 829901"/>
                <a:gd name="connsiteY30" fmla="*/ 522084 h 823866"/>
                <a:gd name="connsiteX31" fmla="*/ 757473 w 829901"/>
                <a:gd name="connsiteY31" fmla="*/ 473798 h 823866"/>
                <a:gd name="connsiteX32" fmla="*/ 778598 w 829901"/>
                <a:gd name="connsiteY32" fmla="*/ 443620 h 823866"/>
                <a:gd name="connsiteX33" fmla="*/ 781616 w 829901"/>
                <a:gd name="connsiteY33" fmla="*/ 407406 h 823866"/>
                <a:gd name="connsiteX34" fmla="*/ 772562 w 829901"/>
                <a:gd name="connsiteY34" fmla="*/ 353086 h 823866"/>
                <a:gd name="connsiteX35" fmla="*/ 811794 w 829901"/>
                <a:gd name="connsiteY35" fmla="*/ 292729 h 823866"/>
                <a:gd name="connsiteX36" fmla="*/ 829901 w 829901"/>
                <a:gd name="connsiteY36" fmla="*/ 226337 h 823866"/>
                <a:gd name="connsiteX37" fmla="*/ 823865 w 829901"/>
                <a:gd name="connsiteY37" fmla="*/ 220301 h 823866"/>
                <a:gd name="connsiteX38" fmla="*/ 805758 w 829901"/>
                <a:gd name="connsiteY38" fmla="*/ 235391 h 823866"/>
                <a:gd name="connsiteX39" fmla="*/ 787651 w 829901"/>
                <a:gd name="connsiteY39" fmla="*/ 271604 h 823866"/>
                <a:gd name="connsiteX40" fmla="*/ 769545 w 829901"/>
                <a:gd name="connsiteY40" fmla="*/ 307818 h 823866"/>
                <a:gd name="connsiteX41" fmla="*/ 751438 w 829901"/>
                <a:gd name="connsiteY41" fmla="*/ 316872 h 823866"/>
                <a:gd name="connsiteX42" fmla="*/ 745402 w 829901"/>
                <a:gd name="connsiteY42" fmla="*/ 341014 h 823866"/>
                <a:gd name="connsiteX43" fmla="*/ 727295 w 829901"/>
                <a:gd name="connsiteY43" fmla="*/ 362139 h 823866"/>
                <a:gd name="connsiteX44" fmla="*/ 715224 w 829901"/>
                <a:gd name="connsiteY44" fmla="*/ 371193 h 823866"/>
                <a:gd name="connsiteX45" fmla="*/ 715224 w 829901"/>
                <a:gd name="connsiteY45" fmla="*/ 371193 h 823866"/>
                <a:gd name="connsiteX46" fmla="*/ 715224 w 829901"/>
                <a:gd name="connsiteY46" fmla="*/ 371193 h 823866"/>
                <a:gd name="connsiteX47" fmla="*/ 721259 w 829901"/>
                <a:gd name="connsiteY47" fmla="*/ 316872 h 823866"/>
                <a:gd name="connsiteX48" fmla="*/ 718242 w 829901"/>
                <a:gd name="connsiteY48" fmla="*/ 301783 h 823866"/>
                <a:gd name="connsiteX49" fmla="*/ 730313 w 829901"/>
                <a:gd name="connsiteY49" fmla="*/ 265569 h 823866"/>
                <a:gd name="connsiteX50" fmla="*/ 727295 w 829901"/>
                <a:gd name="connsiteY50" fmla="*/ 226337 h 823866"/>
                <a:gd name="connsiteX51" fmla="*/ 703152 w 829901"/>
                <a:gd name="connsiteY51" fmla="*/ 193141 h 823866"/>
                <a:gd name="connsiteX52" fmla="*/ 697117 w 829901"/>
                <a:gd name="connsiteY52" fmla="*/ 178052 h 823866"/>
                <a:gd name="connsiteX53" fmla="*/ 706170 w 829901"/>
                <a:gd name="connsiteY53" fmla="*/ 162963 h 823866"/>
                <a:gd name="connsiteX54" fmla="*/ 709188 w 829901"/>
                <a:gd name="connsiteY54" fmla="*/ 147874 h 823866"/>
                <a:gd name="connsiteX55" fmla="*/ 691081 w 829901"/>
                <a:gd name="connsiteY55" fmla="*/ 147874 h 823866"/>
                <a:gd name="connsiteX56" fmla="*/ 672974 w 829901"/>
                <a:gd name="connsiteY56" fmla="*/ 147874 h 823866"/>
                <a:gd name="connsiteX57" fmla="*/ 654867 w 829901"/>
                <a:gd name="connsiteY57" fmla="*/ 117695 h 823866"/>
                <a:gd name="connsiteX58" fmla="*/ 615636 w 829901"/>
                <a:gd name="connsiteY58" fmla="*/ 117695 h 823866"/>
                <a:gd name="connsiteX59" fmla="*/ 564333 w 829901"/>
                <a:gd name="connsiteY59" fmla="*/ 111660 h 823866"/>
                <a:gd name="connsiteX60" fmla="*/ 497941 w 829901"/>
                <a:gd name="connsiteY60" fmla="*/ 99589 h 823866"/>
                <a:gd name="connsiteX61" fmla="*/ 443620 w 829901"/>
                <a:gd name="connsiteY61" fmla="*/ 99589 h 823866"/>
                <a:gd name="connsiteX62" fmla="*/ 401370 w 829901"/>
                <a:gd name="connsiteY62" fmla="*/ 93553 h 823866"/>
                <a:gd name="connsiteX63" fmla="*/ 347049 w 829901"/>
                <a:gd name="connsiteY63" fmla="*/ 72428 h 823866"/>
                <a:gd name="connsiteX64" fmla="*/ 328943 w 829901"/>
                <a:gd name="connsiteY64" fmla="*/ 48286 h 823866"/>
                <a:gd name="connsiteX65" fmla="*/ 250479 w 829901"/>
                <a:gd name="connsiteY65" fmla="*/ 51303 h 823866"/>
                <a:gd name="connsiteX66" fmla="*/ 235390 w 829901"/>
                <a:gd name="connsiteY66" fmla="*/ 0 h 823866"/>
                <a:gd name="connsiteX67" fmla="*/ 168998 w 829901"/>
                <a:gd name="connsiteY67" fmla="*/ 30179 h 823866"/>
                <a:gd name="connsiteX68" fmla="*/ 84499 w 829901"/>
                <a:gd name="connsiteY68" fmla="*/ 33196 h 823866"/>
                <a:gd name="connsiteX0" fmla="*/ 84499 w 829901"/>
                <a:gd name="connsiteY0" fmla="*/ 33196 h 823866"/>
                <a:gd name="connsiteX1" fmla="*/ 57339 w 829901"/>
                <a:gd name="connsiteY1" fmla="*/ 96571 h 823866"/>
                <a:gd name="connsiteX2" fmla="*/ 66392 w 829901"/>
                <a:gd name="connsiteY2" fmla="*/ 175034 h 823866"/>
                <a:gd name="connsiteX3" fmla="*/ 0 w 829901"/>
                <a:gd name="connsiteY3" fmla="*/ 259533 h 823866"/>
                <a:gd name="connsiteX4" fmla="*/ 33196 w 829901"/>
                <a:gd name="connsiteY4" fmla="*/ 301783 h 823866"/>
                <a:gd name="connsiteX5" fmla="*/ 45267 w 829901"/>
                <a:gd name="connsiteY5" fmla="*/ 331961 h 823866"/>
                <a:gd name="connsiteX6" fmla="*/ 36214 w 829901"/>
                <a:gd name="connsiteY6" fmla="*/ 374210 h 823866"/>
                <a:gd name="connsiteX7" fmla="*/ 27160 w 829901"/>
                <a:gd name="connsiteY7" fmla="*/ 380246 h 823866"/>
                <a:gd name="connsiteX8" fmla="*/ 36214 w 829901"/>
                <a:gd name="connsiteY8" fmla="*/ 446638 h 823866"/>
                <a:gd name="connsiteX9" fmla="*/ 75446 w 829901"/>
                <a:gd name="connsiteY9" fmla="*/ 449656 h 823866"/>
                <a:gd name="connsiteX10" fmla="*/ 102606 w 829901"/>
                <a:gd name="connsiteY10" fmla="*/ 461727 h 823866"/>
                <a:gd name="connsiteX11" fmla="*/ 138967 w 829901"/>
                <a:gd name="connsiteY11" fmla="*/ 486341 h 823866"/>
                <a:gd name="connsiteX12" fmla="*/ 175815 w 829901"/>
                <a:gd name="connsiteY12" fmla="*/ 538280 h 823866"/>
                <a:gd name="connsiteX13" fmla="*/ 220301 w 829901"/>
                <a:gd name="connsiteY13" fmla="*/ 537173 h 823866"/>
                <a:gd name="connsiteX14" fmla="*/ 249361 w 829901"/>
                <a:gd name="connsiteY14" fmla="*/ 585126 h 823866"/>
                <a:gd name="connsiteX15" fmla="*/ 277640 w 829901"/>
                <a:gd name="connsiteY15" fmla="*/ 564333 h 823866"/>
                <a:gd name="connsiteX16" fmla="*/ 292729 w 829901"/>
                <a:gd name="connsiteY16" fmla="*/ 618654 h 823866"/>
                <a:gd name="connsiteX17" fmla="*/ 292729 w 829901"/>
                <a:gd name="connsiteY17" fmla="*/ 636761 h 823866"/>
                <a:gd name="connsiteX18" fmla="*/ 301782 w 829901"/>
                <a:gd name="connsiteY18" fmla="*/ 666939 h 823866"/>
                <a:gd name="connsiteX19" fmla="*/ 298764 w 829901"/>
                <a:gd name="connsiteY19" fmla="*/ 682028 h 823866"/>
                <a:gd name="connsiteX20" fmla="*/ 304800 w 829901"/>
                <a:gd name="connsiteY20" fmla="*/ 697117 h 823866"/>
                <a:gd name="connsiteX21" fmla="*/ 301782 w 829901"/>
                <a:gd name="connsiteY21" fmla="*/ 763509 h 823866"/>
                <a:gd name="connsiteX22" fmla="*/ 337996 w 829901"/>
                <a:gd name="connsiteY22" fmla="*/ 793688 h 823866"/>
                <a:gd name="connsiteX23" fmla="*/ 380246 w 829901"/>
                <a:gd name="connsiteY23" fmla="*/ 808777 h 823866"/>
                <a:gd name="connsiteX24" fmla="*/ 404388 w 829901"/>
                <a:gd name="connsiteY24" fmla="*/ 823866 h 823866"/>
                <a:gd name="connsiteX25" fmla="*/ 473798 w 829901"/>
                <a:gd name="connsiteY25" fmla="*/ 808777 h 823866"/>
                <a:gd name="connsiteX26" fmla="*/ 790669 w 829901"/>
                <a:gd name="connsiteY26" fmla="*/ 751438 h 823866"/>
                <a:gd name="connsiteX27" fmla="*/ 802741 w 829901"/>
                <a:gd name="connsiteY27" fmla="*/ 751438 h 823866"/>
                <a:gd name="connsiteX28" fmla="*/ 802741 w 829901"/>
                <a:gd name="connsiteY28" fmla="*/ 688064 h 823866"/>
                <a:gd name="connsiteX29" fmla="*/ 766527 w 829901"/>
                <a:gd name="connsiteY29" fmla="*/ 579422 h 823866"/>
                <a:gd name="connsiteX30" fmla="*/ 772562 w 829901"/>
                <a:gd name="connsiteY30" fmla="*/ 522084 h 823866"/>
                <a:gd name="connsiteX31" fmla="*/ 757473 w 829901"/>
                <a:gd name="connsiteY31" fmla="*/ 473798 h 823866"/>
                <a:gd name="connsiteX32" fmla="*/ 778598 w 829901"/>
                <a:gd name="connsiteY32" fmla="*/ 443620 h 823866"/>
                <a:gd name="connsiteX33" fmla="*/ 781616 w 829901"/>
                <a:gd name="connsiteY33" fmla="*/ 407406 h 823866"/>
                <a:gd name="connsiteX34" fmla="*/ 772562 w 829901"/>
                <a:gd name="connsiteY34" fmla="*/ 353086 h 823866"/>
                <a:gd name="connsiteX35" fmla="*/ 811794 w 829901"/>
                <a:gd name="connsiteY35" fmla="*/ 292729 h 823866"/>
                <a:gd name="connsiteX36" fmla="*/ 829901 w 829901"/>
                <a:gd name="connsiteY36" fmla="*/ 226337 h 823866"/>
                <a:gd name="connsiteX37" fmla="*/ 823865 w 829901"/>
                <a:gd name="connsiteY37" fmla="*/ 220301 h 823866"/>
                <a:gd name="connsiteX38" fmla="*/ 805758 w 829901"/>
                <a:gd name="connsiteY38" fmla="*/ 235391 h 823866"/>
                <a:gd name="connsiteX39" fmla="*/ 787651 w 829901"/>
                <a:gd name="connsiteY39" fmla="*/ 271604 h 823866"/>
                <a:gd name="connsiteX40" fmla="*/ 769545 w 829901"/>
                <a:gd name="connsiteY40" fmla="*/ 307818 h 823866"/>
                <a:gd name="connsiteX41" fmla="*/ 751438 w 829901"/>
                <a:gd name="connsiteY41" fmla="*/ 316872 h 823866"/>
                <a:gd name="connsiteX42" fmla="*/ 745402 w 829901"/>
                <a:gd name="connsiteY42" fmla="*/ 341014 h 823866"/>
                <a:gd name="connsiteX43" fmla="*/ 727295 w 829901"/>
                <a:gd name="connsiteY43" fmla="*/ 362139 h 823866"/>
                <a:gd name="connsiteX44" fmla="*/ 715224 w 829901"/>
                <a:gd name="connsiteY44" fmla="*/ 371193 h 823866"/>
                <a:gd name="connsiteX45" fmla="*/ 715224 w 829901"/>
                <a:gd name="connsiteY45" fmla="*/ 371193 h 823866"/>
                <a:gd name="connsiteX46" fmla="*/ 715224 w 829901"/>
                <a:gd name="connsiteY46" fmla="*/ 371193 h 823866"/>
                <a:gd name="connsiteX47" fmla="*/ 721259 w 829901"/>
                <a:gd name="connsiteY47" fmla="*/ 316872 h 823866"/>
                <a:gd name="connsiteX48" fmla="*/ 718242 w 829901"/>
                <a:gd name="connsiteY48" fmla="*/ 301783 h 823866"/>
                <a:gd name="connsiteX49" fmla="*/ 730313 w 829901"/>
                <a:gd name="connsiteY49" fmla="*/ 265569 h 823866"/>
                <a:gd name="connsiteX50" fmla="*/ 727295 w 829901"/>
                <a:gd name="connsiteY50" fmla="*/ 226337 h 823866"/>
                <a:gd name="connsiteX51" fmla="*/ 703152 w 829901"/>
                <a:gd name="connsiteY51" fmla="*/ 193141 h 823866"/>
                <a:gd name="connsiteX52" fmla="*/ 697117 w 829901"/>
                <a:gd name="connsiteY52" fmla="*/ 178052 h 823866"/>
                <a:gd name="connsiteX53" fmla="*/ 706170 w 829901"/>
                <a:gd name="connsiteY53" fmla="*/ 162963 h 823866"/>
                <a:gd name="connsiteX54" fmla="*/ 709188 w 829901"/>
                <a:gd name="connsiteY54" fmla="*/ 147874 h 823866"/>
                <a:gd name="connsiteX55" fmla="*/ 691081 w 829901"/>
                <a:gd name="connsiteY55" fmla="*/ 147874 h 823866"/>
                <a:gd name="connsiteX56" fmla="*/ 672974 w 829901"/>
                <a:gd name="connsiteY56" fmla="*/ 147874 h 823866"/>
                <a:gd name="connsiteX57" fmla="*/ 654867 w 829901"/>
                <a:gd name="connsiteY57" fmla="*/ 117695 h 823866"/>
                <a:gd name="connsiteX58" fmla="*/ 615636 w 829901"/>
                <a:gd name="connsiteY58" fmla="*/ 117695 h 823866"/>
                <a:gd name="connsiteX59" fmla="*/ 564333 w 829901"/>
                <a:gd name="connsiteY59" fmla="*/ 111660 h 823866"/>
                <a:gd name="connsiteX60" fmla="*/ 497941 w 829901"/>
                <a:gd name="connsiteY60" fmla="*/ 99589 h 823866"/>
                <a:gd name="connsiteX61" fmla="*/ 443620 w 829901"/>
                <a:gd name="connsiteY61" fmla="*/ 99589 h 823866"/>
                <a:gd name="connsiteX62" fmla="*/ 401370 w 829901"/>
                <a:gd name="connsiteY62" fmla="*/ 93553 h 823866"/>
                <a:gd name="connsiteX63" fmla="*/ 347049 w 829901"/>
                <a:gd name="connsiteY63" fmla="*/ 72428 h 823866"/>
                <a:gd name="connsiteX64" fmla="*/ 328943 w 829901"/>
                <a:gd name="connsiteY64" fmla="*/ 48286 h 823866"/>
                <a:gd name="connsiteX65" fmla="*/ 250479 w 829901"/>
                <a:gd name="connsiteY65" fmla="*/ 51303 h 823866"/>
                <a:gd name="connsiteX66" fmla="*/ 235390 w 829901"/>
                <a:gd name="connsiteY66" fmla="*/ 0 h 823866"/>
                <a:gd name="connsiteX67" fmla="*/ 168998 w 829901"/>
                <a:gd name="connsiteY67" fmla="*/ 30179 h 823866"/>
                <a:gd name="connsiteX68" fmla="*/ 84499 w 829901"/>
                <a:gd name="connsiteY68" fmla="*/ 33196 h 823866"/>
                <a:gd name="connsiteX0" fmla="*/ 84499 w 829901"/>
                <a:gd name="connsiteY0" fmla="*/ 33196 h 823866"/>
                <a:gd name="connsiteX1" fmla="*/ 57339 w 829901"/>
                <a:gd name="connsiteY1" fmla="*/ 96571 h 823866"/>
                <a:gd name="connsiteX2" fmla="*/ 66392 w 829901"/>
                <a:gd name="connsiteY2" fmla="*/ 175034 h 823866"/>
                <a:gd name="connsiteX3" fmla="*/ 0 w 829901"/>
                <a:gd name="connsiteY3" fmla="*/ 259533 h 823866"/>
                <a:gd name="connsiteX4" fmla="*/ 33196 w 829901"/>
                <a:gd name="connsiteY4" fmla="*/ 301783 h 823866"/>
                <a:gd name="connsiteX5" fmla="*/ 45267 w 829901"/>
                <a:gd name="connsiteY5" fmla="*/ 331961 h 823866"/>
                <a:gd name="connsiteX6" fmla="*/ 36214 w 829901"/>
                <a:gd name="connsiteY6" fmla="*/ 374210 h 823866"/>
                <a:gd name="connsiteX7" fmla="*/ 27160 w 829901"/>
                <a:gd name="connsiteY7" fmla="*/ 380246 h 823866"/>
                <a:gd name="connsiteX8" fmla="*/ 36214 w 829901"/>
                <a:gd name="connsiteY8" fmla="*/ 446638 h 823866"/>
                <a:gd name="connsiteX9" fmla="*/ 75446 w 829901"/>
                <a:gd name="connsiteY9" fmla="*/ 449656 h 823866"/>
                <a:gd name="connsiteX10" fmla="*/ 100221 w 829901"/>
                <a:gd name="connsiteY10" fmla="*/ 468870 h 823866"/>
                <a:gd name="connsiteX11" fmla="*/ 138967 w 829901"/>
                <a:gd name="connsiteY11" fmla="*/ 486341 h 823866"/>
                <a:gd name="connsiteX12" fmla="*/ 175815 w 829901"/>
                <a:gd name="connsiteY12" fmla="*/ 538280 h 823866"/>
                <a:gd name="connsiteX13" fmla="*/ 220301 w 829901"/>
                <a:gd name="connsiteY13" fmla="*/ 537173 h 823866"/>
                <a:gd name="connsiteX14" fmla="*/ 249361 w 829901"/>
                <a:gd name="connsiteY14" fmla="*/ 585126 h 823866"/>
                <a:gd name="connsiteX15" fmla="*/ 277640 w 829901"/>
                <a:gd name="connsiteY15" fmla="*/ 564333 h 823866"/>
                <a:gd name="connsiteX16" fmla="*/ 292729 w 829901"/>
                <a:gd name="connsiteY16" fmla="*/ 618654 h 823866"/>
                <a:gd name="connsiteX17" fmla="*/ 292729 w 829901"/>
                <a:gd name="connsiteY17" fmla="*/ 636761 h 823866"/>
                <a:gd name="connsiteX18" fmla="*/ 301782 w 829901"/>
                <a:gd name="connsiteY18" fmla="*/ 666939 h 823866"/>
                <a:gd name="connsiteX19" fmla="*/ 298764 w 829901"/>
                <a:gd name="connsiteY19" fmla="*/ 682028 h 823866"/>
                <a:gd name="connsiteX20" fmla="*/ 304800 w 829901"/>
                <a:gd name="connsiteY20" fmla="*/ 697117 h 823866"/>
                <a:gd name="connsiteX21" fmla="*/ 301782 w 829901"/>
                <a:gd name="connsiteY21" fmla="*/ 763509 h 823866"/>
                <a:gd name="connsiteX22" fmla="*/ 337996 w 829901"/>
                <a:gd name="connsiteY22" fmla="*/ 793688 h 823866"/>
                <a:gd name="connsiteX23" fmla="*/ 380246 w 829901"/>
                <a:gd name="connsiteY23" fmla="*/ 808777 h 823866"/>
                <a:gd name="connsiteX24" fmla="*/ 404388 w 829901"/>
                <a:gd name="connsiteY24" fmla="*/ 823866 h 823866"/>
                <a:gd name="connsiteX25" fmla="*/ 473798 w 829901"/>
                <a:gd name="connsiteY25" fmla="*/ 808777 h 823866"/>
                <a:gd name="connsiteX26" fmla="*/ 790669 w 829901"/>
                <a:gd name="connsiteY26" fmla="*/ 751438 h 823866"/>
                <a:gd name="connsiteX27" fmla="*/ 802741 w 829901"/>
                <a:gd name="connsiteY27" fmla="*/ 751438 h 823866"/>
                <a:gd name="connsiteX28" fmla="*/ 802741 w 829901"/>
                <a:gd name="connsiteY28" fmla="*/ 688064 h 823866"/>
                <a:gd name="connsiteX29" fmla="*/ 766527 w 829901"/>
                <a:gd name="connsiteY29" fmla="*/ 579422 h 823866"/>
                <a:gd name="connsiteX30" fmla="*/ 772562 w 829901"/>
                <a:gd name="connsiteY30" fmla="*/ 522084 h 823866"/>
                <a:gd name="connsiteX31" fmla="*/ 757473 w 829901"/>
                <a:gd name="connsiteY31" fmla="*/ 473798 h 823866"/>
                <a:gd name="connsiteX32" fmla="*/ 778598 w 829901"/>
                <a:gd name="connsiteY32" fmla="*/ 443620 h 823866"/>
                <a:gd name="connsiteX33" fmla="*/ 781616 w 829901"/>
                <a:gd name="connsiteY33" fmla="*/ 407406 h 823866"/>
                <a:gd name="connsiteX34" fmla="*/ 772562 w 829901"/>
                <a:gd name="connsiteY34" fmla="*/ 353086 h 823866"/>
                <a:gd name="connsiteX35" fmla="*/ 811794 w 829901"/>
                <a:gd name="connsiteY35" fmla="*/ 292729 h 823866"/>
                <a:gd name="connsiteX36" fmla="*/ 829901 w 829901"/>
                <a:gd name="connsiteY36" fmla="*/ 226337 h 823866"/>
                <a:gd name="connsiteX37" fmla="*/ 823865 w 829901"/>
                <a:gd name="connsiteY37" fmla="*/ 220301 h 823866"/>
                <a:gd name="connsiteX38" fmla="*/ 805758 w 829901"/>
                <a:gd name="connsiteY38" fmla="*/ 235391 h 823866"/>
                <a:gd name="connsiteX39" fmla="*/ 787651 w 829901"/>
                <a:gd name="connsiteY39" fmla="*/ 271604 h 823866"/>
                <a:gd name="connsiteX40" fmla="*/ 769545 w 829901"/>
                <a:gd name="connsiteY40" fmla="*/ 307818 h 823866"/>
                <a:gd name="connsiteX41" fmla="*/ 751438 w 829901"/>
                <a:gd name="connsiteY41" fmla="*/ 316872 h 823866"/>
                <a:gd name="connsiteX42" fmla="*/ 745402 w 829901"/>
                <a:gd name="connsiteY42" fmla="*/ 341014 h 823866"/>
                <a:gd name="connsiteX43" fmla="*/ 727295 w 829901"/>
                <a:gd name="connsiteY43" fmla="*/ 362139 h 823866"/>
                <a:gd name="connsiteX44" fmla="*/ 715224 w 829901"/>
                <a:gd name="connsiteY44" fmla="*/ 371193 h 823866"/>
                <a:gd name="connsiteX45" fmla="*/ 715224 w 829901"/>
                <a:gd name="connsiteY45" fmla="*/ 371193 h 823866"/>
                <a:gd name="connsiteX46" fmla="*/ 715224 w 829901"/>
                <a:gd name="connsiteY46" fmla="*/ 371193 h 823866"/>
                <a:gd name="connsiteX47" fmla="*/ 721259 w 829901"/>
                <a:gd name="connsiteY47" fmla="*/ 316872 h 823866"/>
                <a:gd name="connsiteX48" fmla="*/ 718242 w 829901"/>
                <a:gd name="connsiteY48" fmla="*/ 301783 h 823866"/>
                <a:gd name="connsiteX49" fmla="*/ 730313 w 829901"/>
                <a:gd name="connsiteY49" fmla="*/ 265569 h 823866"/>
                <a:gd name="connsiteX50" fmla="*/ 727295 w 829901"/>
                <a:gd name="connsiteY50" fmla="*/ 226337 h 823866"/>
                <a:gd name="connsiteX51" fmla="*/ 703152 w 829901"/>
                <a:gd name="connsiteY51" fmla="*/ 193141 h 823866"/>
                <a:gd name="connsiteX52" fmla="*/ 697117 w 829901"/>
                <a:gd name="connsiteY52" fmla="*/ 178052 h 823866"/>
                <a:gd name="connsiteX53" fmla="*/ 706170 w 829901"/>
                <a:gd name="connsiteY53" fmla="*/ 162963 h 823866"/>
                <a:gd name="connsiteX54" fmla="*/ 709188 w 829901"/>
                <a:gd name="connsiteY54" fmla="*/ 147874 h 823866"/>
                <a:gd name="connsiteX55" fmla="*/ 691081 w 829901"/>
                <a:gd name="connsiteY55" fmla="*/ 147874 h 823866"/>
                <a:gd name="connsiteX56" fmla="*/ 672974 w 829901"/>
                <a:gd name="connsiteY56" fmla="*/ 147874 h 823866"/>
                <a:gd name="connsiteX57" fmla="*/ 654867 w 829901"/>
                <a:gd name="connsiteY57" fmla="*/ 117695 h 823866"/>
                <a:gd name="connsiteX58" fmla="*/ 615636 w 829901"/>
                <a:gd name="connsiteY58" fmla="*/ 117695 h 823866"/>
                <a:gd name="connsiteX59" fmla="*/ 564333 w 829901"/>
                <a:gd name="connsiteY59" fmla="*/ 111660 h 823866"/>
                <a:gd name="connsiteX60" fmla="*/ 497941 w 829901"/>
                <a:gd name="connsiteY60" fmla="*/ 99589 h 823866"/>
                <a:gd name="connsiteX61" fmla="*/ 443620 w 829901"/>
                <a:gd name="connsiteY61" fmla="*/ 99589 h 823866"/>
                <a:gd name="connsiteX62" fmla="*/ 401370 w 829901"/>
                <a:gd name="connsiteY62" fmla="*/ 93553 h 823866"/>
                <a:gd name="connsiteX63" fmla="*/ 347049 w 829901"/>
                <a:gd name="connsiteY63" fmla="*/ 72428 h 823866"/>
                <a:gd name="connsiteX64" fmla="*/ 328943 w 829901"/>
                <a:gd name="connsiteY64" fmla="*/ 48286 h 823866"/>
                <a:gd name="connsiteX65" fmla="*/ 250479 w 829901"/>
                <a:gd name="connsiteY65" fmla="*/ 51303 h 823866"/>
                <a:gd name="connsiteX66" fmla="*/ 235390 w 829901"/>
                <a:gd name="connsiteY66" fmla="*/ 0 h 823866"/>
                <a:gd name="connsiteX67" fmla="*/ 168998 w 829901"/>
                <a:gd name="connsiteY67" fmla="*/ 30179 h 823866"/>
                <a:gd name="connsiteX68" fmla="*/ 84499 w 829901"/>
                <a:gd name="connsiteY68" fmla="*/ 33196 h 823866"/>
                <a:gd name="connsiteX0" fmla="*/ 84499 w 829901"/>
                <a:gd name="connsiteY0" fmla="*/ 33196 h 823866"/>
                <a:gd name="connsiteX1" fmla="*/ 57339 w 829901"/>
                <a:gd name="connsiteY1" fmla="*/ 96571 h 823866"/>
                <a:gd name="connsiteX2" fmla="*/ 66392 w 829901"/>
                <a:gd name="connsiteY2" fmla="*/ 175034 h 823866"/>
                <a:gd name="connsiteX3" fmla="*/ 0 w 829901"/>
                <a:gd name="connsiteY3" fmla="*/ 259533 h 823866"/>
                <a:gd name="connsiteX4" fmla="*/ 33196 w 829901"/>
                <a:gd name="connsiteY4" fmla="*/ 301783 h 823866"/>
                <a:gd name="connsiteX5" fmla="*/ 45267 w 829901"/>
                <a:gd name="connsiteY5" fmla="*/ 331961 h 823866"/>
                <a:gd name="connsiteX6" fmla="*/ 27160 w 829901"/>
                <a:gd name="connsiteY6" fmla="*/ 380246 h 823866"/>
                <a:gd name="connsiteX7" fmla="*/ 36214 w 829901"/>
                <a:gd name="connsiteY7" fmla="*/ 446638 h 823866"/>
                <a:gd name="connsiteX8" fmla="*/ 75446 w 829901"/>
                <a:gd name="connsiteY8" fmla="*/ 449656 h 823866"/>
                <a:gd name="connsiteX9" fmla="*/ 100221 w 829901"/>
                <a:gd name="connsiteY9" fmla="*/ 468870 h 823866"/>
                <a:gd name="connsiteX10" fmla="*/ 138967 w 829901"/>
                <a:gd name="connsiteY10" fmla="*/ 486341 h 823866"/>
                <a:gd name="connsiteX11" fmla="*/ 175815 w 829901"/>
                <a:gd name="connsiteY11" fmla="*/ 538280 h 823866"/>
                <a:gd name="connsiteX12" fmla="*/ 220301 w 829901"/>
                <a:gd name="connsiteY12" fmla="*/ 537173 h 823866"/>
                <a:gd name="connsiteX13" fmla="*/ 249361 w 829901"/>
                <a:gd name="connsiteY13" fmla="*/ 585126 h 823866"/>
                <a:gd name="connsiteX14" fmla="*/ 277640 w 829901"/>
                <a:gd name="connsiteY14" fmla="*/ 564333 h 823866"/>
                <a:gd name="connsiteX15" fmla="*/ 292729 w 829901"/>
                <a:gd name="connsiteY15" fmla="*/ 618654 h 823866"/>
                <a:gd name="connsiteX16" fmla="*/ 292729 w 829901"/>
                <a:gd name="connsiteY16" fmla="*/ 636761 h 823866"/>
                <a:gd name="connsiteX17" fmla="*/ 301782 w 829901"/>
                <a:gd name="connsiteY17" fmla="*/ 666939 h 823866"/>
                <a:gd name="connsiteX18" fmla="*/ 298764 w 829901"/>
                <a:gd name="connsiteY18" fmla="*/ 682028 h 823866"/>
                <a:gd name="connsiteX19" fmla="*/ 304800 w 829901"/>
                <a:gd name="connsiteY19" fmla="*/ 697117 h 823866"/>
                <a:gd name="connsiteX20" fmla="*/ 301782 w 829901"/>
                <a:gd name="connsiteY20" fmla="*/ 763509 h 823866"/>
                <a:gd name="connsiteX21" fmla="*/ 337996 w 829901"/>
                <a:gd name="connsiteY21" fmla="*/ 793688 h 823866"/>
                <a:gd name="connsiteX22" fmla="*/ 380246 w 829901"/>
                <a:gd name="connsiteY22" fmla="*/ 808777 h 823866"/>
                <a:gd name="connsiteX23" fmla="*/ 404388 w 829901"/>
                <a:gd name="connsiteY23" fmla="*/ 823866 h 823866"/>
                <a:gd name="connsiteX24" fmla="*/ 473798 w 829901"/>
                <a:gd name="connsiteY24" fmla="*/ 808777 h 823866"/>
                <a:gd name="connsiteX25" fmla="*/ 790669 w 829901"/>
                <a:gd name="connsiteY25" fmla="*/ 751438 h 823866"/>
                <a:gd name="connsiteX26" fmla="*/ 802741 w 829901"/>
                <a:gd name="connsiteY26" fmla="*/ 751438 h 823866"/>
                <a:gd name="connsiteX27" fmla="*/ 802741 w 829901"/>
                <a:gd name="connsiteY27" fmla="*/ 688064 h 823866"/>
                <a:gd name="connsiteX28" fmla="*/ 766527 w 829901"/>
                <a:gd name="connsiteY28" fmla="*/ 579422 h 823866"/>
                <a:gd name="connsiteX29" fmla="*/ 772562 w 829901"/>
                <a:gd name="connsiteY29" fmla="*/ 522084 h 823866"/>
                <a:gd name="connsiteX30" fmla="*/ 757473 w 829901"/>
                <a:gd name="connsiteY30" fmla="*/ 473798 h 823866"/>
                <a:gd name="connsiteX31" fmla="*/ 778598 w 829901"/>
                <a:gd name="connsiteY31" fmla="*/ 443620 h 823866"/>
                <a:gd name="connsiteX32" fmla="*/ 781616 w 829901"/>
                <a:gd name="connsiteY32" fmla="*/ 407406 h 823866"/>
                <a:gd name="connsiteX33" fmla="*/ 772562 w 829901"/>
                <a:gd name="connsiteY33" fmla="*/ 353086 h 823866"/>
                <a:gd name="connsiteX34" fmla="*/ 811794 w 829901"/>
                <a:gd name="connsiteY34" fmla="*/ 292729 h 823866"/>
                <a:gd name="connsiteX35" fmla="*/ 829901 w 829901"/>
                <a:gd name="connsiteY35" fmla="*/ 226337 h 823866"/>
                <a:gd name="connsiteX36" fmla="*/ 823865 w 829901"/>
                <a:gd name="connsiteY36" fmla="*/ 220301 h 823866"/>
                <a:gd name="connsiteX37" fmla="*/ 805758 w 829901"/>
                <a:gd name="connsiteY37" fmla="*/ 235391 h 823866"/>
                <a:gd name="connsiteX38" fmla="*/ 787651 w 829901"/>
                <a:gd name="connsiteY38" fmla="*/ 271604 h 823866"/>
                <a:gd name="connsiteX39" fmla="*/ 769545 w 829901"/>
                <a:gd name="connsiteY39" fmla="*/ 307818 h 823866"/>
                <a:gd name="connsiteX40" fmla="*/ 751438 w 829901"/>
                <a:gd name="connsiteY40" fmla="*/ 316872 h 823866"/>
                <a:gd name="connsiteX41" fmla="*/ 745402 w 829901"/>
                <a:gd name="connsiteY41" fmla="*/ 341014 h 823866"/>
                <a:gd name="connsiteX42" fmla="*/ 727295 w 829901"/>
                <a:gd name="connsiteY42" fmla="*/ 362139 h 823866"/>
                <a:gd name="connsiteX43" fmla="*/ 715224 w 829901"/>
                <a:gd name="connsiteY43" fmla="*/ 371193 h 823866"/>
                <a:gd name="connsiteX44" fmla="*/ 715224 w 829901"/>
                <a:gd name="connsiteY44" fmla="*/ 371193 h 823866"/>
                <a:gd name="connsiteX45" fmla="*/ 715224 w 829901"/>
                <a:gd name="connsiteY45" fmla="*/ 371193 h 823866"/>
                <a:gd name="connsiteX46" fmla="*/ 721259 w 829901"/>
                <a:gd name="connsiteY46" fmla="*/ 316872 h 823866"/>
                <a:gd name="connsiteX47" fmla="*/ 718242 w 829901"/>
                <a:gd name="connsiteY47" fmla="*/ 301783 h 823866"/>
                <a:gd name="connsiteX48" fmla="*/ 730313 w 829901"/>
                <a:gd name="connsiteY48" fmla="*/ 265569 h 823866"/>
                <a:gd name="connsiteX49" fmla="*/ 727295 w 829901"/>
                <a:gd name="connsiteY49" fmla="*/ 226337 h 823866"/>
                <a:gd name="connsiteX50" fmla="*/ 703152 w 829901"/>
                <a:gd name="connsiteY50" fmla="*/ 193141 h 823866"/>
                <a:gd name="connsiteX51" fmla="*/ 697117 w 829901"/>
                <a:gd name="connsiteY51" fmla="*/ 178052 h 823866"/>
                <a:gd name="connsiteX52" fmla="*/ 706170 w 829901"/>
                <a:gd name="connsiteY52" fmla="*/ 162963 h 823866"/>
                <a:gd name="connsiteX53" fmla="*/ 709188 w 829901"/>
                <a:gd name="connsiteY53" fmla="*/ 147874 h 823866"/>
                <a:gd name="connsiteX54" fmla="*/ 691081 w 829901"/>
                <a:gd name="connsiteY54" fmla="*/ 147874 h 823866"/>
                <a:gd name="connsiteX55" fmla="*/ 672974 w 829901"/>
                <a:gd name="connsiteY55" fmla="*/ 147874 h 823866"/>
                <a:gd name="connsiteX56" fmla="*/ 654867 w 829901"/>
                <a:gd name="connsiteY56" fmla="*/ 117695 h 823866"/>
                <a:gd name="connsiteX57" fmla="*/ 615636 w 829901"/>
                <a:gd name="connsiteY57" fmla="*/ 117695 h 823866"/>
                <a:gd name="connsiteX58" fmla="*/ 564333 w 829901"/>
                <a:gd name="connsiteY58" fmla="*/ 111660 h 823866"/>
                <a:gd name="connsiteX59" fmla="*/ 497941 w 829901"/>
                <a:gd name="connsiteY59" fmla="*/ 99589 h 823866"/>
                <a:gd name="connsiteX60" fmla="*/ 443620 w 829901"/>
                <a:gd name="connsiteY60" fmla="*/ 99589 h 823866"/>
                <a:gd name="connsiteX61" fmla="*/ 401370 w 829901"/>
                <a:gd name="connsiteY61" fmla="*/ 93553 h 823866"/>
                <a:gd name="connsiteX62" fmla="*/ 347049 w 829901"/>
                <a:gd name="connsiteY62" fmla="*/ 72428 h 823866"/>
                <a:gd name="connsiteX63" fmla="*/ 328943 w 829901"/>
                <a:gd name="connsiteY63" fmla="*/ 48286 h 823866"/>
                <a:gd name="connsiteX64" fmla="*/ 250479 w 829901"/>
                <a:gd name="connsiteY64" fmla="*/ 51303 h 823866"/>
                <a:gd name="connsiteX65" fmla="*/ 235390 w 829901"/>
                <a:gd name="connsiteY65" fmla="*/ 0 h 823866"/>
                <a:gd name="connsiteX66" fmla="*/ 168998 w 829901"/>
                <a:gd name="connsiteY66" fmla="*/ 30179 h 823866"/>
                <a:gd name="connsiteX67" fmla="*/ 84499 w 829901"/>
                <a:gd name="connsiteY67" fmla="*/ 33196 h 823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829901" h="823866">
                  <a:moveTo>
                    <a:pt x="84499" y="33196"/>
                  </a:moveTo>
                  <a:lnTo>
                    <a:pt x="57339" y="96571"/>
                  </a:lnTo>
                  <a:lnTo>
                    <a:pt x="66392" y="175034"/>
                  </a:lnTo>
                  <a:lnTo>
                    <a:pt x="0" y="259533"/>
                  </a:lnTo>
                  <a:lnTo>
                    <a:pt x="33196" y="301783"/>
                  </a:lnTo>
                  <a:lnTo>
                    <a:pt x="45267" y="331961"/>
                  </a:lnTo>
                  <a:lnTo>
                    <a:pt x="27160" y="380246"/>
                  </a:lnTo>
                  <a:lnTo>
                    <a:pt x="36214" y="446638"/>
                  </a:lnTo>
                  <a:lnTo>
                    <a:pt x="75446" y="449656"/>
                  </a:lnTo>
                  <a:lnTo>
                    <a:pt x="100221" y="468870"/>
                  </a:lnTo>
                  <a:lnTo>
                    <a:pt x="138967" y="486341"/>
                  </a:lnTo>
                  <a:lnTo>
                    <a:pt x="175815" y="538280"/>
                  </a:lnTo>
                  <a:lnTo>
                    <a:pt x="220301" y="537173"/>
                  </a:lnTo>
                  <a:lnTo>
                    <a:pt x="249361" y="585126"/>
                  </a:lnTo>
                  <a:lnTo>
                    <a:pt x="277640" y="564333"/>
                  </a:lnTo>
                  <a:lnTo>
                    <a:pt x="292729" y="618654"/>
                  </a:lnTo>
                  <a:lnTo>
                    <a:pt x="292729" y="636761"/>
                  </a:lnTo>
                  <a:lnTo>
                    <a:pt x="301782" y="666939"/>
                  </a:lnTo>
                  <a:lnTo>
                    <a:pt x="298764" y="682028"/>
                  </a:lnTo>
                  <a:lnTo>
                    <a:pt x="304800" y="697117"/>
                  </a:lnTo>
                  <a:lnTo>
                    <a:pt x="301782" y="763509"/>
                  </a:lnTo>
                  <a:lnTo>
                    <a:pt x="337996" y="793688"/>
                  </a:lnTo>
                  <a:lnTo>
                    <a:pt x="380246" y="808777"/>
                  </a:lnTo>
                  <a:lnTo>
                    <a:pt x="404388" y="823866"/>
                  </a:lnTo>
                  <a:lnTo>
                    <a:pt x="473798" y="808777"/>
                  </a:lnTo>
                  <a:lnTo>
                    <a:pt x="790669" y="751438"/>
                  </a:lnTo>
                  <a:lnTo>
                    <a:pt x="802741" y="751438"/>
                  </a:lnTo>
                  <a:lnTo>
                    <a:pt x="802741" y="688064"/>
                  </a:lnTo>
                  <a:lnTo>
                    <a:pt x="766527" y="579422"/>
                  </a:lnTo>
                  <a:lnTo>
                    <a:pt x="772562" y="522084"/>
                  </a:lnTo>
                  <a:lnTo>
                    <a:pt x="757473" y="473798"/>
                  </a:lnTo>
                  <a:lnTo>
                    <a:pt x="778598" y="443620"/>
                  </a:lnTo>
                  <a:lnTo>
                    <a:pt x="781616" y="407406"/>
                  </a:lnTo>
                  <a:lnTo>
                    <a:pt x="772562" y="353086"/>
                  </a:lnTo>
                  <a:lnTo>
                    <a:pt x="811794" y="292729"/>
                  </a:lnTo>
                  <a:lnTo>
                    <a:pt x="829901" y="226337"/>
                  </a:lnTo>
                  <a:lnTo>
                    <a:pt x="823865" y="220301"/>
                  </a:lnTo>
                  <a:lnTo>
                    <a:pt x="805758" y="235391"/>
                  </a:lnTo>
                  <a:lnTo>
                    <a:pt x="787651" y="271604"/>
                  </a:lnTo>
                  <a:lnTo>
                    <a:pt x="769545" y="307818"/>
                  </a:lnTo>
                  <a:lnTo>
                    <a:pt x="751438" y="316872"/>
                  </a:lnTo>
                  <a:lnTo>
                    <a:pt x="745402" y="341014"/>
                  </a:lnTo>
                  <a:lnTo>
                    <a:pt x="727295" y="362139"/>
                  </a:lnTo>
                  <a:lnTo>
                    <a:pt x="715224" y="371193"/>
                  </a:lnTo>
                  <a:lnTo>
                    <a:pt x="715224" y="371193"/>
                  </a:lnTo>
                  <a:lnTo>
                    <a:pt x="715224" y="371193"/>
                  </a:lnTo>
                  <a:lnTo>
                    <a:pt x="721259" y="316872"/>
                  </a:lnTo>
                  <a:lnTo>
                    <a:pt x="718242" y="301783"/>
                  </a:lnTo>
                  <a:lnTo>
                    <a:pt x="730313" y="265569"/>
                  </a:lnTo>
                  <a:lnTo>
                    <a:pt x="727295" y="226337"/>
                  </a:lnTo>
                  <a:lnTo>
                    <a:pt x="703152" y="193141"/>
                  </a:lnTo>
                  <a:lnTo>
                    <a:pt x="697117" y="178052"/>
                  </a:lnTo>
                  <a:lnTo>
                    <a:pt x="706170" y="162963"/>
                  </a:lnTo>
                  <a:lnTo>
                    <a:pt x="709188" y="147874"/>
                  </a:lnTo>
                  <a:lnTo>
                    <a:pt x="691081" y="147874"/>
                  </a:lnTo>
                  <a:lnTo>
                    <a:pt x="672974" y="147874"/>
                  </a:lnTo>
                  <a:lnTo>
                    <a:pt x="654867" y="117695"/>
                  </a:lnTo>
                  <a:lnTo>
                    <a:pt x="615636" y="117695"/>
                  </a:lnTo>
                  <a:lnTo>
                    <a:pt x="564333" y="111660"/>
                  </a:lnTo>
                  <a:lnTo>
                    <a:pt x="497941" y="99589"/>
                  </a:lnTo>
                  <a:lnTo>
                    <a:pt x="443620" y="99589"/>
                  </a:lnTo>
                  <a:lnTo>
                    <a:pt x="401370" y="93553"/>
                  </a:lnTo>
                  <a:lnTo>
                    <a:pt x="347049" y="72428"/>
                  </a:lnTo>
                  <a:lnTo>
                    <a:pt x="328943" y="48286"/>
                  </a:lnTo>
                  <a:lnTo>
                    <a:pt x="250479" y="51303"/>
                  </a:lnTo>
                  <a:lnTo>
                    <a:pt x="235390" y="0"/>
                  </a:lnTo>
                  <a:lnTo>
                    <a:pt x="168998" y="30179"/>
                  </a:lnTo>
                  <a:lnTo>
                    <a:pt x="84499" y="33196"/>
                  </a:lnTo>
                  <a:close/>
                </a:path>
              </a:pathLst>
            </a:custGeom>
            <a:solidFill>
              <a:schemeClr val="accent1"/>
            </a:solidFill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BF912939-8D0B-A596-A68D-CAE068427CDA}"/>
                </a:ext>
              </a:extLst>
            </p:cNvPr>
            <p:cNvSpPr/>
            <p:nvPr/>
          </p:nvSpPr>
          <p:spPr>
            <a:xfrm>
              <a:off x="5487793" y="2727877"/>
              <a:ext cx="560121" cy="961160"/>
            </a:xfrm>
            <a:custGeom>
              <a:avLst/>
              <a:gdLst>
                <a:gd name="connsiteX0" fmla="*/ 78463 w 615635"/>
                <a:gd name="connsiteY0" fmla="*/ 78464 h 1056238"/>
                <a:gd name="connsiteX1" fmla="*/ 147873 w 615635"/>
                <a:gd name="connsiteY1" fmla="*/ 159945 h 1056238"/>
                <a:gd name="connsiteX2" fmla="*/ 150891 w 615635"/>
                <a:gd name="connsiteY2" fmla="*/ 202194 h 1056238"/>
                <a:gd name="connsiteX3" fmla="*/ 93552 w 615635"/>
                <a:gd name="connsiteY3" fmla="*/ 280658 h 1056238"/>
                <a:gd name="connsiteX4" fmla="*/ 27160 w 615635"/>
                <a:gd name="connsiteY4" fmla="*/ 289711 h 1056238"/>
                <a:gd name="connsiteX5" fmla="*/ 54321 w 615635"/>
                <a:gd name="connsiteY5" fmla="*/ 356103 h 1056238"/>
                <a:gd name="connsiteX6" fmla="*/ 0 w 615635"/>
                <a:gd name="connsiteY6" fmla="*/ 431549 h 1056238"/>
                <a:gd name="connsiteX7" fmla="*/ 30178 w 615635"/>
                <a:gd name="connsiteY7" fmla="*/ 606582 h 1056238"/>
                <a:gd name="connsiteX8" fmla="*/ 114677 w 615635"/>
                <a:gd name="connsiteY8" fmla="*/ 636761 h 1056238"/>
                <a:gd name="connsiteX9" fmla="*/ 156926 w 615635"/>
                <a:gd name="connsiteY9" fmla="*/ 739367 h 1056238"/>
                <a:gd name="connsiteX10" fmla="*/ 196158 w 615635"/>
                <a:gd name="connsiteY10" fmla="*/ 727295 h 1056238"/>
                <a:gd name="connsiteX11" fmla="*/ 223319 w 615635"/>
                <a:gd name="connsiteY11" fmla="*/ 760491 h 1056238"/>
                <a:gd name="connsiteX12" fmla="*/ 205212 w 615635"/>
                <a:gd name="connsiteY12" fmla="*/ 793687 h 1056238"/>
                <a:gd name="connsiteX13" fmla="*/ 208229 w 615635"/>
                <a:gd name="connsiteY13" fmla="*/ 811794 h 1056238"/>
                <a:gd name="connsiteX14" fmla="*/ 247461 w 615635"/>
                <a:gd name="connsiteY14" fmla="*/ 902329 h 1056238"/>
                <a:gd name="connsiteX15" fmla="*/ 337996 w 615635"/>
                <a:gd name="connsiteY15" fmla="*/ 944578 h 1056238"/>
                <a:gd name="connsiteX16" fmla="*/ 371192 w 615635"/>
                <a:gd name="connsiteY16" fmla="*/ 1029077 h 1056238"/>
                <a:gd name="connsiteX17" fmla="*/ 431548 w 615635"/>
                <a:gd name="connsiteY17" fmla="*/ 1056238 h 1056238"/>
                <a:gd name="connsiteX18" fmla="*/ 437584 w 615635"/>
                <a:gd name="connsiteY18" fmla="*/ 1020024 h 1056238"/>
                <a:gd name="connsiteX19" fmla="*/ 473798 w 615635"/>
                <a:gd name="connsiteY19" fmla="*/ 1017006 h 1056238"/>
                <a:gd name="connsiteX20" fmla="*/ 525101 w 615635"/>
                <a:gd name="connsiteY20" fmla="*/ 1032095 h 1056238"/>
                <a:gd name="connsiteX21" fmla="*/ 534154 w 615635"/>
                <a:gd name="connsiteY21" fmla="*/ 1017006 h 1056238"/>
                <a:gd name="connsiteX22" fmla="*/ 525101 w 615635"/>
                <a:gd name="connsiteY22" fmla="*/ 983810 h 1056238"/>
                <a:gd name="connsiteX23" fmla="*/ 573386 w 615635"/>
                <a:gd name="connsiteY23" fmla="*/ 950614 h 1056238"/>
                <a:gd name="connsiteX24" fmla="*/ 579422 w 615635"/>
                <a:gd name="connsiteY24" fmla="*/ 920436 h 1056238"/>
                <a:gd name="connsiteX25" fmla="*/ 579422 w 615635"/>
                <a:gd name="connsiteY25" fmla="*/ 893275 h 1056238"/>
                <a:gd name="connsiteX26" fmla="*/ 573386 w 615635"/>
                <a:gd name="connsiteY26" fmla="*/ 866115 h 1056238"/>
                <a:gd name="connsiteX27" fmla="*/ 576404 w 615635"/>
                <a:gd name="connsiteY27" fmla="*/ 826883 h 1056238"/>
                <a:gd name="connsiteX28" fmla="*/ 579422 w 615635"/>
                <a:gd name="connsiteY28" fmla="*/ 802741 h 1056238"/>
                <a:gd name="connsiteX29" fmla="*/ 567350 w 615635"/>
                <a:gd name="connsiteY29" fmla="*/ 784634 h 1056238"/>
                <a:gd name="connsiteX30" fmla="*/ 603564 w 615635"/>
                <a:gd name="connsiteY30" fmla="*/ 748420 h 1056238"/>
                <a:gd name="connsiteX31" fmla="*/ 606582 w 615635"/>
                <a:gd name="connsiteY31" fmla="*/ 715224 h 1056238"/>
                <a:gd name="connsiteX32" fmla="*/ 615635 w 615635"/>
                <a:gd name="connsiteY32" fmla="*/ 703153 h 1056238"/>
                <a:gd name="connsiteX33" fmla="*/ 609600 w 615635"/>
                <a:gd name="connsiteY33" fmla="*/ 672974 h 1056238"/>
                <a:gd name="connsiteX34" fmla="*/ 597528 w 615635"/>
                <a:gd name="connsiteY34" fmla="*/ 624689 h 1056238"/>
                <a:gd name="connsiteX35" fmla="*/ 597528 w 615635"/>
                <a:gd name="connsiteY35" fmla="*/ 582440 h 1056238"/>
                <a:gd name="connsiteX36" fmla="*/ 615635 w 615635"/>
                <a:gd name="connsiteY36" fmla="*/ 519066 h 1056238"/>
                <a:gd name="connsiteX37" fmla="*/ 579422 w 615635"/>
                <a:gd name="connsiteY37" fmla="*/ 334978 h 1056238"/>
                <a:gd name="connsiteX38" fmla="*/ 570368 w 615635"/>
                <a:gd name="connsiteY38" fmla="*/ 307818 h 1056238"/>
                <a:gd name="connsiteX39" fmla="*/ 561315 w 615635"/>
                <a:gd name="connsiteY39" fmla="*/ 250479 h 1056238"/>
                <a:gd name="connsiteX40" fmla="*/ 552261 w 615635"/>
                <a:gd name="connsiteY40" fmla="*/ 202194 h 1056238"/>
                <a:gd name="connsiteX41" fmla="*/ 540190 w 615635"/>
                <a:gd name="connsiteY41" fmla="*/ 141838 h 1056238"/>
                <a:gd name="connsiteX42" fmla="*/ 531136 w 615635"/>
                <a:gd name="connsiteY42" fmla="*/ 126749 h 1056238"/>
                <a:gd name="connsiteX43" fmla="*/ 488887 w 615635"/>
                <a:gd name="connsiteY43" fmla="*/ 63374 h 1056238"/>
                <a:gd name="connsiteX44" fmla="*/ 479833 w 615635"/>
                <a:gd name="connsiteY44" fmla="*/ 21125 h 1056238"/>
                <a:gd name="connsiteX45" fmla="*/ 473798 w 615635"/>
                <a:gd name="connsiteY45" fmla="*/ 0 h 1056238"/>
                <a:gd name="connsiteX46" fmla="*/ 78463 w 615635"/>
                <a:gd name="connsiteY46" fmla="*/ 78464 h 1056238"/>
                <a:gd name="connsiteX0" fmla="*/ 78463 w 615635"/>
                <a:gd name="connsiteY0" fmla="*/ 78464 h 1056238"/>
                <a:gd name="connsiteX1" fmla="*/ 147873 w 615635"/>
                <a:gd name="connsiteY1" fmla="*/ 159945 h 1056238"/>
                <a:gd name="connsiteX2" fmla="*/ 150891 w 615635"/>
                <a:gd name="connsiteY2" fmla="*/ 202194 h 1056238"/>
                <a:gd name="connsiteX3" fmla="*/ 93552 w 615635"/>
                <a:gd name="connsiteY3" fmla="*/ 280658 h 1056238"/>
                <a:gd name="connsiteX4" fmla="*/ 27160 w 615635"/>
                <a:gd name="connsiteY4" fmla="*/ 277816 h 1056238"/>
                <a:gd name="connsiteX5" fmla="*/ 54321 w 615635"/>
                <a:gd name="connsiteY5" fmla="*/ 356103 h 1056238"/>
                <a:gd name="connsiteX6" fmla="*/ 0 w 615635"/>
                <a:gd name="connsiteY6" fmla="*/ 431549 h 1056238"/>
                <a:gd name="connsiteX7" fmla="*/ 30178 w 615635"/>
                <a:gd name="connsiteY7" fmla="*/ 606582 h 1056238"/>
                <a:gd name="connsiteX8" fmla="*/ 114677 w 615635"/>
                <a:gd name="connsiteY8" fmla="*/ 636761 h 1056238"/>
                <a:gd name="connsiteX9" fmla="*/ 156926 w 615635"/>
                <a:gd name="connsiteY9" fmla="*/ 739367 h 1056238"/>
                <a:gd name="connsiteX10" fmla="*/ 196158 w 615635"/>
                <a:gd name="connsiteY10" fmla="*/ 727295 h 1056238"/>
                <a:gd name="connsiteX11" fmla="*/ 223319 w 615635"/>
                <a:gd name="connsiteY11" fmla="*/ 760491 h 1056238"/>
                <a:gd name="connsiteX12" fmla="*/ 205212 w 615635"/>
                <a:gd name="connsiteY12" fmla="*/ 793687 h 1056238"/>
                <a:gd name="connsiteX13" fmla="*/ 208229 w 615635"/>
                <a:gd name="connsiteY13" fmla="*/ 811794 h 1056238"/>
                <a:gd name="connsiteX14" fmla="*/ 247461 w 615635"/>
                <a:gd name="connsiteY14" fmla="*/ 902329 h 1056238"/>
                <a:gd name="connsiteX15" fmla="*/ 337996 w 615635"/>
                <a:gd name="connsiteY15" fmla="*/ 944578 h 1056238"/>
                <a:gd name="connsiteX16" fmla="*/ 371192 w 615635"/>
                <a:gd name="connsiteY16" fmla="*/ 1029077 h 1056238"/>
                <a:gd name="connsiteX17" fmla="*/ 431548 w 615635"/>
                <a:gd name="connsiteY17" fmla="*/ 1056238 h 1056238"/>
                <a:gd name="connsiteX18" fmla="*/ 437584 w 615635"/>
                <a:gd name="connsiteY18" fmla="*/ 1020024 h 1056238"/>
                <a:gd name="connsiteX19" fmla="*/ 473798 w 615635"/>
                <a:gd name="connsiteY19" fmla="*/ 1017006 h 1056238"/>
                <a:gd name="connsiteX20" fmla="*/ 525101 w 615635"/>
                <a:gd name="connsiteY20" fmla="*/ 1032095 h 1056238"/>
                <a:gd name="connsiteX21" fmla="*/ 534154 w 615635"/>
                <a:gd name="connsiteY21" fmla="*/ 1017006 h 1056238"/>
                <a:gd name="connsiteX22" fmla="*/ 525101 w 615635"/>
                <a:gd name="connsiteY22" fmla="*/ 983810 h 1056238"/>
                <a:gd name="connsiteX23" fmla="*/ 573386 w 615635"/>
                <a:gd name="connsiteY23" fmla="*/ 950614 h 1056238"/>
                <a:gd name="connsiteX24" fmla="*/ 579422 w 615635"/>
                <a:gd name="connsiteY24" fmla="*/ 920436 h 1056238"/>
                <a:gd name="connsiteX25" fmla="*/ 579422 w 615635"/>
                <a:gd name="connsiteY25" fmla="*/ 893275 h 1056238"/>
                <a:gd name="connsiteX26" fmla="*/ 573386 w 615635"/>
                <a:gd name="connsiteY26" fmla="*/ 866115 h 1056238"/>
                <a:gd name="connsiteX27" fmla="*/ 576404 w 615635"/>
                <a:gd name="connsiteY27" fmla="*/ 826883 h 1056238"/>
                <a:gd name="connsiteX28" fmla="*/ 579422 w 615635"/>
                <a:gd name="connsiteY28" fmla="*/ 802741 h 1056238"/>
                <a:gd name="connsiteX29" fmla="*/ 567350 w 615635"/>
                <a:gd name="connsiteY29" fmla="*/ 784634 h 1056238"/>
                <a:gd name="connsiteX30" fmla="*/ 603564 w 615635"/>
                <a:gd name="connsiteY30" fmla="*/ 748420 h 1056238"/>
                <a:gd name="connsiteX31" fmla="*/ 606582 w 615635"/>
                <a:gd name="connsiteY31" fmla="*/ 715224 h 1056238"/>
                <a:gd name="connsiteX32" fmla="*/ 615635 w 615635"/>
                <a:gd name="connsiteY32" fmla="*/ 703153 h 1056238"/>
                <a:gd name="connsiteX33" fmla="*/ 609600 w 615635"/>
                <a:gd name="connsiteY33" fmla="*/ 672974 h 1056238"/>
                <a:gd name="connsiteX34" fmla="*/ 597528 w 615635"/>
                <a:gd name="connsiteY34" fmla="*/ 624689 h 1056238"/>
                <a:gd name="connsiteX35" fmla="*/ 597528 w 615635"/>
                <a:gd name="connsiteY35" fmla="*/ 582440 h 1056238"/>
                <a:gd name="connsiteX36" fmla="*/ 615635 w 615635"/>
                <a:gd name="connsiteY36" fmla="*/ 519066 h 1056238"/>
                <a:gd name="connsiteX37" fmla="*/ 579422 w 615635"/>
                <a:gd name="connsiteY37" fmla="*/ 334978 h 1056238"/>
                <a:gd name="connsiteX38" fmla="*/ 570368 w 615635"/>
                <a:gd name="connsiteY38" fmla="*/ 307818 h 1056238"/>
                <a:gd name="connsiteX39" fmla="*/ 561315 w 615635"/>
                <a:gd name="connsiteY39" fmla="*/ 250479 h 1056238"/>
                <a:gd name="connsiteX40" fmla="*/ 552261 w 615635"/>
                <a:gd name="connsiteY40" fmla="*/ 202194 h 1056238"/>
                <a:gd name="connsiteX41" fmla="*/ 540190 w 615635"/>
                <a:gd name="connsiteY41" fmla="*/ 141838 h 1056238"/>
                <a:gd name="connsiteX42" fmla="*/ 531136 w 615635"/>
                <a:gd name="connsiteY42" fmla="*/ 126749 h 1056238"/>
                <a:gd name="connsiteX43" fmla="*/ 488887 w 615635"/>
                <a:gd name="connsiteY43" fmla="*/ 63374 h 1056238"/>
                <a:gd name="connsiteX44" fmla="*/ 479833 w 615635"/>
                <a:gd name="connsiteY44" fmla="*/ 21125 h 1056238"/>
                <a:gd name="connsiteX45" fmla="*/ 473798 w 615635"/>
                <a:gd name="connsiteY45" fmla="*/ 0 h 1056238"/>
                <a:gd name="connsiteX46" fmla="*/ 78463 w 615635"/>
                <a:gd name="connsiteY46" fmla="*/ 78464 h 1056238"/>
                <a:gd name="connsiteX0" fmla="*/ 78463 w 615635"/>
                <a:gd name="connsiteY0" fmla="*/ 78464 h 1056238"/>
                <a:gd name="connsiteX1" fmla="*/ 147873 w 615635"/>
                <a:gd name="connsiteY1" fmla="*/ 159945 h 1056238"/>
                <a:gd name="connsiteX2" fmla="*/ 150891 w 615635"/>
                <a:gd name="connsiteY2" fmla="*/ 202194 h 1056238"/>
                <a:gd name="connsiteX3" fmla="*/ 93552 w 615635"/>
                <a:gd name="connsiteY3" fmla="*/ 280658 h 1056238"/>
                <a:gd name="connsiteX4" fmla="*/ 27160 w 615635"/>
                <a:gd name="connsiteY4" fmla="*/ 277816 h 1056238"/>
                <a:gd name="connsiteX5" fmla="*/ 54321 w 615635"/>
                <a:gd name="connsiteY5" fmla="*/ 356103 h 1056238"/>
                <a:gd name="connsiteX6" fmla="*/ 0 w 615635"/>
                <a:gd name="connsiteY6" fmla="*/ 431549 h 1056238"/>
                <a:gd name="connsiteX7" fmla="*/ 30178 w 615635"/>
                <a:gd name="connsiteY7" fmla="*/ 606582 h 1056238"/>
                <a:gd name="connsiteX8" fmla="*/ 114677 w 615635"/>
                <a:gd name="connsiteY8" fmla="*/ 636761 h 1056238"/>
                <a:gd name="connsiteX9" fmla="*/ 156926 w 615635"/>
                <a:gd name="connsiteY9" fmla="*/ 739367 h 1056238"/>
                <a:gd name="connsiteX10" fmla="*/ 196158 w 615635"/>
                <a:gd name="connsiteY10" fmla="*/ 727295 h 1056238"/>
                <a:gd name="connsiteX11" fmla="*/ 223319 w 615635"/>
                <a:gd name="connsiteY11" fmla="*/ 760491 h 1056238"/>
                <a:gd name="connsiteX12" fmla="*/ 205212 w 615635"/>
                <a:gd name="connsiteY12" fmla="*/ 793687 h 1056238"/>
                <a:gd name="connsiteX13" fmla="*/ 208229 w 615635"/>
                <a:gd name="connsiteY13" fmla="*/ 811794 h 1056238"/>
                <a:gd name="connsiteX14" fmla="*/ 247461 w 615635"/>
                <a:gd name="connsiteY14" fmla="*/ 902329 h 1056238"/>
                <a:gd name="connsiteX15" fmla="*/ 337996 w 615635"/>
                <a:gd name="connsiteY15" fmla="*/ 944578 h 1056238"/>
                <a:gd name="connsiteX16" fmla="*/ 371192 w 615635"/>
                <a:gd name="connsiteY16" fmla="*/ 1029077 h 1056238"/>
                <a:gd name="connsiteX17" fmla="*/ 431548 w 615635"/>
                <a:gd name="connsiteY17" fmla="*/ 1056238 h 1056238"/>
                <a:gd name="connsiteX18" fmla="*/ 437584 w 615635"/>
                <a:gd name="connsiteY18" fmla="*/ 1020024 h 1056238"/>
                <a:gd name="connsiteX19" fmla="*/ 473798 w 615635"/>
                <a:gd name="connsiteY19" fmla="*/ 1017006 h 1056238"/>
                <a:gd name="connsiteX20" fmla="*/ 525101 w 615635"/>
                <a:gd name="connsiteY20" fmla="*/ 1032095 h 1056238"/>
                <a:gd name="connsiteX21" fmla="*/ 534154 w 615635"/>
                <a:gd name="connsiteY21" fmla="*/ 1017006 h 1056238"/>
                <a:gd name="connsiteX22" fmla="*/ 525101 w 615635"/>
                <a:gd name="connsiteY22" fmla="*/ 983810 h 1056238"/>
                <a:gd name="connsiteX23" fmla="*/ 573386 w 615635"/>
                <a:gd name="connsiteY23" fmla="*/ 950614 h 1056238"/>
                <a:gd name="connsiteX24" fmla="*/ 579422 w 615635"/>
                <a:gd name="connsiteY24" fmla="*/ 920436 h 1056238"/>
                <a:gd name="connsiteX25" fmla="*/ 579422 w 615635"/>
                <a:gd name="connsiteY25" fmla="*/ 893275 h 1056238"/>
                <a:gd name="connsiteX26" fmla="*/ 573386 w 615635"/>
                <a:gd name="connsiteY26" fmla="*/ 866115 h 1056238"/>
                <a:gd name="connsiteX27" fmla="*/ 576404 w 615635"/>
                <a:gd name="connsiteY27" fmla="*/ 826883 h 1056238"/>
                <a:gd name="connsiteX28" fmla="*/ 579422 w 615635"/>
                <a:gd name="connsiteY28" fmla="*/ 802741 h 1056238"/>
                <a:gd name="connsiteX29" fmla="*/ 586390 w 615635"/>
                <a:gd name="connsiteY29" fmla="*/ 787012 h 1056238"/>
                <a:gd name="connsiteX30" fmla="*/ 603564 w 615635"/>
                <a:gd name="connsiteY30" fmla="*/ 748420 h 1056238"/>
                <a:gd name="connsiteX31" fmla="*/ 606582 w 615635"/>
                <a:gd name="connsiteY31" fmla="*/ 715224 h 1056238"/>
                <a:gd name="connsiteX32" fmla="*/ 615635 w 615635"/>
                <a:gd name="connsiteY32" fmla="*/ 703153 h 1056238"/>
                <a:gd name="connsiteX33" fmla="*/ 609600 w 615635"/>
                <a:gd name="connsiteY33" fmla="*/ 672974 h 1056238"/>
                <a:gd name="connsiteX34" fmla="*/ 597528 w 615635"/>
                <a:gd name="connsiteY34" fmla="*/ 624689 h 1056238"/>
                <a:gd name="connsiteX35" fmla="*/ 597528 w 615635"/>
                <a:gd name="connsiteY35" fmla="*/ 582440 h 1056238"/>
                <a:gd name="connsiteX36" fmla="*/ 615635 w 615635"/>
                <a:gd name="connsiteY36" fmla="*/ 519066 h 1056238"/>
                <a:gd name="connsiteX37" fmla="*/ 579422 w 615635"/>
                <a:gd name="connsiteY37" fmla="*/ 334978 h 1056238"/>
                <a:gd name="connsiteX38" fmla="*/ 570368 w 615635"/>
                <a:gd name="connsiteY38" fmla="*/ 307818 h 1056238"/>
                <a:gd name="connsiteX39" fmla="*/ 561315 w 615635"/>
                <a:gd name="connsiteY39" fmla="*/ 250479 h 1056238"/>
                <a:gd name="connsiteX40" fmla="*/ 552261 w 615635"/>
                <a:gd name="connsiteY40" fmla="*/ 202194 h 1056238"/>
                <a:gd name="connsiteX41" fmla="*/ 540190 w 615635"/>
                <a:gd name="connsiteY41" fmla="*/ 141838 h 1056238"/>
                <a:gd name="connsiteX42" fmla="*/ 531136 w 615635"/>
                <a:gd name="connsiteY42" fmla="*/ 126749 h 1056238"/>
                <a:gd name="connsiteX43" fmla="*/ 488887 w 615635"/>
                <a:gd name="connsiteY43" fmla="*/ 63374 h 1056238"/>
                <a:gd name="connsiteX44" fmla="*/ 479833 w 615635"/>
                <a:gd name="connsiteY44" fmla="*/ 21125 h 1056238"/>
                <a:gd name="connsiteX45" fmla="*/ 473798 w 615635"/>
                <a:gd name="connsiteY45" fmla="*/ 0 h 1056238"/>
                <a:gd name="connsiteX46" fmla="*/ 78463 w 615635"/>
                <a:gd name="connsiteY46" fmla="*/ 78464 h 1056238"/>
                <a:gd name="connsiteX0" fmla="*/ 78463 w 615635"/>
                <a:gd name="connsiteY0" fmla="*/ 78464 h 1056238"/>
                <a:gd name="connsiteX1" fmla="*/ 147873 w 615635"/>
                <a:gd name="connsiteY1" fmla="*/ 159945 h 1056238"/>
                <a:gd name="connsiteX2" fmla="*/ 150891 w 615635"/>
                <a:gd name="connsiteY2" fmla="*/ 202194 h 1056238"/>
                <a:gd name="connsiteX3" fmla="*/ 93552 w 615635"/>
                <a:gd name="connsiteY3" fmla="*/ 280658 h 1056238"/>
                <a:gd name="connsiteX4" fmla="*/ 27160 w 615635"/>
                <a:gd name="connsiteY4" fmla="*/ 277816 h 1056238"/>
                <a:gd name="connsiteX5" fmla="*/ 54321 w 615635"/>
                <a:gd name="connsiteY5" fmla="*/ 356103 h 1056238"/>
                <a:gd name="connsiteX6" fmla="*/ 0 w 615635"/>
                <a:gd name="connsiteY6" fmla="*/ 431549 h 1056238"/>
                <a:gd name="connsiteX7" fmla="*/ 30178 w 615635"/>
                <a:gd name="connsiteY7" fmla="*/ 606582 h 1056238"/>
                <a:gd name="connsiteX8" fmla="*/ 114677 w 615635"/>
                <a:gd name="connsiteY8" fmla="*/ 636761 h 1056238"/>
                <a:gd name="connsiteX9" fmla="*/ 156926 w 615635"/>
                <a:gd name="connsiteY9" fmla="*/ 739367 h 1056238"/>
                <a:gd name="connsiteX10" fmla="*/ 196158 w 615635"/>
                <a:gd name="connsiteY10" fmla="*/ 727295 h 1056238"/>
                <a:gd name="connsiteX11" fmla="*/ 223319 w 615635"/>
                <a:gd name="connsiteY11" fmla="*/ 760491 h 1056238"/>
                <a:gd name="connsiteX12" fmla="*/ 205212 w 615635"/>
                <a:gd name="connsiteY12" fmla="*/ 793687 h 1056238"/>
                <a:gd name="connsiteX13" fmla="*/ 208229 w 615635"/>
                <a:gd name="connsiteY13" fmla="*/ 811794 h 1056238"/>
                <a:gd name="connsiteX14" fmla="*/ 247461 w 615635"/>
                <a:gd name="connsiteY14" fmla="*/ 902329 h 1056238"/>
                <a:gd name="connsiteX15" fmla="*/ 337996 w 615635"/>
                <a:gd name="connsiteY15" fmla="*/ 944578 h 1056238"/>
                <a:gd name="connsiteX16" fmla="*/ 371192 w 615635"/>
                <a:gd name="connsiteY16" fmla="*/ 1029077 h 1056238"/>
                <a:gd name="connsiteX17" fmla="*/ 431548 w 615635"/>
                <a:gd name="connsiteY17" fmla="*/ 1056238 h 1056238"/>
                <a:gd name="connsiteX18" fmla="*/ 437584 w 615635"/>
                <a:gd name="connsiteY18" fmla="*/ 1020024 h 1056238"/>
                <a:gd name="connsiteX19" fmla="*/ 473798 w 615635"/>
                <a:gd name="connsiteY19" fmla="*/ 1017006 h 1056238"/>
                <a:gd name="connsiteX20" fmla="*/ 525101 w 615635"/>
                <a:gd name="connsiteY20" fmla="*/ 1032095 h 1056238"/>
                <a:gd name="connsiteX21" fmla="*/ 534154 w 615635"/>
                <a:gd name="connsiteY21" fmla="*/ 1017006 h 1056238"/>
                <a:gd name="connsiteX22" fmla="*/ 525101 w 615635"/>
                <a:gd name="connsiteY22" fmla="*/ 983810 h 1056238"/>
                <a:gd name="connsiteX23" fmla="*/ 587665 w 615635"/>
                <a:gd name="connsiteY23" fmla="*/ 967266 h 1056238"/>
                <a:gd name="connsiteX24" fmla="*/ 579422 w 615635"/>
                <a:gd name="connsiteY24" fmla="*/ 920436 h 1056238"/>
                <a:gd name="connsiteX25" fmla="*/ 579422 w 615635"/>
                <a:gd name="connsiteY25" fmla="*/ 893275 h 1056238"/>
                <a:gd name="connsiteX26" fmla="*/ 573386 w 615635"/>
                <a:gd name="connsiteY26" fmla="*/ 866115 h 1056238"/>
                <a:gd name="connsiteX27" fmla="*/ 576404 w 615635"/>
                <a:gd name="connsiteY27" fmla="*/ 826883 h 1056238"/>
                <a:gd name="connsiteX28" fmla="*/ 579422 w 615635"/>
                <a:gd name="connsiteY28" fmla="*/ 802741 h 1056238"/>
                <a:gd name="connsiteX29" fmla="*/ 586390 w 615635"/>
                <a:gd name="connsiteY29" fmla="*/ 787012 h 1056238"/>
                <a:gd name="connsiteX30" fmla="*/ 603564 w 615635"/>
                <a:gd name="connsiteY30" fmla="*/ 748420 h 1056238"/>
                <a:gd name="connsiteX31" fmla="*/ 606582 w 615635"/>
                <a:gd name="connsiteY31" fmla="*/ 715224 h 1056238"/>
                <a:gd name="connsiteX32" fmla="*/ 615635 w 615635"/>
                <a:gd name="connsiteY32" fmla="*/ 703153 h 1056238"/>
                <a:gd name="connsiteX33" fmla="*/ 609600 w 615635"/>
                <a:gd name="connsiteY33" fmla="*/ 672974 h 1056238"/>
                <a:gd name="connsiteX34" fmla="*/ 597528 w 615635"/>
                <a:gd name="connsiteY34" fmla="*/ 624689 h 1056238"/>
                <a:gd name="connsiteX35" fmla="*/ 597528 w 615635"/>
                <a:gd name="connsiteY35" fmla="*/ 582440 h 1056238"/>
                <a:gd name="connsiteX36" fmla="*/ 615635 w 615635"/>
                <a:gd name="connsiteY36" fmla="*/ 519066 h 1056238"/>
                <a:gd name="connsiteX37" fmla="*/ 579422 w 615635"/>
                <a:gd name="connsiteY37" fmla="*/ 334978 h 1056238"/>
                <a:gd name="connsiteX38" fmla="*/ 570368 w 615635"/>
                <a:gd name="connsiteY38" fmla="*/ 307818 h 1056238"/>
                <a:gd name="connsiteX39" fmla="*/ 561315 w 615635"/>
                <a:gd name="connsiteY39" fmla="*/ 250479 h 1056238"/>
                <a:gd name="connsiteX40" fmla="*/ 552261 w 615635"/>
                <a:gd name="connsiteY40" fmla="*/ 202194 h 1056238"/>
                <a:gd name="connsiteX41" fmla="*/ 540190 w 615635"/>
                <a:gd name="connsiteY41" fmla="*/ 141838 h 1056238"/>
                <a:gd name="connsiteX42" fmla="*/ 531136 w 615635"/>
                <a:gd name="connsiteY42" fmla="*/ 126749 h 1056238"/>
                <a:gd name="connsiteX43" fmla="*/ 488887 w 615635"/>
                <a:gd name="connsiteY43" fmla="*/ 63374 h 1056238"/>
                <a:gd name="connsiteX44" fmla="*/ 479833 w 615635"/>
                <a:gd name="connsiteY44" fmla="*/ 21125 h 1056238"/>
                <a:gd name="connsiteX45" fmla="*/ 473798 w 615635"/>
                <a:gd name="connsiteY45" fmla="*/ 0 h 1056238"/>
                <a:gd name="connsiteX46" fmla="*/ 78463 w 615635"/>
                <a:gd name="connsiteY46" fmla="*/ 78464 h 1056238"/>
                <a:gd name="connsiteX0" fmla="*/ 78463 w 615635"/>
                <a:gd name="connsiteY0" fmla="*/ 78464 h 1056238"/>
                <a:gd name="connsiteX1" fmla="*/ 147873 w 615635"/>
                <a:gd name="connsiteY1" fmla="*/ 159945 h 1056238"/>
                <a:gd name="connsiteX2" fmla="*/ 150891 w 615635"/>
                <a:gd name="connsiteY2" fmla="*/ 202194 h 1056238"/>
                <a:gd name="connsiteX3" fmla="*/ 93552 w 615635"/>
                <a:gd name="connsiteY3" fmla="*/ 280658 h 1056238"/>
                <a:gd name="connsiteX4" fmla="*/ 27160 w 615635"/>
                <a:gd name="connsiteY4" fmla="*/ 277816 h 1056238"/>
                <a:gd name="connsiteX5" fmla="*/ 54321 w 615635"/>
                <a:gd name="connsiteY5" fmla="*/ 356103 h 1056238"/>
                <a:gd name="connsiteX6" fmla="*/ 0 w 615635"/>
                <a:gd name="connsiteY6" fmla="*/ 431549 h 1056238"/>
                <a:gd name="connsiteX7" fmla="*/ 30178 w 615635"/>
                <a:gd name="connsiteY7" fmla="*/ 606582 h 1056238"/>
                <a:gd name="connsiteX8" fmla="*/ 114677 w 615635"/>
                <a:gd name="connsiteY8" fmla="*/ 636761 h 1056238"/>
                <a:gd name="connsiteX9" fmla="*/ 156926 w 615635"/>
                <a:gd name="connsiteY9" fmla="*/ 739367 h 1056238"/>
                <a:gd name="connsiteX10" fmla="*/ 196158 w 615635"/>
                <a:gd name="connsiteY10" fmla="*/ 727295 h 1056238"/>
                <a:gd name="connsiteX11" fmla="*/ 223319 w 615635"/>
                <a:gd name="connsiteY11" fmla="*/ 760491 h 1056238"/>
                <a:gd name="connsiteX12" fmla="*/ 205212 w 615635"/>
                <a:gd name="connsiteY12" fmla="*/ 793687 h 1056238"/>
                <a:gd name="connsiteX13" fmla="*/ 208229 w 615635"/>
                <a:gd name="connsiteY13" fmla="*/ 811794 h 1056238"/>
                <a:gd name="connsiteX14" fmla="*/ 247461 w 615635"/>
                <a:gd name="connsiteY14" fmla="*/ 902329 h 1056238"/>
                <a:gd name="connsiteX15" fmla="*/ 337996 w 615635"/>
                <a:gd name="connsiteY15" fmla="*/ 944578 h 1056238"/>
                <a:gd name="connsiteX16" fmla="*/ 371192 w 615635"/>
                <a:gd name="connsiteY16" fmla="*/ 1029077 h 1056238"/>
                <a:gd name="connsiteX17" fmla="*/ 431548 w 615635"/>
                <a:gd name="connsiteY17" fmla="*/ 1056238 h 1056238"/>
                <a:gd name="connsiteX18" fmla="*/ 437584 w 615635"/>
                <a:gd name="connsiteY18" fmla="*/ 1020024 h 1056238"/>
                <a:gd name="connsiteX19" fmla="*/ 478558 w 615635"/>
                <a:gd name="connsiteY19" fmla="*/ 1036038 h 1056238"/>
                <a:gd name="connsiteX20" fmla="*/ 525101 w 615635"/>
                <a:gd name="connsiteY20" fmla="*/ 1032095 h 1056238"/>
                <a:gd name="connsiteX21" fmla="*/ 534154 w 615635"/>
                <a:gd name="connsiteY21" fmla="*/ 1017006 h 1056238"/>
                <a:gd name="connsiteX22" fmla="*/ 525101 w 615635"/>
                <a:gd name="connsiteY22" fmla="*/ 983810 h 1056238"/>
                <a:gd name="connsiteX23" fmla="*/ 587665 w 615635"/>
                <a:gd name="connsiteY23" fmla="*/ 967266 h 1056238"/>
                <a:gd name="connsiteX24" fmla="*/ 579422 w 615635"/>
                <a:gd name="connsiteY24" fmla="*/ 920436 h 1056238"/>
                <a:gd name="connsiteX25" fmla="*/ 579422 w 615635"/>
                <a:gd name="connsiteY25" fmla="*/ 893275 h 1056238"/>
                <a:gd name="connsiteX26" fmla="*/ 573386 w 615635"/>
                <a:gd name="connsiteY26" fmla="*/ 866115 h 1056238"/>
                <a:gd name="connsiteX27" fmla="*/ 576404 w 615635"/>
                <a:gd name="connsiteY27" fmla="*/ 826883 h 1056238"/>
                <a:gd name="connsiteX28" fmla="*/ 579422 w 615635"/>
                <a:gd name="connsiteY28" fmla="*/ 802741 h 1056238"/>
                <a:gd name="connsiteX29" fmla="*/ 586390 w 615635"/>
                <a:gd name="connsiteY29" fmla="*/ 787012 h 1056238"/>
                <a:gd name="connsiteX30" fmla="*/ 603564 w 615635"/>
                <a:gd name="connsiteY30" fmla="*/ 748420 h 1056238"/>
                <a:gd name="connsiteX31" fmla="*/ 606582 w 615635"/>
                <a:gd name="connsiteY31" fmla="*/ 715224 h 1056238"/>
                <a:gd name="connsiteX32" fmla="*/ 615635 w 615635"/>
                <a:gd name="connsiteY32" fmla="*/ 703153 h 1056238"/>
                <a:gd name="connsiteX33" fmla="*/ 609600 w 615635"/>
                <a:gd name="connsiteY33" fmla="*/ 672974 h 1056238"/>
                <a:gd name="connsiteX34" fmla="*/ 597528 w 615635"/>
                <a:gd name="connsiteY34" fmla="*/ 624689 h 1056238"/>
                <a:gd name="connsiteX35" fmla="*/ 597528 w 615635"/>
                <a:gd name="connsiteY35" fmla="*/ 582440 h 1056238"/>
                <a:gd name="connsiteX36" fmla="*/ 615635 w 615635"/>
                <a:gd name="connsiteY36" fmla="*/ 519066 h 1056238"/>
                <a:gd name="connsiteX37" fmla="*/ 579422 w 615635"/>
                <a:gd name="connsiteY37" fmla="*/ 334978 h 1056238"/>
                <a:gd name="connsiteX38" fmla="*/ 570368 w 615635"/>
                <a:gd name="connsiteY38" fmla="*/ 307818 h 1056238"/>
                <a:gd name="connsiteX39" fmla="*/ 561315 w 615635"/>
                <a:gd name="connsiteY39" fmla="*/ 250479 h 1056238"/>
                <a:gd name="connsiteX40" fmla="*/ 552261 w 615635"/>
                <a:gd name="connsiteY40" fmla="*/ 202194 h 1056238"/>
                <a:gd name="connsiteX41" fmla="*/ 540190 w 615635"/>
                <a:gd name="connsiteY41" fmla="*/ 141838 h 1056238"/>
                <a:gd name="connsiteX42" fmla="*/ 531136 w 615635"/>
                <a:gd name="connsiteY42" fmla="*/ 126749 h 1056238"/>
                <a:gd name="connsiteX43" fmla="*/ 488887 w 615635"/>
                <a:gd name="connsiteY43" fmla="*/ 63374 h 1056238"/>
                <a:gd name="connsiteX44" fmla="*/ 479833 w 615635"/>
                <a:gd name="connsiteY44" fmla="*/ 21125 h 1056238"/>
                <a:gd name="connsiteX45" fmla="*/ 473798 w 615635"/>
                <a:gd name="connsiteY45" fmla="*/ 0 h 1056238"/>
                <a:gd name="connsiteX46" fmla="*/ 78463 w 615635"/>
                <a:gd name="connsiteY46" fmla="*/ 78464 h 1056238"/>
                <a:gd name="connsiteX0" fmla="*/ 78463 w 615635"/>
                <a:gd name="connsiteY0" fmla="*/ 78464 h 1056238"/>
                <a:gd name="connsiteX1" fmla="*/ 147873 w 615635"/>
                <a:gd name="connsiteY1" fmla="*/ 159945 h 1056238"/>
                <a:gd name="connsiteX2" fmla="*/ 150891 w 615635"/>
                <a:gd name="connsiteY2" fmla="*/ 202194 h 1056238"/>
                <a:gd name="connsiteX3" fmla="*/ 93552 w 615635"/>
                <a:gd name="connsiteY3" fmla="*/ 280658 h 1056238"/>
                <a:gd name="connsiteX4" fmla="*/ 27160 w 615635"/>
                <a:gd name="connsiteY4" fmla="*/ 277816 h 1056238"/>
                <a:gd name="connsiteX5" fmla="*/ 54321 w 615635"/>
                <a:gd name="connsiteY5" fmla="*/ 356103 h 1056238"/>
                <a:gd name="connsiteX6" fmla="*/ 0 w 615635"/>
                <a:gd name="connsiteY6" fmla="*/ 431549 h 1056238"/>
                <a:gd name="connsiteX7" fmla="*/ 30178 w 615635"/>
                <a:gd name="connsiteY7" fmla="*/ 606582 h 1056238"/>
                <a:gd name="connsiteX8" fmla="*/ 114677 w 615635"/>
                <a:gd name="connsiteY8" fmla="*/ 636761 h 1056238"/>
                <a:gd name="connsiteX9" fmla="*/ 156926 w 615635"/>
                <a:gd name="connsiteY9" fmla="*/ 739367 h 1056238"/>
                <a:gd name="connsiteX10" fmla="*/ 196158 w 615635"/>
                <a:gd name="connsiteY10" fmla="*/ 727295 h 1056238"/>
                <a:gd name="connsiteX11" fmla="*/ 223319 w 615635"/>
                <a:gd name="connsiteY11" fmla="*/ 760491 h 1056238"/>
                <a:gd name="connsiteX12" fmla="*/ 205212 w 615635"/>
                <a:gd name="connsiteY12" fmla="*/ 793687 h 1056238"/>
                <a:gd name="connsiteX13" fmla="*/ 208229 w 615635"/>
                <a:gd name="connsiteY13" fmla="*/ 811794 h 1056238"/>
                <a:gd name="connsiteX14" fmla="*/ 247461 w 615635"/>
                <a:gd name="connsiteY14" fmla="*/ 902329 h 1056238"/>
                <a:gd name="connsiteX15" fmla="*/ 337996 w 615635"/>
                <a:gd name="connsiteY15" fmla="*/ 944578 h 1056238"/>
                <a:gd name="connsiteX16" fmla="*/ 359292 w 615635"/>
                <a:gd name="connsiteY16" fmla="*/ 1043351 h 1056238"/>
                <a:gd name="connsiteX17" fmla="*/ 431548 w 615635"/>
                <a:gd name="connsiteY17" fmla="*/ 1056238 h 1056238"/>
                <a:gd name="connsiteX18" fmla="*/ 437584 w 615635"/>
                <a:gd name="connsiteY18" fmla="*/ 1020024 h 1056238"/>
                <a:gd name="connsiteX19" fmla="*/ 478558 w 615635"/>
                <a:gd name="connsiteY19" fmla="*/ 1036038 h 1056238"/>
                <a:gd name="connsiteX20" fmla="*/ 525101 w 615635"/>
                <a:gd name="connsiteY20" fmla="*/ 1032095 h 1056238"/>
                <a:gd name="connsiteX21" fmla="*/ 534154 w 615635"/>
                <a:gd name="connsiteY21" fmla="*/ 1017006 h 1056238"/>
                <a:gd name="connsiteX22" fmla="*/ 525101 w 615635"/>
                <a:gd name="connsiteY22" fmla="*/ 983810 h 1056238"/>
                <a:gd name="connsiteX23" fmla="*/ 587665 w 615635"/>
                <a:gd name="connsiteY23" fmla="*/ 967266 h 1056238"/>
                <a:gd name="connsiteX24" fmla="*/ 579422 w 615635"/>
                <a:gd name="connsiteY24" fmla="*/ 920436 h 1056238"/>
                <a:gd name="connsiteX25" fmla="*/ 579422 w 615635"/>
                <a:gd name="connsiteY25" fmla="*/ 893275 h 1056238"/>
                <a:gd name="connsiteX26" fmla="*/ 573386 w 615635"/>
                <a:gd name="connsiteY26" fmla="*/ 866115 h 1056238"/>
                <a:gd name="connsiteX27" fmla="*/ 576404 w 615635"/>
                <a:gd name="connsiteY27" fmla="*/ 826883 h 1056238"/>
                <a:gd name="connsiteX28" fmla="*/ 579422 w 615635"/>
                <a:gd name="connsiteY28" fmla="*/ 802741 h 1056238"/>
                <a:gd name="connsiteX29" fmla="*/ 586390 w 615635"/>
                <a:gd name="connsiteY29" fmla="*/ 787012 h 1056238"/>
                <a:gd name="connsiteX30" fmla="*/ 603564 w 615635"/>
                <a:gd name="connsiteY30" fmla="*/ 748420 h 1056238"/>
                <a:gd name="connsiteX31" fmla="*/ 606582 w 615635"/>
                <a:gd name="connsiteY31" fmla="*/ 715224 h 1056238"/>
                <a:gd name="connsiteX32" fmla="*/ 615635 w 615635"/>
                <a:gd name="connsiteY32" fmla="*/ 703153 h 1056238"/>
                <a:gd name="connsiteX33" fmla="*/ 609600 w 615635"/>
                <a:gd name="connsiteY33" fmla="*/ 672974 h 1056238"/>
                <a:gd name="connsiteX34" fmla="*/ 597528 w 615635"/>
                <a:gd name="connsiteY34" fmla="*/ 624689 h 1056238"/>
                <a:gd name="connsiteX35" fmla="*/ 597528 w 615635"/>
                <a:gd name="connsiteY35" fmla="*/ 582440 h 1056238"/>
                <a:gd name="connsiteX36" fmla="*/ 615635 w 615635"/>
                <a:gd name="connsiteY36" fmla="*/ 519066 h 1056238"/>
                <a:gd name="connsiteX37" fmla="*/ 579422 w 615635"/>
                <a:gd name="connsiteY37" fmla="*/ 334978 h 1056238"/>
                <a:gd name="connsiteX38" fmla="*/ 570368 w 615635"/>
                <a:gd name="connsiteY38" fmla="*/ 307818 h 1056238"/>
                <a:gd name="connsiteX39" fmla="*/ 561315 w 615635"/>
                <a:gd name="connsiteY39" fmla="*/ 250479 h 1056238"/>
                <a:gd name="connsiteX40" fmla="*/ 552261 w 615635"/>
                <a:gd name="connsiteY40" fmla="*/ 202194 h 1056238"/>
                <a:gd name="connsiteX41" fmla="*/ 540190 w 615635"/>
                <a:gd name="connsiteY41" fmla="*/ 141838 h 1056238"/>
                <a:gd name="connsiteX42" fmla="*/ 531136 w 615635"/>
                <a:gd name="connsiteY42" fmla="*/ 126749 h 1056238"/>
                <a:gd name="connsiteX43" fmla="*/ 488887 w 615635"/>
                <a:gd name="connsiteY43" fmla="*/ 63374 h 1056238"/>
                <a:gd name="connsiteX44" fmla="*/ 479833 w 615635"/>
                <a:gd name="connsiteY44" fmla="*/ 21125 h 1056238"/>
                <a:gd name="connsiteX45" fmla="*/ 473798 w 615635"/>
                <a:gd name="connsiteY45" fmla="*/ 0 h 1056238"/>
                <a:gd name="connsiteX46" fmla="*/ 78463 w 615635"/>
                <a:gd name="connsiteY46" fmla="*/ 78464 h 1056238"/>
                <a:gd name="connsiteX0" fmla="*/ 78463 w 615635"/>
                <a:gd name="connsiteY0" fmla="*/ 78464 h 1056238"/>
                <a:gd name="connsiteX1" fmla="*/ 147873 w 615635"/>
                <a:gd name="connsiteY1" fmla="*/ 159945 h 1056238"/>
                <a:gd name="connsiteX2" fmla="*/ 150891 w 615635"/>
                <a:gd name="connsiteY2" fmla="*/ 202194 h 1056238"/>
                <a:gd name="connsiteX3" fmla="*/ 93552 w 615635"/>
                <a:gd name="connsiteY3" fmla="*/ 280658 h 1056238"/>
                <a:gd name="connsiteX4" fmla="*/ 27160 w 615635"/>
                <a:gd name="connsiteY4" fmla="*/ 277816 h 1056238"/>
                <a:gd name="connsiteX5" fmla="*/ 54321 w 615635"/>
                <a:gd name="connsiteY5" fmla="*/ 356103 h 1056238"/>
                <a:gd name="connsiteX6" fmla="*/ 0 w 615635"/>
                <a:gd name="connsiteY6" fmla="*/ 431549 h 1056238"/>
                <a:gd name="connsiteX7" fmla="*/ 30178 w 615635"/>
                <a:gd name="connsiteY7" fmla="*/ 606582 h 1056238"/>
                <a:gd name="connsiteX8" fmla="*/ 114677 w 615635"/>
                <a:gd name="connsiteY8" fmla="*/ 636761 h 1056238"/>
                <a:gd name="connsiteX9" fmla="*/ 156926 w 615635"/>
                <a:gd name="connsiteY9" fmla="*/ 739367 h 1056238"/>
                <a:gd name="connsiteX10" fmla="*/ 196158 w 615635"/>
                <a:gd name="connsiteY10" fmla="*/ 727295 h 1056238"/>
                <a:gd name="connsiteX11" fmla="*/ 223319 w 615635"/>
                <a:gd name="connsiteY11" fmla="*/ 760491 h 1056238"/>
                <a:gd name="connsiteX12" fmla="*/ 205212 w 615635"/>
                <a:gd name="connsiteY12" fmla="*/ 793687 h 1056238"/>
                <a:gd name="connsiteX13" fmla="*/ 196330 w 615635"/>
                <a:gd name="connsiteY13" fmla="*/ 814173 h 1056238"/>
                <a:gd name="connsiteX14" fmla="*/ 247461 w 615635"/>
                <a:gd name="connsiteY14" fmla="*/ 902329 h 1056238"/>
                <a:gd name="connsiteX15" fmla="*/ 337996 w 615635"/>
                <a:gd name="connsiteY15" fmla="*/ 944578 h 1056238"/>
                <a:gd name="connsiteX16" fmla="*/ 359292 w 615635"/>
                <a:gd name="connsiteY16" fmla="*/ 1043351 h 1056238"/>
                <a:gd name="connsiteX17" fmla="*/ 431548 w 615635"/>
                <a:gd name="connsiteY17" fmla="*/ 1056238 h 1056238"/>
                <a:gd name="connsiteX18" fmla="*/ 437584 w 615635"/>
                <a:gd name="connsiteY18" fmla="*/ 1020024 h 1056238"/>
                <a:gd name="connsiteX19" fmla="*/ 478558 w 615635"/>
                <a:gd name="connsiteY19" fmla="*/ 1036038 h 1056238"/>
                <a:gd name="connsiteX20" fmla="*/ 525101 w 615635"/>
                <a:gd name="connsiteY20" fmla="*/ 1032095 h 1056238"/>
                <a:gd name="connsiteX21" fmla="*/ 534154 w 615635"/>
                <a:gd name="connsiteY21" fmla="*/ 1017006 h 1056238"/>
                <a:gd name="connsiteX22" fmla="*/ 525101 w 615635"/>
                <a:gd name="connsiteY22" fmla="*/ 983810 h 1056238"/>
                <a:gd name="connsiteX23" fmla="*/ 587665 w 615635"/>
                <a:gd name="connsiteY23" fmla="*/ 967266 h 1056238"/>
                <a:gd name="connsiteX24" fmla="*/ 579422 w 615635"/>
                <a:gd name="connsiteY24" fmla="*/ 920436 h 1056238"/>
                <a:gd name="connsiteX25" fmla="*/ 579422 w 615635"/>
                <a:gd name="connsiteY25" fmla="*/ 893275 h 1056238"/>
                <a:gd name="connsiteX26" fmla="*/ 573386 w 615635"/>
                <a:gd name="connsiteY26" fmla="*/ 866115 h 1056238"/>
                <a:gd name="connsiteX27" fmla="*/ 576404 w 615635"/>
                <a:gd name="connsiteY27" fmla="*/ 826883 h 1056238"/>
                <a:gd name="connsiteX28" fmla="*/ 579422 w 615635"/>
                <a:gd name="connsiteY28" fmla="*/ 802741 h 1056238"/>
                <a:gd name="connsiteX29" fmla="*/ 586390 w 615635"/>
                <a:gd name="connsiteY29" fmla="*/ 787012 h 1056238"/>
                <a:gd name="connsiteX30" fmla="*/ 603564 w 615635"/>
                <a:gd name="connsiteY30" fmla="*/ 748420 h 1056238"/>
                <a:gd name="connsiteX31" fmla="*/ 606582 w 615635"/>
                <a:gd name="connsiteY31" fmla="*/ 715224 h 1056238"/>
                <a:gd name="connsiteX32" fmla="*/ 615635 w 615635"/>
                <a:gd name="connsiteY32" fmla="*/ 703153 h 1056238"/>
                <a:gd name="connsiteX33" fmla="*/ 609600 w 615635"/>
                <a:gd name="connsiteY33" fmla="*/ 672974 h 1056238"/>
                <a:gd name="connsiteX34" fmla="*/ 597528 w 615635"/>
                <a:gd name="connsiteY34" fmla="*/ 624689 h 1056238"/>
                <a:gd name="connsiteX35" fmla="*/ 597528 w 615635"/>
                <a:gd name="connsiteY35" fmla="*/ 582440 h 1056238"/>
                <a:gd name="connsiteX36" fmla="*/ 615635 w 615635"/>
                <a:gd name="connsiteY36" fmla="*/ 519066 h 1056238"/>
                <a:gd name="connsiteX37" fmla="*/ 579422 w 615635"/>
                <a:gd name="connsiteY37" fmla="*/ 334978 h 1056238"/>
                <a:gd name="connsiteX38" fmla="*/ 570368 w 615635"/>
                <a:gd name="connsiteY38" fmla="*/ 307818 h 1056238"/>
                <a:gd name="connsiteX39" fmla="*/ 561315 w 615635"/>
                <a:gd name="connsiteY39" fmla="*/ 250479 h 1056238"/>
                <a:gd name="connsiteX40" fmla="*/ 552261 w 615635"/>
                <a:gd name="connsiteY40" fmla="*/ 202194 h 1056238"/>
                <a:gd name="connsiteX41" fmla="*/ 540190 w 615635"/>
                <a:gd name="connsiteY41" fmla="*/ 141838 h 1056238"/>
                <a:gd name="connsiteX42" fmla="*/ 531136 w 615635"/>
                <a:gd name="connsiteY42" fmla="*/ 126749 h 1056238"/>
                <a:gd name="connsiteX43" fmla="*/ 488887 w 615635"/>
                <a:gd name="connsiteY43" fmla="*/ 63374 h 1056238"/>
                <a:gd name="connsiteX44" fmla="*/ 479833 w 615635"/>
                <a:gd name="connsiteY44" fmla="*/ 21125 h 1056238"/>
                <a:gd name="connsiteX45" fmla="*/ 473798 w 615635"/>
                <a:gd name="connsiteY45" fmla="*/ 0 h 1056238"/>
                <a:gd name="connsiteX46" fmla="*/ 78463 w 615635"/>
                <a:gd name="connsiteY46" fmla="*/ 78464 h 1056238"/>
                <a:gd name="connsiteX0" fmla="*/ 78463 w 615635"/>
                <a:gd name="connsiteY0" fmla="*/ 78464 h 1056238"/>
                <a:gd name="connsiteX1" fmla="*/ 147873 w 615635"/>
                <a:gd name="connsiteY1" fmla="*/ 159945 h 1056238"/>
                <a:gd name="connsiteX2" fmla="*/ 150891 w 615635"/>
                <a:gd name="connsiteY2" fmla="*/ 202194 h 1056238"/>
                <a:gd name="connsiteX3" fmla="*/ 93552 w 615635"/>
                <a:gd name="connsiteY3" fmla="*/ 280658 h 1056238"/>
                <a:gd name="connsiteX4" fmla="*/ 27160 w 615635"/>
                <a:gd name="connsiteY4" fmla="*/ 277816 h 1056238"/>
                <a:gd name="connsiteX5" fmla="*/ 54321 w 615635"/>
                <a:gd name="connsiteY5" fmla="*/ 356103 h 1056238"/>
                <a:gd name="connsiteX6" fmla="*/ 0 w 615635"/>
                <a:gd name="connsiteY6" fmla="*/ 431549 h 1056238"/>
                <a:gd name="connsiteX7" fmla="*/ 30178 w 615635"/>
                <a:gd name="connsiteY7" fmla="*/ 620855 h 1056238"/>
                <a:gd name="connsiteX8" fmla="*/ 114677 w 615635"/>
                <a:gd name="connsiteY8" fmla="*/ 636761 h 1056238"/>
                <a:gd name="connsiteX9" fmla="*/ 156926 w 615635"/>
                <a:gd name="connsiteY9" fmla="*/ 739367 h 1056238"/>
                <a:gd name="connsiteX10" fmla="*/ 196158 w 615635"/>
                <a:gd name="connsiteY10" fmla="*/ 727295 h 1056238"/>
                <a:gd name="connsiteX11" fmla="*/ 223319 w 615635"/>
                <a:gd name="connsiteY11" fmla="*/ 760491 h 1056238"/>
                <a:gd name="connsiteX12" fmla="*/ 205212 w 615635"/>
                <a:gd name="connsiteY12" fmla="*/ 793687 h 1056238"/>
                <a:gd name="connsiteX13" fmla="*/ 196330 w 615635"/>
                <a:gd name="connsiteY13" fmla="*/ 814173 h 1056238"/>
                <a:gd name="connsiteX14" fmla="*/ 247461 w 615635"/>
                <a:gd name="connsiteY14" fmla="*/ 902329 h 1056238"/>
                <a:gd name="connsiteX15" fmla="*/ 337996 w 615635"/>
                <a:gd name="connsiteY15" fmla="*/ 944578 h 1056238"/>
                <a:gd name="connsiteX16" fmla="*/ 359292 w 615635"/>
                <a:gd name="connsiteY16" fmla="*/ 1043351 h 1056238"/>
                <a:gd name="connsiteX17" fmla="*/ 431548 w 615635"/>
                <a:gd name="connsiteY17" fmla="*/ 1056238 h 1056238"/>
                <a:gd name="connsiteX18" fmla="*/ 437584 w 615635"/>
                <a:gd name="connsiteY18" fmla="*/ 1020024 h 1056238"/>
                <a:gd name="connsiteX19" fmla="*/ 478558 w 615635"/>
                <a:gd name="connsiteY19" fmla="*/ 1036038 h 1056238"/>
                <a:gd name="connsiteX20" fmla="*/ 525101 w 615635"/>
                <a:gd name="connsiteY20" fmla="*/ 1032095 h 1056238"/>
                <a:gd name="connsiteX21" fmla="*/ 534154 w 615635"/>
                <a:gd name="connsiteY21" fmla="*/ 1017006 h 1056238"/>
                <a:gd name="connsiteX22" fmla="*/ 525101 w 615635"/>
                <a:gd name="connsiteY22" fmla="*/ 983810 h 1056238"/>
                <a:gd name="connsiteX23" fmla="*/ 587665 w 615635"/>
                <a:gd name="connsiteY23" fmla="*/ 967266 h 1056238"/>
                <a:gd name="connsiteX24" fmla="*/ 579422 w 615635"/>
                <a:gd name="connsiteY24" fmla="*/ 920436 h 1056238"/>
                <a:gd name="connsiteX25" fmla="*/ 579422 w 615635"/>
                <a:gd name="connsiteY25" fmla="*/ 893275 h 1056238"/>
                <a:gd name="connsiteX26" fmla="*/ 573386 w 615635"/>
                <a:gd name="connsiteY26" fmla="*/ 866115 h 1056238"/>
                <a:gd name="connsiteX27" fmla="*/ 576404 w 615635"/>
                <a:gd name="connsiteY27" fmla="*/ 826883 h 1056238"/>
                <a:gd name="connsiteX28" fmla="*/ 579422 w 615635"/>
                <a:gd name="connsiteY28" fmla="*/ 802741 h 1056238"/>
                <a:gd name="connsiteX29" fmla="*/ 586390 w 615635"/>
                <a:gd name="connsiteY29" fmla="*/ 787012 h 1056238"/>
                <a:gd name="connsiteX30" fmla="*/ 603564 w 615635"/>
                <a:gd name="connsiteY30" fmla="*/ 748420 h 1056238"/>
                <a:gd name="connsiteX31" fmla="*/ 606582 w 615635"/>
                <a:gd name="connsiteY31" fmla="*/ 715224 h 1056238"/>
                <a:gd name="connsiteX32" fmla="*/ 615635 w 615635"/>
                <a:gd name="connsiteY32" fmla="*/ 703153 h 1056238"/>
                <a:gd name="connsiteX33" fmla="*/ 609600 w 615635"/>
                <a:gd name="connsiteY33" fmla="*/ 672974 h 1056238"/>
                <a:gd name="connsiteX34" fmla="*/ 597528 w 615635"/>
                <a:gd name="connsiteY34" fmla="*/ 624689 h 1056238"/>
                <a:gd name="connsiteX35" fmla="*/ 597528 w 615635"/>
                <a:gd name="connsiteY35" fmla="*/ 582440 h 1056238"/>
                <a:gd name="connsiteX36" fmla="*/ 615635 w 615635"/>
                <a:gd name="connsiteY36" fmla="*/ 519066 h 1056238"/>
                <a:gd name="connsiteX37" fmla="*/ 579422 w 615635"/>
                <a:gd name="connsiteY37" fmla="*/ 334978 h 1056238"/>
                <a:gd name="connsiteX38" fmla="*/ 570368 w 615635"/>
                <a:gd name="connsiteY38" fmla="*/ 307818 h 1056238"/>
                <a:gd name="connsiteX39" fmla="*/ 561315 w 615635"/>
                <a:gd name="connsiteY39" fmla="*/ 250479 h 1056238"/>
                <a:gd name="connsiteX40" fmla="*/ 552261 w 615635"/>
                <a:gd name="connsiteY40" fmla="*/ 202194 h 1056238"/>
                <a:gd name="connsiteX41" fmla="*/ 540190 w 615635"/>
                <a:gd name="connsiteY41" fmla="*/ 141838 h 1056238"/>
                <a:gd name="connsiteX42" fmla="*/ 531136 w 615635"/>
                <a:gd name="connsiteY42" fmla="*/ 126749 h 1056238"/>
                <a:gd name="connsiteX43" fmla="*/ 488887 w 615635"/>
                <a:gd name="connsiteY43" fmla="*/ 63374 h 1056238"/>
                <a:gd name="connsiteX44" fmla="*/ 479833 w 615635"/>
                <a:gd name="connsiteY44" fmla="*/ 21125 h 1056238"/>
                <a:gd name="connsiteX45" fmla="*/ 473798 w 615635"/>
                <a:gd name="connsiteY45" fmla="*/ 0 h 1056238"/>
                <a:gd name="connsiteX46" fmla="*/ 78463 w 615635"/>
                <a:gd name="connsiteY46" fmla="*/ 78464 h 1056238"/>
                <a:gd name="connsiteX0" fmla="*/ 78463 w 615635"/>
                <a:gd name="connsiteY0" fmla="*/ 78464 h 1056238"/>
                <a:gd name="connsiteX1" fmla="*/ 147873 w 615635"/>
                <a:gd name="connsiteY1" fmla="*/ 159945 h 1056238"/>
                <a:gd name="connsiteX2" fmla="*/ 150891 w 615635"/>
                <a:gd name="connsiteY2" fmla="*/ 202194 h 1056238"/>
                <a:gd name="connsiteX3" fmla="*/ 93552 w 615635"/>
                <a:gd name="connsiteY3" fmla="*/ 280658 h 1056238"/>
                <a:gd name="connsiteX4" fmla="*/ 27160 w 615635"/>
                <a:gd name="connsiteY4" fmla="*/ 277816 h 1056238"/>
                <a:gd name="connsiteX5" fmla="*/ 54321 w 615635"/>
                <a:gd name="connsiteY5" fmla="*/ 356103 h 1056238"/>
                <a:gd name="connsiteX6" fmla="*/ 0 w 615635"/>
                <a:gd name="connsiteY6" fmla="*/ 431549 h 1056238"/>
                <a:gd name="connsiteX7" fmla="*/ 30178 w 615635"/>
                <a:gd name="connsiteY7" fmla="*/ 620855 h 1056238"/>
                <a:gd name="connsiteX8" fmla="*/ 109918 w 615635"/>
                <a:gd name="connsiteY8" fmla="*/ 648656 h 1056238"/>
                <a:gd name="connsiteX9" fmla="*/ 156926 w 615635"/>
                <a:gd name="connsiteY9" fmla="*/ 739367 h 1056238"/>
                <a:gd name="connsiteX10" fmla="*/ 196158 w 615635"/>
                <a:gd name="connsiteY10" fmla="*/ 727295 h 1056238"/>
                <a:gd name="connsiteX11" fmla="*/ 223319 w 615635"/>
                <a:gd name="connsiteY11" fmla="*/ 760491 h 1056238"/>
                <a:gd name="connsiteX12" fmla="*/ 205212 w 615635"/>
                <a:gd name="connsiteY12" fmla="*/ 793687 h 1056238"/>
                <a:gd name="connsiteX13" fmla="*/ 196330 w 615635"/>
                <a:gd name="connsiteY13" fmla="*/ 814173 h 1056238"/>
                <a:gd name="connsiteX14" fmla="*/ 247461 w 615635"/>
                <a:gd name="connsiteY14" fmla="*/ 902329 h 1056238"/>
                <a:gd name="connsiteX15" fmla="*/ 337996 w 615635"/>
                <a:gd name="connsiteY15" fmla="*/ 944578 h 1056238"/>
                <a:gd name="connsiteX16" fmla="*/ 359292 w 615635"/>
                <a:gd name="connsiteY16" fmla="*/ 1043351 h 1056238"/>
                <a:gd name="connsiteX17" fmla="*/ 431548 w 615635"/>
                <a:gd name="connsiteY17" fmla="*/ 1056238 h 1056238"/>
                <a:gd name="connsiteX18" fmla="*/ 437584 w 615635"/>
                <a:gd name="connsiteY18" fmla="*/ 1020024 h 1056238"/>
                <a:gd name="connsiteX19" fmla="*/ 478558 w 615635"/>
                <a:gd name="connsiteY19" fmla="*/ 1036038 h 1056238"/>
                <a:gd name="connsiteX20" fmla="*/ 525101 w 615635"/>
                <a:gd name="connsiteY20" fmla="*/ 1032095 h 1056238"/>
                <a:gd name="connsiteX21" fmla="*/ 534154 w 615635"/>
                <a:gd name="connsiteY21" fmla="*/ 1017006 h 1056238"/>
                <a:gd name="connsiteX22" fmla="*/ 525101 w 615635"/>
                <a:gd name="connsiteY22" fmla="*/ 983810 h 1056238"/>
                <a:gd name="connsiteX23" fmla="*/ 587665 w 615635"/>
                <a:gd name="connsiteY23" fmla="*/ 967266 h 1056238"/>
                <a:gd name="connsiteX24" fmla="*/ 579422 w 615635"/>
                <a:gd name="connsiteY24" fmla="*/ 920436 h 1056238"/>
                <a:gd name="connsiteX25" fmla="*/ 579422 w 615635"/>
                <a:gd name="connsiteY25" fmla="*/ 893275 h 1056238"/>
                <a:gd name="connsiteX26" fmla="*/ 573386 w 615635"/>
                <a:gd name="connsiteY26" fmla="*/ 866115 h 1056238"/>
                <a:gd name="connsiteX27" fmla="*/ 576404 w 615635"/>
                <a:gd name="connsiteY27" fmla="*/ 826883 h 1056238"/>
                <a:gd name="connsiteX28" fmla="*/ 579422 w 615635"/>
                <a:gd name="connsiteY28" fmla="*/ 802741 h 1056238"/>
                <a:gd name="connsiteX29" fmla="*/ 586390 w 615635"/>
                <a:gd name="connsiteY29" fmla="*/ 787012 h 1056238"/>
                <a:gd name="connsiteX30" fmla="*/ 603564 w 615635"/>
                <a:gd name="connsiteY30" fmla="*/ 748420 h 1056238"/>
                <a:gd name="connsiteX31" fmla="*/ 606582 w 615635"/>
                <a:gd name="connsiteY31" fmla="*/ 715224 h 1056238"/>
                <a:gd name="connsiteX32" fmla="*/ 615635 w 615635"/>
                <a:gd name="connsiteY32" fmla="*/ 703153 h 1056238"/>
                <a:gd name="connsiteX33" fmla="*/ 609600 w 615635"/>
                <a:gd name="connsiteY33" fmla="*/ 672974 h 1056238"/>
                <a:gd name="connsiteX34" fmla="*/ 597528 w 615635"/>
                <a:gd name="connsiteY34" fmla="*/ 624689 h 1056238"/>
                <a:gd name="connsiteX35" fmla="*/ 597528 w 615635"/>
                <a:gd name="connsiteY35" fmla="*/ 582440 h 1056238"/>
                <a:gd name="connsiteX36" fmla="*/ 615635 w 615635"/>
                <a:gd name="connsiteY36" fmla="*/ 519066 h 1056238"/>
                <a:gd name="connsiteX37" fmla="*/ 579422 w 615635"/>
                <a:gd name="connsiteY37" fmla="*/ 334978 h 1056238"/>
                <a:gd name="connsiteX38" fmla="*/ 570368 w 615635"/>
                <a:gd name="connsiteY38" fmla="*/ 307818 h 1056238"/>
                <a:gd name="connsiteX39" fmla="*/ 561315 w 615635"/>
                <a:gd name="connsiteY39" fmla="*/ 250479 h 1056238"/>
                <a:gd name="connsiteX40" fmla="*/ 552261 w 615635"/>
                <a:gd name="connsiteY40" fmla="*/ 202194 h 1056238"/>
                <a:gd name="connsiteX41" fmla="*/ 540190 w 615635"/>
                <a:gd name="connsiteY41" fmla="*/ 141838 h 1056238"/>
                <a:gd name="connsiteX42" fmla="*/ 531136 w 615635"/>
                <a:gd name="connsiteY42" fmla="*/ 126749 h 1056238"/>
                <a:gd name="connsiteX43" fmla="*/ 488887 w 615635"/>
                <a:gd name="connsiteY43" fmla="*/ 63374 h 1056238"/>
                <a:gd name="connsiteX44" fmla="*/ 479833 w 615635"/>
                <a:gd name="connsiteY44" fmla="*/ 21125 h 1056238"/>
                <a:gd name="connsiteX45" fmla="*/ 473798 w 615635"/>
                <a:gd name="connsiteY45" fmla="*/ 0 h 1056238"/>
                <a:gd name="connsiteX46" fmla="*/ 78463 w 615635"/>
                <a:gd name="connsiteY46" fmla="*/ 78464 h 105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15635" h="1056238">
                  <a:moveTo>
                    <a:pt x="78463" y="78464"/>
                  </a:moveTo>
                  <a:lnTo>
                    <a:pt x="147873" y="159945"/>
                  </a:lnTo>
                  <a:lnTo>
                    <a:pt x="150891" y="202194"/>
                  </a:lnTo>
                  <a:lnTo>
                    <a:pt x="93552" y="280658"/>
                  </a:lnTo>
                  <a:lnTo>
                    <a:pt x="27160" y="277816"/>
                  </a:lnTo>
                  <a:lnTo>
                    <a:pt x="54321" y="356103"/>
                  </a:lnTo>
                  <a:lnTo>
                    <a:pt x="0" y="431549"/>
                  </a:lnTo>
                  <a:lnTo>
                    <a:pt x="30178" y="620855"/>
                  </a:lnTo>
                  <a:lnTo>
                    <a:pt x="109918" y="648656"/>
                  </a:lnTo>
                  <a:lnTo>
                    <a:pt x="156926" y="739367"/>
                  </a:lnTo>
                  <a:lnTo>
                    <a:pt x="196158" y="727295"/>
                  </a:lnTo>
                  <a:lnTo>
                    <a:pt x="223319" y="760491"/>
                  </a:lnTo>
                  <a:lnTo>
                    <a:pt x="205212" y="793687"/>
                  </a:lnTo>
                  <a:lnTo>
                    <a:pt x="196330" y="814173"/>
                  </a:lnTo>
                  <a:lnTo>
                    <a:pt x="247461" y="902329"/>
                  </a:lnTo>
                  <a:lnTo>
                    <a:pt x="337996" y="944578"/>
                  </a:lnTo>
                  <a:lnTo>
                    <a:pt x="359292" y="1043351"/>
                  </a:lnTo>
                  <a:lnTo>
                    <a:pt x="431548" y="1056238"/>
                  </a:lnTo>
                  <a:lnTo>
                    <a:pt x="437584" y="1020024"/>
                  </a:lnTo>
                  <a:lnTo>
                    <a:pt x="478558" y="1036038"/>
                  </a:lnTo>
                  <a:lnTo>
                    <a:pt x="525101" y="1032095"/>
                  </a:lnTo>
                  <a:lnTo>
                    <a:pt x="534154" y="1017006"/>
                  </a:lnTo>
                  <a:lnTo>
                    <a:pt x="525101" y="983810"/>
                  </a:lnTo>
                  <a:lnTo>
                    <a:pt x="587665" y="967266"/>
                  </a:lnTo>
                  <a:lnTo>
                    <a:pt x="579422" y="920436"/>
                  </a:lnTo>
                  <a:lnTo>
                    <a:pt x="579422" y="893275"/>
                  </a:lnTo>
                  <a:lnTo>
                    <a:pt x="573386" y="866115"/>
                  </a:lnTo>
                  <a:lnTo>
                    <a:pt x="576404" y="826883"/>
                  </a:lnTo>
                  <a:lnTo>
                    <a:pt x="579422" y="802741"/>
                  </a:lnTo>
                  <a:lnTo>
                    <a:pt x="586390" y="787012"/>
                  </a:lnTo>
                  <a:lnTo>
                    <a:pt x="603564" y="748420"/>
                  </a:lnTo>
                  <a:lnTo>
                    <a:pt x="606582" y="715224"/>
                  </a:lnTo>
                  <a:lnTo>
                    <a:pt x="615635" y="703153"/>
                  </a:lnTo>
                  <a:lnTo>
                    <a:pt x="609600" y="672974"/>
                  </a:lnTo>
                  <a:lnTo>
                    <a:pt x="597528" y="624689"/>
                  </a:lnTo>
                  <a:lnTo>
                    <a:pt x="597528" y="582440"/>
                  </a:lnTo>
                  <a:lnTo>
                    <a:pt x="615635" y="519066"/>
                  </a:lnTo>
                  <a:lnTo>
                    <a:pt x="579422" y="334978"/>
                  </a:lnTo>
                  <a:lnTo>
                    <a:pt x="570368" y="307818"/>
                  </a:lnTo>
                  <a:lnTo>
                    <a:pt x="561315" y="250479"/>
                  </a:lnTo>
                  <a:lnTo>
                    <a:pt x="552261" y="202194"/>
                  </a:lnTo>
                  <a:lnTo>
                    <a:pt x="540190" y="141838"/>
                  </a:lnTo>
                  <a:lnTo>
                    <a:pt x="531136" y="126749"/>
                  </a:lnTo>
                  <a:lnTo>
                    <a:pt x="488887" y="63374"/>
                  </a:lnTo>
                  <a:lnTo>
                    <a:pt x="479833" y="21125"/>
                  </a:lnTo>
                  <a:lnTo>
                    <a:pt x="473798" y="0"/>
                  </a:lnTo>
                  <a:lnTo>
                    <a:pt x="78463" y="78464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DEFA475E-74E9-2265-1199-CF3CCC025643}"/>
                </a:ext>
              </a:extLst>
            </p:cNvPr>
            <p:cNvSpPr/>
            <p:nvPr/>
          </p:nvSpPr>
          <p:spPr>
            <a:xfrm>
              <a:off x="6055132" y="3957469"/>
              <a:ext cx="541354" cy="886114"/>
            </a:xfrm>
            <a:custGeom>
              <a:avLst/>
              <a:gdLst>
                <a:gd name="connsiteX0" fmla="*/ 0 w 594511"/>
                <a:gd name="connsiteY0" fmla="*/ 84499 h 974757"/>
                <a:gd name="connsiteX1" fmla="*/ 69410 w 594511"/>
                <a:gd name="connsiteY1" fmla="*/ 962686 h 974757"/>
                <a:gd name="connsiteX2" fmla="*/ 87517 w 594511"/>
                <a:gd name="connsiteY2" fmla="*/ 962686 h 974757"/>
                <a:gd name="connsiteX3" fmla="*/ 111659 w 594511"/>
                <a:gd name="connsiteY3" fmla="*/ 962686 h 974757"/>
                <a:gd name="connsiteX4" fmla="*/ 132784 w 594511"/>
                <a:gd name="connsiteY4" fmla="*/ 941561 h 974757"/>
                <a:gd name="connsiteX5" fmla="*/ 129766 w 594511"/>
                <a:gd name="connsiteY5" fmla="*/ 902329 h 974757"/>
                <a:gd name="connsiteX6" fmla="*/ 184087 w 594511"/>
                <a:gd name="connsiteY6" fmla="*/ 974757 h 974757"/>
                <a:gd name="connsiteX7" fmla="*/ 220301 w 594511"/>
                <a:gd name="connsiteY7" fmla="*/ 959668 h 974757"/>
                <a:gd name="connsiteX8" fmla="*/ 217283 w 594511"/>
                <a:gd name="connsiteY8" fmla="*/ 908365 h 974757"/>
                <a:gd name="connsiteX9" fmla="*/ 214265 w 594511"/>
                <a:gd name="connsiteY9" fmla="*/ 878187 h 974757"/>
                <a:gd name="connsiteX10" fmla="*/ 193140 w 594511"/>
                <a:gd name="connsiteY10" fmla="*/ 851026 h 974757"/>
                <a:gd name="connsiteX11" fmla="*/ 588475 w 594511"/>
                <a:gd name="connsiteY11" fmla="*/ 751438 h 974757"/>
                <a:gd name="connsiteX12" fmla="*/ 591493 w 594511"/>
                <a:gd name="connsiteY12" fmla="*/ 685046 h 974757"/>
                <a:gd name="connsiteX13" fmla="*/ 582439 w 594511"/>
                <a:gd name="connsiteY13" fmla="*/ 633743 h 974757"/>
                <a:gd name="connsiteX14" fmla="*/ 588475 w 594511"/>
                <a:gd name="connsiteY14" fmla="*/ 585458 h 974757"/>
                <a:gd name="connsiteX15" fmla="*/ 570368 w 594511"/>
                <a:gd name="connsiteY15" fmla="*/ 528119 h 974757"/>
                <a:gd name="connsiteX16" fmla="*/ 576404 w 594511"/>
                <a:gd name="connsiteY16" fmla="*/ 510012 h 974757"/>
                <a:gd name="connsiteX17" fmla="*/ 594511 w 594511"/>
                <a:gd name="connsiteY17" fmla="*/ 488888 h 974757"/>
                <a:gd name="connsiteX18" fmla="*/ 588475 w 594511"/>
                <a:gd name="connsiteY18" fmla="*/ 467763 h 974757"/>
                <a:gd name="connsiteX19" fmla="*/ 543208 w 594511"/>
                <a:gd name="connsiteY19" fmla="*/ 425513 h 974757"/>
                <a:gd name="connsiteX20" fmla="*/ 470780 w 594511"/>
                <a:gd name="connsiteY20" fmla="*/ 162963 h 974757"/>
                <a:gd name="connsiteX21" fmla="*/ 449655 w 594511"/>
                <a:gd name="connsiteY21" fmla="*/ 111660 h 974757"/>
                <a:gd name="connsiteX22" fmla="*/ 410424 w 594511"/>
                <a:gd name="connsiteY22" fmla="*/ 0 h 974757"/>
                <a:gd name="connsiteX23" fmla="*/ 202194 w 594511"/>
                <a:gd name="connsiteY23" fmla="*/ 51303 h 974757"/>
                <a:gd name="connsiteX24" fmla="*/ 114677 w 594511"/>
                <a:gd name="connsiteY24" fmla="*/ 66392 h 974757"/>
                <a:gd name="connsiteX25" fmla="*/ 96570 w 594511"/>
                <a:gd name="connsiteY25" fmla="*/ 51303 h 974757"/>
                <a:gd name="connsiteX26" fmla="*/ 0 w 594511"/>
                <a:gd name="connsiteY26" fmla="*/ 84499 h 974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94511" h="974757">
                  <a:moveTo>
                    <a:pt x="0" y="84499"/>
                  </a:moveTo>
                  <a:lnTo>
                    <a:pt x="69410" y="962686"/>
                  </a:lnTo>
                  <a:lnTo>
                    <a:pt x="87517" y="962686"/>
                  </a:lnTo>
                  <a:lnTo>
                    <a:pt x="111659" y="962686"/>
                  </a:lnTo>
                  <a:lnTo>
                    <a:pt x="132784" y="941561"/>
                  </a:lnTo>
                  <a:lnTo>
                    <a:pt x="129766" y="902329"/>
                  </a:lnTo>
                  <a:lnTo>
                    <a:pt x="184087" y="974757"/>
                  </a:lnTo>
                  <a:lnTo>
                    <a:pt x="220301" y="959668"/>
                  </a:lnTo>
                  <a:lnTo>
                    <a:pt x="217283" y="908365"/>
                  </a:lnTo>
                  <a:lnTo>
                    <a:pt x="214265" y="878187"/>
                  </a:lnTo>
                  <a:lnTo>
                    <a:pt x="193140" y="851026"/>
                  </a:lnTo>
                  <a:lnTo>
                    <a:pt x="588475" y="751438"/>
                  </a:lnTo>
                  <a:lnTo>
                    <a:pt x="591493" y="685046"/>
                  </a:lnTo>
                  <a:lnTo>
                    <a:pt x="582439" y="633743"/>
                  </a:lnTo>
                  <a:lnTo>
                    <a:pt x="588475" y="585458"/>
                  </a:lnTo>
                  <a:lnTo>
                    <a:pt x="570368" y="528119"/>
                  </a:lnTo>
                  <a:lnTo>
                    <a:pt x="576404" y="510012"/>
                  </a:lnTo>
                  <a:lnTo>
                    <a:pt x="594511" y="488888"/>
                  </a:lnTo>
                  <a:lnTo>
                    <a:pt x="588475" y="467763"/>
                  </a:lnTo>
                  <a:lnTo>
                    <a:pt x="543208" y="425513"/>
                  </a:lnTo>
                  <a:lnTo>
                    <a:pt x="470780" y="162963"/>
                  </a:lnTo>
                  <a:lnTo>
                    <a:pt x="449655" y="111660"/>
                  </a:lnTo>
                  <a:lnTo>
                    <a:pt x="410424" y="0"/>
                  </a:lnTo>
                  <a:lnTo>
                    <a:pt x="202194" y="51303"/>
                  </a:lnTo>
                  <a:lnTo>
                    <a:pt x="114677" y="66392"/>
                  </a:lnTo>
                  <a:lnTo>
                    <a:pt x="96570" y="51303"/>
                  </a:lnTo>
                  <a:lnTo>
                    <a:pt x="0" y="84499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65578C68-E804-D945-4DC6-303151E0CC31}"/>
                </a:ext>
              </a:extLst>
            </p:cNvPr>
            <p:cNvSpPr/>
            <p:nvPr/>
          </p:nvSpPr>
          <p:spPr>
            <a:xfrm>
              <a:off x="6423253" y="3878094"/>
              <a:ext cx="752121" cy="792307"/>
            </a:xfrm>
            <a:custGeom>
              <a:avLst/>
              <a:gdLst>
                <a:gd name="connsiteX0" fmla="*/ 0 w 832919"/>
                <a:gd name="connsiteY0" fmla="*/ 87516 h 872150"/>
                <a:gd name="connsiteX1" fmla="*/ 69410 w 832919"/>
                <a:gd name="connsiteY1" fmla="*/ 262550 h 872150"/>
                <a:gd name="connsiteX2" fmla="*/ 141838 w 832919"/>
                <a:gd name="connsiteY2" fmla="*/ 510011 h 872150"/>
                <a:gd name="connsiteX3" fmla="*/ 187105 w 832919"/>
                <a:gd name="connsiteY3" fmla="*/ 576404 h 872150"/>
                <a:gd name="connsiteX4" fmla="*/ 165980 w 832919"/>
                <a:gd name="connsiteY4" fmla="*/ 618653 h 872150"/>
                <a:gd name="connsiteX5" fmla="*/ 175034 w 832919"/>
                <a:gd name="connsiteY5" fmla="*/ 672974 h 872150"/>
                <a:gd name="connsiteX6" fmla="*/ 184087 w 832919"/>
                <a:gd name="connsiteY6" fmla="*/ 688063 h 872150"/>
                <a:gd name="connsiteX7" fmla="*/ 178051 w 832919"/>
                <a:gd name="connsiteY7" fmla="*/ 733330 h 872150"/>
                <a:gd name="connsiteX8" fmla="*/ 187105 w 832919"/>
                <a:gd name="connsiteY8" fmla="*/ 781615 h 872150"/>
                <a:gd name="connsiteX9" fmla="*/ 175034 w 832919"/>
                <a:gd name="connsiteY9" fmla="*/ 829901 h 872150"/>
                <a:gd name="connsiteX10" fmla="*/ 259533 w 832919"/>
                <a:gd name="connsiteY10" fmla="*/ 872150 h 872150"/>
                <a:gd name="connsiteX11" fmla="*/ 383263 w 832919"/>
                <a:gd name="connsiteY11" fmla="*/ 863097 h 872150"/>
                <a:gd name="connsiteX12" fmla="*/ 645814 w 832919"/>
                <a:gd name="connsiteY12" fmla="*/ 826883 h 872150"/>
                <a:gd name="connsiteX13" fmla="*/ 700135 w 832919"/>
                <a:gd name="connsiteY13" fmla="*/ 851025 h 872150"/>
                <a:gd name="connsiteX14" fmla="*/ 706170 w 832919"/>
                <a:gd name="connsiteY14" fmla="*/ 772562 h 872150"/>
                <a:gd name="connsiteX15" fmla="*/ 724277 w 832919"/>
                <a:gd name="connsiteY15" fmla="*/ 751437 h 872150"/>
                <a:gd name="connsiteX16" fmla="*/ 781616 w 832919"/>
                <a:gd name="connsiteY16" fmla="*/ 766526 h 872150"/>
                <a:gd name="connsiteX17" fmla="*/ 805758 w 832919"/>
                <a:gd name="connsiteY17" fmla="*/ 757473 h 872150"/>
                <a:gd name="connsiteX18" fmla="*/ 784634 w 832919"/>
                <a:gd name="connsiteY18" fmla="*/ 651849 h 872150"/>
                <a:gd name="connsiteX19" fmla="*/ 796705 w 832919"/>
                <a:gd name="connsiteY19" fmla="*/ 642796 h 872150"/>
                <a:gd name="connsiteX20" fmla="*/ 796705 w 832919"/>
                <a:gd name="connsiteY20" fmla="*/ 585457 h 872150"/>
                <a:gd name="connsiteX21" fmla="*/ 817830 w 832919"/>
                <a:gd name="connsiteY21" fmla="*/ 519065 h 872150"/>
                <a:gd name="connsiteX22" fmla="*/ 832919 w 832919"/>
                <a:gd name="connsiteY22" fmla="*/ 482851 h 872150"/>
                <a:gd name="connsiteX23" fmla="*/ 832919 w 832919"/>
                <a:gd name="connsiteY23" fmla="*/ 464744 h 872150"/>
                <a:gd name="connsiteX24" fmla="*/ 805758 w 832919"/>
                <a:gd name="connsiteY24" fmla="*/ 461726 h 872150"/>
                <a:gd name="connsiteX25" fmla="*/ 793687 w 832919"/>
                <a:gd name="connsiteY25" fmla="*/ 431548 h 872150"/>
                <a:gd name="connsiteX26" fmla="*/ 724277 w 832919"/>
                <a:gd name="connsiteY26" fmla="*/ 359120 h 872150"/>
                <a:gd name="connsiteX27" fmla="*/ 712206 w 832919"/>
                <a:gd name="connsiteY27" fmla="*/ 307817 h 872150"/>
                <a:gd name="connsiteX28" fmla="*/ 636760 w 832919"/>
                <a:gd name="connsiteY28" fmla="*/ 271604 h 872150"/>
                <a:gd name="connsiteX29" fmla="*/ 564333 w 832919"/>
                <a:gd name="connsiteY29" fmla="*/ 196158 h 872150"/>
                <a:gd name="connsiteX30" fmla="*/ 531137 w 832919"/>
                <a:gd name="connsiteY30" fmla="*/ 175033 h 872150"/>
                <a:gd name="connsiteX31" fmla="*/ 488887 w 832919"/>
                <a:gd name="connsiteY31" fmla="*/ 156926 h 872150"/>
                <a:gd name="connsiteX32" fmla="*/ 470780 w 832919"/>
                <a:gd name="connsiteY32" fmla="*/ 150891 h 872150"/>
                <a:gd name="connsiteX33" fmla="*/ 434566 w 832919"/>
                <a:gd name="connsiteY33" fmla="*/ 99588 h 872150"/>
                <a:gd name="connsiteX34" fmla="*/ 377228 w 832919"/>
                <a:gd name="connsiteY34" fmla="*/ 63374 h 872150"/>
                <a:gd name="connsiteX35" fmla="*/ 371192 w 832919"/>
                <a:gd name="connsiteY35" fmla="*/ 36213 h 872150"/>
                <a:gd name="connsiteX36" fmla="*/ 371192 w 832919"/>
                <a:gd name="connsiteY36" fmla="*/ 0 h 872150"/>
                <a:gd name="connsiteX37" fmla="*/ 205212 w 832919"/>
                <a:gd name="connsiteY37" fmla="*/ 45267 h 872150"/>
                <a:gd name="connsiteX38" fmla="*/ 0 w 832919"/>
                <a:gd name="connsiteY38" fmla="*/ 87516 h 872150"/>
                <a:gd name="connsiteX0" fmla="*/ 0 w 832919"/>
                <a:gd name="connsiteY0" fmla="*/ 87516 h 872150"/>
                <a:gd name="connsiteX1" fmla="*/ 69410 w 832919"/>
                <a:gd name="connsiteY1" fmla="*/ 262550 h 872150"/>
                <a:gd name="connsiteX2" fmla="*/ 141838 w 832919"/>
                <a:gd name="connsiteY2" fmla="*/ 510011 h 872150"/>
                <a:gd name="connsiteX3" fmla="*/ 187105 w 832919"/>
                <a:gd name="connsiteY3" fmla="*/ 576404 h 872150"/>
                <a:gd name="connsiteX4" fmla="*/ 165980 w 832919"/>
                <a:gd name="connsiteY4" fmla="*/ 618653 h 872150"/>
                <a:gd name="connsiteX5" fmla="*/ 175034 w 832919"/>
                <a:gd name="connsiteY5" fmla="*/ 672974 h 872150"/>
                <a:gd name="connsiteX6" fmla="*/ 184087 w 832919"/>
                <a:gd name="connsiteY6" fmla="*/ 688063 h 872150"/>
                <a:gd name="connsiteX7" fmla="*/ 178051 w 832919"/>
                <a:gd name="connsiteY7" fmla="*/ 733330 h 872150"/>
                <a:gd name="connsiteX8" fmla="*/ 187105 w 832919"/>
                <a:gd name="connsiteY8" fmla="*/ 781615 h 872150"/>
                <a:gd name="connsiteX9" fmla="*/ 172655 w 832919"/>
                <a:gd name="connsiteY9" fmla="*/ 848965 h 872150"/>
                <a:gd name="connsiteX10" fmla="*/ 259533 w 832919"/>
                <a:gd name="connsiteY10" fmla="*/ 872150 h 872150"/>
                <a:gd name="connsiteX11" fmla="*/ 383263 w 832919"/>
                <a:gd name="connsiteY11" fmla="*/ 863097 h 872150"/>
                <a:gd name="connsiteX12" fmla="*/ 645814 w 832919"/>
                <a:gd name="connsiteY12" fmla="*/ 826883 h 872150"/>
                <a:gd name="connsiteX13" fmla="*/ 700135 w 832919"/>
                <a:gd name="connsiteY13" fmla="*/ 851025 h 872150"/>
                <a:gd name="connsiteX14" fmla="*/ 706170 w 832919"/>
                <a:gd name="connsiteY14" fmla="*/ 772562 h 872150"/>
                <a:gd name="connsiteX15" fmla="*/ 724277 w 832919"/>
                <a:gd name="connsiteY15" fmla="*/ 751437 h 872150"/>
                <a:gd name="connsiteX16" fmla="*/ 781616 w 832919"/>
                <a:gd name="connsiteY16" fmla="*/ 766526 h 872150"/>
                <a:gd name="connsiteX17" fmla="*/ 805758 w 832919"/>
                <a:gd name="connsiteY17" fmla="*/ 757473 h 872150"/>
                <a:gd name="connsiteX18" fmla="*/ 784634 w 832919"/>
                <a:gd name="connsiteY18" fmla="*/ 651849 h 872150"/>
                <a:gd name="connsiteX19" fmla="*/ 796705 w 832919"/>
                <a:gd name="connsiteY19" fmla="*/ 642796 h 872150"/>
                <a:gd name="connsiteX20" fmla="*/ 796705 w 832919"/>
                <a:gd name="connsiteY20" fmla="*/ 585457 h 872150"/>
                <a:gd name="connsiteX21" fmla="*/ 817830 w 832919"/>
                <a:gd name="connsiteY21" fmla="*/ 519065 h 872150"/>
                <a:gd name="connsiteX22" fmla="*/ 832919 w 832919"/>
                <a:gd name="connsiteY22" fmla="*/ 482851 h 872150"/>
                <a:gd name="connsiteX23" fmla="*/ 832919 w 832919"/>
                <a:gd name="connsiteY23" fmla="*/ 464744 h 872150"/>
                <a:gd name="connsiteX24" fmla="*/ 805758 w 832919"/>
                <a:gd name="connsiteY24" fmla="*/ 461726 h 872150"/>
                <a:gd name="connsiteX25" fmla="*/ 793687 w 832919"/>
                <a:gd name="connsiteY25" fmla="*/ 431548 h 872150"/>
                <a:gd name="connsiteX26" fmla="*/ 724277 w 832919"/>
                <a:gd name="connsiteY26" fmla="*/ 359120 h 872150"/>
                <a:gd name="connsiteX27" fmla="*/ 712206 w 832919"/>
                <a:gd name="connsiteY27" fmla="*/ 307817 h 872150"/>
                <a:gd name="connsiteX28" fmla="*/ 636760 w 832919"/>
                <a:gd name="connsiteY28" fmla="*/ 271604 h 872150"/>
                <a:gd name="connsiteX29" fmla="*/ 564333 w 832919"/>
                <a:gd name="connsiteY29" fmla="*/ 196158 h 872150"/>
                <a:gd name="connsiteX30" fmla="*/ 531137 w 832919"/>
                <a:gd name="connsiteY30" fmla="*/ 175033 h 872150"/>
                <a:gd name="connsiteX31" fmla="*/ 488887 w 832919"/>
                <a:gd name="connsiteY31" fmla="*/ 156926 h 872150"/>
                <a:gd name="connsiteX32" fmla="*/ 470780 w 832919"/>
                <a:gd name="connsiteY32" fmla="*/ 150891 h 872150"/>
                <a:gd name="connsiteX33" fmla="*/ 434566 w 832919"/>
                <a:gd name="connsiteY33" fmla="*/ 99588 h 872150"/>
                <a:gd name="connsiteX34" fmla="*/ 377228 w 832919"/>
                <a:gd name="connsiteY34" fmla="*/ 63374 h 872150"/>
                <a:gd name="connsiteX35" fmla="*/ 371192 w 832919"/>
                <a:gd name="connsiteY35" fmla="*/ 36213 h 872150"/>
                <a:gd name="connsiteX36" fmla="*/ 371192 w 832919"/>
                <a:gd name="connsiteY36" fmla="*/ 0 h 872150"/>
                <a:gd name="connsiteX37" fmla="*/ 205212 w 832919"/>
                <a:gd name="connsiteY37" fmla="*/ 45267 h 872150"/>
                <a:gd name="connsiteX38" fmla="*/ 0 w 832919"/>
                <a:gd name="connsiteY38" fmla="*/ 87516 h 872150"/>
                <a:gd name="connsiteX0" fmla="*/ 0 w 832919"/>
                <a:gd name="connsiteY0" fmla="*/ 87516 h 872150"/>
                <a:gd name="connsiteX1" fmla="*/ 69410 w 832919"/>
                <a:gd name="connsiteY1" fmla="*/ 262550 h 872150"/>
                <a:gd name="connsiteX2" fmla="*/ 141838 w 832919"/>
                <a:gd name="connsiteY2" fmla="*/ 510011 h 872150"/>
                <a:gd name="connsiteX3" fmla="*/ 187105 w 832919"/>
                <a:gd name="connsiteY3" fmla="*/ 576404 h 872150"/>
                <a:gd name="connsiteX4" fmla="*/ 165980 w 832919"/>
                <a:gd name="connsiteY4" fmla="*/ 618653 h 872150"/>
                <a:gd name="connsiteX5" fmla="*/ 175034 w 832919"/>
                <a:gd name="connsiteY5" fmla="*/ 672974 h 872150"/>
                <a:gd name="connsiteX6" fmla="*/ 184087 w 832919"/>
                <a:gd name="connsiteY6" fmla="*/ 688063 h 872150"/>
                <a:gd name="connsiteX7" fmla="*/ 178051 w 832919"/>
                <a:gd name="connsiteY7" fmla="*/ 733330 h 872150"/>
                <a:gd name="connsiteX8" fmla="*/ 187105 w 832919"/>
                <a:gd name="connsiteY8" fmla="*/ 781615 h 872150"/>
                <a:gd name="connsiteX9" fmla="*/ 172655 w 832919"/>
                <a:gd name="connsiteY9" fmla="*/ 848965 h 872150"/>
                <a:gd name="connsiteX10" fmla="*/ 259533 w 832919"/>
                <a:gd name="connsiteY10" fmla="*/ 872150 h 872150"/>
                <a:gd name="connsiteX11" fmla="*/ 383263 w 832919"/>
                <a:gd name="connsiteY11" fmla="*/ 863097 h 872150"/>
                <a:gd name="connsiteX12" fmla="*/ 652953 w 832919"/>
                <a:gd name="connsiteY12" fmla="*/ 841180 h 872150"/>
                <a:gd name="connsiteX13" fmla="*/ 700135 w 832919"/>
                <a:gd name="connsiteY13" fmla="*/ 851025 h 872150"/>
                <a:gd name="connsiteX14" fmla="*/ 706170 w 832919"/>
                <a:gd name="connsiteY14" fmla="*/ 772562 h 872150"/>
                <a:gd name="connsiteX15" fmla="*/ 724277 w 832919"/>
                <a:gd name="connsiteY15" fmla="*/ 751437 h 872150"/>
                <a:gd name="connsiteX16" fmla="*/ 781616 w 832919"/>
                <a:gd name="connsiteY16" fmla="*/ 766526 h 872150"/>
                <a:gd name="connsiteX17" fmla="*/ 805758 w 832919"/>
                <a:gd name="connsiteY17" fmla="*/ 757473 h 872150"/>
                <a:gd name="connsiteX18" fmla="*/ 784634 w 832919"/>
                <a:gd name="connsiteY18" fmla="*/ 651849 h 872150"/>
                <a:gd name="connsiteX19" fmla="*/ 796705 w 832919"/>
                <a:gd name="connsiteY19" fmla="*/ 642796 h 872150"/>
                <a:gd name="connsiteX20" fmla="*/ 796705 w 832919"/>
                <a:gd name="connsiteY20" fmla="*/ 585457 h 872150"/>
                <a:gd name="connsiteX21" fmla="*/ 817830 w 832919"/>
                <a:gd name="connsiteY21" fmla="*/ 519065 h 872150"/>
                <a:gd name="connsiteX22" fmla="*/ 832919 w 832919"/>
                <a:gd name="connsiteY22" fmla="*/ 482851 h 872150"/>
                <a:gd name="connsiteX23" fmla="*/ 832919 w 832919"/>
                <a:gd name="connsiteY23" fmla="*/ 464744 h 872150"/>
                <a:gd name="connsiteX24" fmla="*/ 805758 w 832919"/>
                <a:gd name="connsiteY24" fmla="*/ 461726 h 872150"/>
                <a:gd name="connsiteX25" fmla="*/ 793687 w 832919"/>
                <a:gd name="connsiteY25" fmla="*/ 431548 h 872150"/>
                <a:gd name="connsiteX26" fmla="*/ 724277 w 832919"/>
                <a:gd name="connsiteY26" fmla="*/ 359120 h 872150"/>
                <a:gd name="connsiteX27" fmla="*/ 712206 w 832919"/>
                <a:gd name="connsiteY27" fmla="*/ 307817 h 872150"/>
                <a:gd name="connsiteX28" fmla="*/ 636760 w 832919"/>
                <a:gd name="connsiteY28" fmla="*/ 271604 h 872150"/>
                <a:gd name="connsiteX29" fmla="*/ 564333 w 832919"/>
                <a:gd name="connsiteY29" fmla="*/ 196158 h 872150"/>
                <a:gd name="connsiteX30" fmla="*/ 531137 w 832919"/>
                <a:gd name="connsiteY30" fmla="*/ 175033 h 872150"/>
                <a:gd name="connsiteX31" fmla="*/ 488887 w 832919"/>
                <a:gd name="connsiteY31" fmla="*/ 156926 h 872150"/>
                <a:gd name="connsiteX32" fmla="*/ 470780 w 832919"/>
                <a:gd name="connsiteY32" fmla="*/ 150891 h 872150"/>
                <a:gd name="connsiteX33" fmla="*/ 434566 w 832919"/>
                <a:gd name="connsiteY33" fmla="*/ 99588 h 872150"/>
                <a:gd name="connsiteX34" fmla="*/ 377228 w 832919"/>
                <a:gd name="connsiteY34" fmla="*/ 63374 h 872150"/>
                <a:gd name="connsiteX35" fmla="*/ 371192 w 832919"/>
                <a:gd name="connsiteY35" fmla="*/ 36213 h 872150"/>
                <a:gd name="connsiteX36" fmla="*/ 371192 w 832919"/>
                <a:gd name="connsiteY36" fmla="*/ 0 h 872150"/>
                <a:gd name="connsiteX37" fmla="*/ 205212 w 832919"/>
                <a:gd name="connsiteY37" fmla="*/ 45267 h 872150"/>
                <a:gd name="connsiteX38" fmla="*/ 0 w 832919"/>
                <a:gd name="connsiteY38" fmla="*/ 87516 h 872150"/>
                <a:gd name="connsiteX0" fmla="*/ 0 w 832919"/>
                <a:gd name="connsiteY0" fmla="*/ 87516 h 872150"/>
                <a:gd name="connsiteX1" fmla="*/ 69410 w 832919"/>
                <a:gd name="connsiteY1" fmla="*/ 262550 h 872150"/>
                <a:gd name="connsiteX2" fmla="*/ 141838 w 832919"/>
                <a:gd name="connsiteY2" fmla="*/ 510011 h 872150"/>
                <a:gd name="connsiteX3" fmla="*/ 187105 w 832919"/>
                <a:gd name="connsiteY3" fmla="*/ 576404 h 872150"/>
                <a:gd name="connsiteX4" fmla="*/ 165980 w 832919"/>
                <a:gd name="connsiteY4" fmla="*/ 618653 h 872150"/>
                <a:gd name="connsiteX5" fmla="*/ 175034 w 832919"/>
                <a:gd name="connsiteY5" fmla="*/ 672974 h 872150"/>
                <a:gd name="connsiteX6" fmla="*/ 184087 w 832919"/>
                <a:gd name="connsiteY6" fmla="*/ 688063 h 872150"/>
                <a:gd name="connsiteX7" fmla="*/ 178051 w 832919"/>
                <a:gd name="connsiteY7" fmla="*/ 733330 h 872150"/>
                <a:gd name="connsiteX8" fmla="*/ 187105 w 832919"/>
                <a:gd name="connsiteY8" fmla="*/ 781615 h 872150"/>
                <a:gd name="connsiteX9" fmla="*/ 172655 w 832919"/>
                <a:gd name="connsiteY9" fmla="*/ 848965 h 872150"/>
                <a:gd name="connsiteX10" fmla="*/ 259533 w 832919"/>
                <a:gd name="connsiteY10" fmla="*/ 872150 h 872150"/>
                <a:gd name="connsiteX11" fmla="*/ 383263 w 832919"/>
                <a:gd name="connsiteY11" fmla="*/ 863097 h 872150"/>
                <a:gd name="connsiteX12" fmla="*/ 652953 w 832919"/>
                <a:gd name="connsiteY12" fmla="*/ 841180 h 872150"/>
                <a:gd name="connsiteX13" fmla="*/ 700135 w 832919"/>
                <a:gd name="connsiteY13" fmla="*/ 851025 h 872150"/>
                <a:gd name="connsiteX14" fmla="*/ 706170 w 832919"/>
                <a:gd name="connsiteY14" fmla="*/ 772562 h 872150"/>
                <a:gd name="connsiteX15" fmla="*/ 724277 w 832919"/>
                <a:gd name="connsiteY15" fmla="*/ 751437 h 872150"/>
                <a:gd name="connsiteX16" fmla="*/ 764958 w 832919"/>
                <a:gd name="connsiteY16" fmla="*/ 776057 h 872150"/>
                <a:gd name="connsiteX17" fmla="*/ 805758 w 832919"/>
                <a:gd name="connsiteY17" fmla="*/ 757473 h 872150"/>
                <a:gd name="connsiteX18" fmla="*/ 784634 w 832919"/>
                <a:gd name="connsiteY18" fmla="*/ 651849 h 872150"/>
                <a:gd name="connsiteX19" fmla="*/ 796705 w 832919"/>
                <a:gd name="connsiteY19" fmla="*/ 642796 h 872150"/>
                <a:gd name="connsiteX20" fmla="*/ 796705 w 832919"/>
                <a:gd name="connsiteY20" fmla="*/ 585457 h 872150"/>
                <a:gd name="connsiteX21" fmla="*/ 817830 w 832919"/>
                <a:gd name="connsiteY21" fmla="*/ 519065 h 872150"/>
                <a:gd name="connsiteX22" fmla="*/ 832919 w 832919"/>
                <a:gd name="connsiteY22" fmla="*/ 482851 h 872150"/>
                <a:gd name="connsiteX23" fmla="*/ 832919 w 832919"/>
                <a:gd name="connsiteY23" fmla="*/ 464744 h 872150"/>
                <a:gd name="connsiteX24" fmla="*/ 805758 w 832919"/>
                <a:gd name="connsiteY24" fmla="*/ 461726 h 872150"/>
                <a:gd name="connsiteX25" fmla="*/ 793687 w 832919"/>
                <a:gd name="connsiteY25" fmla="*/ 431548 h 872150"/>
                <a:gd name="connsiteX26" fmla="*/ 724277 w 832919"/>
                <a:gd name="connsiteY26" fmla="*/ 359120 h 872150"/>
                <a:gd name="connsiteX27" fmla="*/ 712206 w 832919"/>
                <a:gd name="connsiteY27" fmla="*/ 307817 h 872150"/>
                <a:gd name="connsiteX28" fmla="*/ 636760 w 832919"/>
                <a:gd name="connsiteY28" fmla="*/ 271604 h 872150"/>
                <a:gd name="connsiteX29" fmla="*/ 564333 w 832919"/>
                <a:gd name="connsiteY29" fmla="*/ 196158 h 872150"/>
                <a:gd name="connsiteX30" fmla="*/ 531137 w 832919"/>
                <a:gd name="connsiteY30" fmla="*/ 175033 h 872150"/>
                <a:gd name="connsiteX31" fmla="*/ 488887 w 832919"/>
                <a:gd name="connsiteY31" fmla="*/ 156926 h 872150"/>
                <a:gd name="connsiteX32" fmla="*/ 470780 w 832919"/>
                <a:gd name="connsiteY32" fmla="*/ 150891 h 872150"/>
                <a:gd name="connsiteX33" fmla="*/ 434566 w 832919"/>
                <a:gd name="connsiteY33" fmla="*/ 99588 h 872150"/>
                <a:gd name="connsiteX34" fmla="*/ 377228 w 832919"/>
                <a:gd name="connsiteY34" fmla="*/ 63374 h 872150"/>
                <a:gd name="connsiteX35" fmla="*/ 371192 w 832919"/>
                <a:gd name="connsiteY35" fmla="*/ 36213 h 872150"/>
                <a:gd name="connsiteX36" fmla="*/ 371192 w 832919"/>
                <a:gd name="connsiteY36" fmla="*/ 0 h 872150"/>
                <a:gd name="connsiteX37" fmla="*/ 205212 w 832919"/>
                <a:gd name="connsiteY37" fmla="*/ 45267 h 872150"/>
                <a:gd name="connsiteX38" fmla="*/ 0 w 832919"/>
                <a:gd name="connsiteY38" fmla="*/ 87516 h 872150"/>
                <a:gd name="connsiteX0" fmla="*/ 0 w 832919"/>
                <a:gd name="connsiteY0" fmla="*/ 87516 h 872150"/>
                <a:gd name="connsiteX1" fmla="*/ 69410 w 832919"/>
                <a:gd name="connsiteY1" fmla="*/ 262550 h 872150"/>
                <a:gd name="connsiteX2" fmla="*/ 141838 w 832919"/>
                <a:gd name="connsiteY2" fmla="*/ 510011 h 872150"/>
                <a:gd name="connsiteX3" fmla="*/ 187105 w 832919"/>
                <a:gd name="connsiteY3" fmla="*/ 576404 h 872150"/>
                <a:gd name="connsiteX4" fmla="*/ 165980 w 832919"/>
                <a:gd name="connsiteY4" fmla="*/ 618653 h 872150"/>
                <a:gd name="connsiteX5" fmla="*/ 175034 w 832919"/>
                <a:gd name="connsiteY5" fmla="*/ 672974 h 872150"/>
                <a:gd name="connsiteX6" fmla="*/ 184087 w 832919"/>
                <a:gd name="connsiteY6" fmla="*/ 688063 h 872150"/>
                <a:gd name="connsiteX7" fmla="*/ 178051 w 832919"/>
                <a:gd name="connsiteY7" fmla="*/ 733330 h 872150"/>
                <a:gd name="connsiteX8" fmla="*/ 187105 w 832919"/>
                <a:gd name="connsiteY8" fmla="*/ 781615 h 872150"/>
                <a:gd name="connsiteX9" fmla="*/ 172655 w 832919"/>
                <a:gd name="connsiteY9" fmla="*/ 848965 h 872150"/>
                <a:gd name="connsiteX10" fmla="*/ 259533 w 832919"/>
                <a:gd name="connsiteY10" fmla="*/ 872150 h 872150"/>
                <a:gd name="connsiteX11" fmla="*/ 383263 w 832919"/>
                <a:gd name="connsiteY11" fmla="*/ 863097 h 872150"/>
                <a:gd name="connsiteX12" fmla="*/ 652953 w 832919"/>
                <a:gd name="connsiteY12" fmla="*/ 841180 h 872150"/>
                <a:gd name="connsiteX13" fmla="*/ 700135 w 832919"/>
                <a:gd name="connsiteY13" fmla="*/ 851025 h 872150"/>
                <a:gd name="connsiteX14" fmla="*/ 706170 w 832919"/>
                <a:gd name="connsiteY14" fmla="*/ 772562 h 872150"/>
                <a:gd name="connsiteX15" fmla="*/ 724277 w 832919"/>
                <a:gd name="connsiteY15" fmla="*/ 751437 h 872150"/>
                <a:gd name="connsiteX16" fmla="*/ 764958 w 832919"/>
                <a:gd name="connsiteY16" fmla="*/ 776057 h 872150"/>
                <a:gd name="connsiteX17" fmla="*/ 805758 w 832919"/>
                <a:gd name="connsiteY17" fmla="*/ 757473 h 872150"/>
                <a:gd name="connsiteX18" fmla="*/ 784634 w 832919"/>
                <a:gd name="connsiteY18" fmla="*/ 651849 h 872150"/>
                <a:gd name="connsiteX19" fmla="*/ 796705 w 832919"/>
                <a:gd name="connsiteY19" fmla="*/ 642796 h 872150"/>
                <a:gd name="connsiteX20" fmla="*/ 796705 w 832919"/>
                <a:gd name="connsiteY20" fmla="*/ 585457 h 872150"/>
                <a:gd name="connsiteX21" fmla="*/ 817830 w 832919"/>
                <a:gd name="connsiteY21" fmla="*/ 519065 h 872150"/>
                <a:gd name="connsiteX22" fmla="*/ 832919 w 832919"/>
                <a:gd name="connsiteY22" fmla="*/ 464744 h 872150"/>
                <a:gd name="connsiteX23" fmla="*/ 805758 w 832919"/>
                <a:gd name="connsiteY23" fmla="*/ 461726 h 872150"/>
                <a:gd name="connsiteX24" fmla="*/ 793687 w 832919"/>
                <a:gd name="connsiteY24" fmla="*/ 431548 h 872150"/>
                <a:gd name="connsiteX25" fmla="*/ 724277 w 832919"/>
                <a:gd name="connsiteY25" fmla="*/ 359120 h 872150"/>
                <a:gd name="connsiteX26" fmla="*/ 712206 w 832919"/>
                <a:gd name="connsiteY26" fmla="*/ 307817 h 872150"/>
                <a:gd name="connsiteX27" fmla="*/ 636760 w 832919"/>
                <a:gd name="connsiteY27" fmla="*/ 271604 h 872150"/>
                <a:gd name="connsiteX28" fmla="*/ 564333 w 832919"/>
                <a:gd name="connsiteY28" fmla="*/ 196158 h 872150"/>
                <a:gd name="connsiteX29" fmla="*/ 531137 w 832919"/>
                <a:gd name="connsiteY29" fmla="*/ 175033 h 872150"/>
                <a:gd name="connsiteX30" fmla="*/ 488887 w 832919"/>
                <a:gd name="connsiteY30" fmla="*/ 156926 h 872150"/>
                <a:gd name="connsiteX31" fmla="*/ 470780 w 832919"/>
                <a:gd name="connsiteY31" fmla="*/ 150891 h 872150"/>
                <a:gd name="connsiteX32" fmla="*/ 434566 w 832919"/>
                <a:gd name="connsiteY32" fmla="*/ 99588 h 872150"/>
                <a:gd name="connsiteX33" fmla="*/ 377228 w 832919"/>
                <a:gd name="connsiteY33" fmla="*/ 63374 h 872150"/>
                <a:gd name="connsiteX34" fmla="*/ 371192 w 832919"/>
                <a:gd name="connsiteY34" fmla="*/ 36213 h 872150"/>
                <a:gd name="connsiteX35" fmla="*/ 371192 w 832919"/>
                <a:gd name="connsiteY35" fmla="*/ 0 h 872150"/>
                <a:gd name="connsiteX36" fmla="*/ 205212 w 832919"/>
                <a:gd name="connsiteY36" fmla="*/ 45267 h 872150"/>
                <a:gd name="connsiteX37" fmla="*/ 0 w 832919"/>
                <a:gd name="connsiteY37" fmla="*/ 87516 h 872150"/>
                <a:gd name="connsiteX0" fmla="*/ 0 w 825779"/>
                <a:gd name="connsiteY0" fmla="*/ 87516 h 872150"/>
                <a:gd name="connsiteX1" fmla="*/ 69410 w 825779"/>
                <a:gd name="connsiteY1" fmla="*/ 262550 h 872150"/>
                <a:gd name="connsiteX2" fmla="*/ 141838 w 825779"/>
                <a:gd name="connsiteY2" fmla="*/ 510011 h 872150"/>
                <a:gd name="connsiteX3" fmla="*/ 187105 w 825779"/>
                <a:gd name="connsiteY3" fmla="*/ 576404 h 872150"/>
                <a:gd name="connsiteX4" fmla="*/ 165980 w 825779"/>
                <a:gd name="connsiteY4" fmla="*/ 618653 h 872150"/>
                <a:gd name="connsiteX5" fmla="*/ 175034 w 825779"/>
                <a:gd name="connsiteY5" fmla="*/ 672974 h 872150"/>
                <a:gd name="connsiteX6" fmla="*/ 184087 w 825779"/>
                <a:gd name="connsiteY6" fmla="*/ 688063 h 872150"/>
                <a:gd name="connsiteX7" fmla="*/ 178051 w 825779"/>
                <a:gd name="connsiteY7" fmla="*/ 733330 h 872150"/>
                <a:gd name="connsiteX8" fmla="*/ 187105 w 825779"/>
                <a:gd name="connsiteY8" fmla="*/ 781615 h 872150"/>
                <a:gd name="connsiteX9" fmla="*/ 172655 w 825779"/>
                <a:gd name="connsiteY9" fmla="*/ 848965 h 872150"/>
                <a:gd name="connsiteX10" fmla="*/ 259533 w 825779"/>
                <a:gd name="connsiteY10" fmla="*/ 872150 h 872150"/>
                <a:gd name="connsiteX11" fmla="*/ 383263 w 825779"/>
                <a:gd name="connsiteY11" fmla="*/ 863097 h 872150"/>
                <a:gd name="connsiteX12" fmla="*/ 652953 w 825779"/>
                <a:gd name="connsiteY12" fmla="*/ 841180 h 872150"/>
                <a:gd name="connsiteX13" fmla="*/ 700135 w 825779"/>
                <a:gd name="connsiteY13" fmla="*/ 851025 h 872150"/>
                <a:gd name="connsiteX14" fmla="*/ 706170 w 825779"/>
                <a:gd name="connsiteY14" fmla="*/ 772562 h 872150"/>
                <a:gd name="connsiteX15" fmla="*/ 724277 w 825779"/>
                <a:gd name="connsiteY15" fmla="*/ 751437 h 872150"/>
                <a:gd name="connsiteX16" fmla="*/ 764958 w 825779"/>
                <a:gd name="connsiteY16" fmla="*/ 776057 h 872150"/>
                <a:gd name="connsiteX17" fmla="*/ 805758 w 825779"/>
                <a:gd name="connsiteY17" fmla="*/ 757473 h 872150"/>
                <a:gd name="connsiteX18" fmla="*/ 784634 w 825779"/>
                <a:gd name="connsiteY18" fmla="*/ 651849 h 872150"/>
                <a:gd name="connsiteX19" fmla="*/ 796705 w 825779"/>
                <a:gd name="connsiteY19" fmla="*/ 642796 h 872150"/>
                <a:gd name="connsiteX20" fmla="*/ 796705 w 825779"/>
                <a:gd name="connsiteY20" fmla="*/ 585457 h 872150"/>
                <a:gd name="connsiteX21" fmla="*/ 817830 w 825779"/>
                <a:gd name="connsiteY21" fmla="*/ 519065 h 872150"/>
                <a:gd name="connsiteX22" fmla="*/ 825779 w 825779"/>
                <a:gd name="connsiteY22" fmla="*/ 469510 h 872150"/>
                <a:gd name="connsiteX23" fmla="*/ 805758 w 825779"/>
                <a:gd name="connsiteY23" fmla="*/ 461726 h 872150"/>
                <a:gd name="connsiteX24" fmla="*/ 793687 w 825779"/>
                <a:gd name="connsiteY24" fmla="*/ 431548 h 872150"/>
                <a:gd name="connsiteX25" fmla="*/ 724277 w 825779"/>
                <a:gd name="connsiteY25" fmla="*/ 359120 h 872150"/>
                <a:gd name="connsiteX26" fmla="*/ 712206 w 825779"/>
                <a:gd name="connsiteY26" fmla="*/ 307817 h 872150"/>
                <a:gd name="connsiteX27" fmla="*/ 636760 w 825779"/>
                <a:gd name="connsiteY27" fmla="*/ 271604 h 872150"/>
                <a:gd name="connsiteX28" fmla="*/ 564333 w 825779"/>
                <a:gd name="connsiteY28" fmla="*/ 196158 h 872150"/>
                <a:gd name="connsiteX29" fmla="*/ 531137 w 825779"/>
                <a:gd name="connsiteY29" fmla="*/ 175033 h 872150"/>
                <a:gd name="connsiteX30" fmla="*/ 488887 w 825779"/>
                <a:gd name="connsiteY30" fmla="*/ 156926 h 872150"/>
                <a:gd name="connsiteX31" fmla="*/ 470780 w 825779"/>
                <a:gd name="connsiteY31" fmla="*/ 150891 h 872150"/>
                <a:gd name="connsiteX32" fmla="*/ 434566 w 825779"/>
                <a:gd name="connsiteY32" fmla="*/ 99588 h 872150"/>
                <a:gd name="connsiteX33" fmla="*/ 377228 w 825779"/>
                <a:gd name="connsiteY33" fmla="*/ 63374 h 872150"/>
                <a:gd name="connsiteX34" fmla="*/ 371192 w 825779"/>
                <a:gd name="connsiteY34" fmla="*/ 36213 h 872150"/>
                <a:gd name="connsiteX35" fmla="*/ 371192 w 825779"/>
                <a:gd name="connsiteY35" fmla="*/ 0 h 872150"/>
                <a:gd name="connsiteX36" fmla="*/ 205212 w 825779"/>
                <a:gd name="connsiteY36" fmla="*/ 45267 h 872150"/>
                <a:gd name="connsiteX37" fmla="*/ 0 w 825779"/>
                <a:gd name="connsiteY37" fmla="*/ 87516 h 872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825779" h="872150">
                  <a:moveTo>
                    <a:pt x="0" y="87516"/>
                  </a:moveTo>
                  <a:lnTo>
                    <a:pt x="69410" y="262550"/>
                  </a:lnTo>
                  <a:lnTo>
                    <a:pt x="141838" y="510011"/>
                  </a:lnTo>
                  <a:lnTo>
                    <a:pt x="187105" y="576404"/>
                  </a:lnTo>
                  <a:lnTo>
                    <a:pt x="165980" y="618653"/>
                  </a:lnTo>
                  <a:lnTo>
                    <a:pt x="175034" y="672974"/>
                  </a:lnTo>
                  <a:lnTo>
                    <a:pt x="184087" y="688063"/>
                  </a:lnTo>
                  <a:lnTo>
                    <a:pt x="178051" y="733330"/>
                  </a:lnTo>
                  <a:lnTo>
                    <a:pt x="187105" y="781615"/>
                  </a:lnTo>
                  <a:lnTo>
                    <a:pt x="172655" y="848965"/>
                  </a:lnTo>
                  <a:lnTo>
                    <a:pt x="259533" y="872150"/>
                  </a:lnTo>
                  <a:lnTo>
                    <a:pt x="383263" y="863097"/>
                  </a:lnTo>
                  <a:lnTo>
                    <a:pt x="652953" y="841180"/>
                  </a:lnTo>
                  <a:lnTo>
                    <a:pt x="700135" y="851025"/>
                  </a:lnTo>
                  <a:lnTo>
                    <a:pt x="706170" y="772562"/>
                  </a:lnTo>
                  <a:lnTo>
                    <a:pt x="724277" y="751437"/>
                  </a:lnTo>
                  <a:lnTo>
                    <a:pt x="764958" y="776057"/>
                  </a:lnTo>
                  <a:lnTo>
                    <a:pt x="805758" y="757473"/>
                  </a:lnTo>
                  <a:lnTo>
                    <a:pt x="784634" y="651849"/>
                  </a:lnTo>
                  <a:lnTo>
                    <a:pt x="796705" y="642796"/>
                  </a:lnTo>
                  <a:lnTo>
                    <a:pt x="796705" y="585457"/>
                  </a:lnTo>
                  <a:lnTo>
                    <a:pt x="817830" y="519065"/>
                  </a:lnTo>
                  <a:lnTo>
                    <a:pt x="825779" y="469510"/>
                  </a:lnTo>
                  <a:lnTo>
                    <a:pt x="805758" y="461726"/>
                  </a:lnTo>
                  <a:lnTo>
                    <a:pt x="793687" y="431548"/>
                  </a:lnTo>
                  <a:lnTo>
                    <a:pt x="724277" y="359120"/>
                  </a:lnTo>
                  <a:lnTo>
                    <a:pt x="712206" y="307817"/>
                  </a:lnTo>
                  <a:lnTo>
                    <a:pt x="636760" y="271604"/>
                  </a:lnTo>
                  <a:lnTo>
                    <a:pt x="564333" y="196158"/>
                  </a:lnTo>
                  <a:lnTo>
                    <a:pt x="531137" y="175033"/>
                  </a:lnTo>
                  <a:lnTo>
                    <a:pt x="488887" y="156926"/>
                  </a:lnTo>
                  <a:lnTo>
                    <a:pt x="470780" y="150891"/>
                  </a:lnTo>
                  <a:lnTo>
                    <a:pt x="434566" y="99588"/>
                  </a:lnTo>
                  <a:lnTo>
                    <a:pt x="377228" y="63374"/>
                  </a:lnTo>
                  <a:lnTo>
                    <a:pt x="371192" y="36213"/>
                  </a:lnTo>
                  <a:lnTo>
                    <a:pt x="371192" y="0"/>
                  </a:lnTo>
                  <a:lnTo>
                    <a:pt x="205212" y="45267"/>
                  </a:lnTo>
                  <a:lnTo>
                    <a:pt x="0" y="87516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C15481AE-9DEF-9B6C-37DD-07704C1F792C}"/>
                </a:ext>
              </a:extLst>
            </p:cNvPr>
            <p:cNvSpPr/>
            <p:nvPr/>
          </p:nvSpPr>
          <p:spPr>
            <a:xfrm>
              <a:off x="6761058" y="3771299"/>
              <a:ext cx="691489" cy="531091"/>
            </a:xfrm>
            <a:custGeom>
              <a:avLst/>
              <a:gdLst>
                <a:gd name="connsiteX0" fmla="*/ 0 w 760491"/>
                <a:gd name="connsiteY0" fmla="*/ 111659 h 585457"/>
                <a:gd name="connsiteX1" fmla="*/ 9054 w 760491"/>
                <a:gd name="connsiteY1" fmla="*/ 184087 h 585457"/>
                <a:gd name="connsiteX2" fmla="*/ 57339 w 760491"/>
                <a:gd name="connsiteY2" fmla="*/ 217283 h 585457"/>
                <a:gd name="connsiteX3" fmla="*/ 99588 w 760491"/>
                <a:gd name="connsiteY3" fmla="*/ 277639 h 585457"/>
                <a:gd name="connsiteX4" fmla="*/ 190123 w 760491"/>
                <a:gd name="connsiteY4" fmla="*/ 307817 h 585457"/>
                <a:gd name="connsiteX5" fmla="*/ 262551 w 760491"/>
                <a:gd name="connsiteY5" fmla="*/ 395334 h 585457"/>
                <a:gd name="connsiteX6" fmla="*/ 344032 w 760491"/>
                <a:gd name="connsiteY6" fmla="*/ 422495 h 585457"/>
                <a:gd name="connsiteX7" fmla="*/ 359121 w 760491"/>
                <a:gd name="connsiteY7" fmla="*/ 491904 h 585457"/>
                <a:gd name="connsiteX8" fmla="*/ 434566 w 760491"/>
                <a:gd name="connsiteY8" fmla="*/ 576403 h 585457"/>
                <a:gd name="connsiteX9" fmla="*/ 455691 w 760491"/>
                <a:gd name="connsiteY9" fmla="*/ 585457 h 585457"/>
                <a:gd name="connsiteX10" fmla="*/ 473798 w 760491"/>
                <a:gd name="connsiteY10" fmla="*/ 540190 h 585457"/>
                <a:gd name="connsiteX11" fmla="*/ 470780 w 760491"/>
                <a:gd name="connsiteY11" fmla="*/ 500958 h 585457"/>
                <a:gd name="connsiteX12" fmla="*/ 500958 w 760491"/>
                <a:gd name="connsiteY12" fmla="*/ 513029 h 585457"/>
                <a:gd name="connsiteX13" fmla="*/ 510012 w 760491"/>
                <a:gd name="connsiteY13" fmla="*/ 473798 h 585457"/>
                <a:gd name="connsiteX14" fmla="*/ 546226 w 760491"/>
                <a:gd name="connsiteY14" fmla="*/ 470780 h 585457"/>
                <a:gd name="connsiteX15" fmla="*/ 594511 w 760491"/>
                <a:gd name="connsiteY15" fmla="*/ 425512 h 585457"/>
                <a:gd name="connsiteX16" fmla="*/ 609600 w 760491"/>
                <a:gd name="connsiteY16" fmla="*/ 374209 h 585457"/>
                <a:gd name="connsiteX17" fmla="*/ 639778 w 760491"/>
                <a:gd name="connsiteY17" fmla="*/ 362138 h 585457"/>
                <a:gd name="connsiteX18" fmla="*/ 651850 w 760491"/>
                <a:gd name="connsiteY18" fmla="*/ 331960 h 585457"/>
                <a:gd name="connsiteX19" fmla="*/ 672974 w 760491"/>
                <a:gd name="connsiteY19" fmla="*/ 271603 h 585457"/>
                <a:gd name="connsiteX20" fmla="*/ 709188 w 760491"/>
                <a:gd name="connsiteY20" fmla="*/ 256514 h 585457"/>
                <a:gd name="connsiteX21" fmla="*/ 733331 w 760491"/>
                <a:gd name="connsiteY21" fmla="*/ 193140 h 585457"/>
                <a:gd name="connsiteX22" fmla="*/ 760491 w 760491"/>
                <a:gd name="connsiteY22" fmla="*/ 135801 h 585457"/>
                <a:gd name="connsiteX23" fmla="*/ 564333 w 760491"/>
                <a:gd name="connsiteY23" fmla="*/ 0 h 585457"/>
                <a:gd name="connsiteX24" fmla="*/ 416459 w 760491"/>
                <a:gd name="connsiteY24" fmla="*/ 45267 h 585457"/>
                <a:gd name="connsiteX25" fmla="*/ 386281 w 760491"/>
                <a:gd name="connsiteY25" fmla="*/ 51302 h 585457"/>
                <a:gd name="connsiteX26" fmla="*/ 377228 w 760491"/>
                <a:gd name="connsiteY26" fmla="*/ 48285 h 585457"/>
                <a:gd name="connsiteX27" fmla="*/ 347050 w 760491"/>
                <a:gd name="connsiteY27" fmla="*/ 24142 h 585457"/>
                <a:gd name="connsiteX28" fmla="*/ 322907 w 760491"/>
                <a:gd name="connsiteY28" fmla="*/ 12071 h 585457"/>
                <a:gd name="connsiteX29" fmla="*/ 280657 w 760491"/>
                <a:gd name="connsiteY29" fmla="*/ 18106 h 585457"/>
                <a:gd name="connsiteX30" fmla="*/ 229354 w 760491"/>
                <a:gd name="connsiteY30" fmla="*/ 27160 h 585457"/>
                <a:gd name="connsiteX31" fmla="*/ 187105 w 760491"/>
                <a:gd name="connsiteY31" fmla="*/ 27160 h 585457"/>
                <a:gd name="connsiteX32" fmla="*/ 147873 w 760491"/>
                <a:gd name="connsiteY32" fmla="*/ 45267 h 585457"/>
                <a:gd name="connsiteX33" fmla="*/ 0 w 760491"/>
                <a:gd name="connsiteY33" fmla="*/ 111659 h 585457"/>
                <a:gd name="connsiteX0" fmla="*/ 0 w 760491"/>
                <a:gd name="connsiteY0" fmla="*/ 111659 h 585457"/>
                <a:gd name="connsiteX1" fmla="*/ 1909 w 760491"/>
                <a:gd name="connsiteY1" fmla="*/ 184087 h 585457"/>
                <a:gd name="connsiteX2" fmla="*/ 57339 w 760491"/>
                <a:gd name="connsiteY2" fmla="*/ 217283 h 585457"/>
                <a:gd name="connsiteX3" fmla="*/ 99588 w 760491"/>
                <a:gd name="connsiteY3" fmla="*/ 277639 h 585457"/>
                <a:gd name="connsiteX4" fmla="*/ 190123 w 760491"/>
                <a:gd name="connsiteY4" fmla="*/ 307817 h 585457"/>
                <a:gd name="connsiteX5" fmla="*/ 262551 w 760491"/>
                <a:gd name="connsiteY5" fmla="*/ 395334 h 585457"/>
                <a:gd name="connsiteX6" fmla="*/ 344032 w 760491"/>
                <a:gd name="connsiteY6" fmla="*/ 422495 h 585457"/>
                <a:gd name="connsiteX7" fmla="*/ 359121 w 760491"/>
                <a:gd name="connsiteY7" fmla="*/ 491904 h 585457"/>
                <a:gd name="connsiteX8" fmla="*/ 434566 w 760491"/>
                <a:gd name="connsiteY8" fmla="*/ 576403 h 585457"/>
                <a:gd name="connsiteX9" fmla="*/ 455691 w 760491"/>
                <a:gd name="connsiteY9" fmla="*/ 585457 h 585457"/>
                <a:gd name="connsiteX10" fmla="*/ 473798 w 760491"/>
                <a:gd name="connsiteY10" fmla="*/ 540190 h 585457"/>
                <a:gd name="connsiteX11" fmla="*/ 470780 w 760491"/>
                <a:gd name="connsiteY11" fmla="*/ 500958 h 585457"/>
                <a:gd name="connsiteX12" fmla="*/ 500958 w 760491"/>
                <a:gd name="connsiteY12" fmla="*/ 513029 h 585457"/>
                <a:gd name="connsiteX13" fmla="*/ 510012 w 760491"/>
                <a:gd name="connsiteY13" fmla="*/ 473798 h 585457"/>
                <a:gd name="connsiteX14" fmla="*/ 546226 w 760491"/>
                <a:gd name="connsiteY14" fmla="*/ 470780 h 585457"/>
                <a:gd name="connsiteX15" fmla="*/ 594511 w 760491"/>
                <a:gd name="connsiteY15" fmla="*/ 425512 h 585457"/>
                <a:gd name="connsiteX16" fmla="*/ 609600 w 760491"/>
                <a:gd name="connsiteY16" fmla="*/ 374209 h 585457"/>
                <a:gd name="connsiteX17" fmla="*/ 639778 w 760491"/>
                <a:gd name="connsiteY17" fmla="*/ 362138 h 585457"/>
                <a:gd name="connsiteX18" fmla="*/ 651850 w 760491"/>
                <a:gd name="connsiteY18" fmla="*/ 331960 h 585457"/>
                <a:gd name="connsiteX19" fmla="*/ 672974 w 760491"/>
                <a:gd name="connsiteY19" fmla="*/ 271603 h 585457"/>
                <a:gd name="connsiteX20" fmla="*/ 709188 w 760491"/>
                <a:gd name="connsiteY20" fmla="*/ 256514 h 585457"/>
                <a:gd name="connsiteX21" fmla="*/ 733331 w 760491"/>
                <a:gd name="connsiteY21" fmla="*/ 193140 h 585457"/>
                <a:gd name="connsiteX22" fmla="*/ 760491 w 760491"/>
                <a:gd name="connsiteY22" fmla="*/ 135801 h 585457"/>
                <a:gd name="connsiteX23" fmla="*/ 564333 w 760491"/>
                <a:gd name="connsiteY23" fmla="*/ 0 h 585457"/>
                <a:gd name="connsiteX24" fmla="*/ 416459 w 760491"/>
                <a:gd name="connsiteY24" fmla="*/ 45267 h 585457"/>
                <a:gd name="connsiteX25" fmla="*/ 386281 w 760491"/>
                <a:gd name="connsiteY25" fmla="*/ 51302 h 585457"/>
                <a:gd name="connsiteX26" fmla="*/ 377228 w 760491"/>
                <a:gd name="connsiteY26" fmla="*/ 48285 h 585457"/>
                <a:gd name="connsiteX27" fmla="*/ 347050 w 760491"/>
                <a:gd name="connsiteY27" fmla="*/ 24142 h 585457"/>
                <a:gd name="connsiteX28" fmla="*/ 322907 w 760491"/>
                <a:gd name="connsiteY28" fmla="*/ 12071 h 585457"/>
                <a:gd name="connsiteX29" fmla="*/ 280657 w 760491"/>
                <a:gd name="connsiteY29" fmla="*/ 18106 h 585457"/>
                <a:gd name="connsiteX30" fmla="*/ 229354 w 760491"/>
                <a:gd name="connsiteY30" fmla="*/ 27160 h 585457"/>
                <a:gd name="connsiteX31" fmla="*/ 187105 w 760491"/>
                <a:gd name="connsiteY31" fmla="*/ 27160 h 585457"/>
                <a:gd name="connsiteX32" fmla="*/ 147873 w 760491"/>
                <a:gd name="connsiteY32" fmla="*/ 45267 h 585457"/>
                <a:gd name="connsiteX33" fmla="*/ 0 w 760491"/>
                <a:gd name="connsiteY33" fmla="*/ 111659 h 585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60491" h="585457">
                  <a:moveTo>
                    <a:pt x="0" y="111659"/>
                  </a:moveTo>
                  <a:cubicBezTo>
                    <a:pt x="636" y="135802"/>
                    <a:pt x="1273" y="159944"/>
                    <a:pt x="1909" y="184087"/>
                  </a:cubicBezTo>
                  <a:lnTo>
                    <a:pt x="57339" y="217283"/>
                  </a:lnTo>
                  <a:lnTo>
                    <a:pt x="99588" y="277639"/>
                  </a:lnTo>
                  <a:lnTo>
                    <a:pt x="190123" y="307817"/>
                  </a:lnTo>
                  <a:lnTo>
                    <a:pt x="262551" y="395334"/>
                  </a:lnTo>
                  <a:lnTo>
                    <a:pt x="344032" y="422495"/>
                  </a:lnTo>
                  <a:lnTo>
                    <a:pt x="359121" y="491904"/>
                  </a:lnTo>
                  <a:lnTo>
                    <a:pt x="434566" y="576403"/>
                  </a:lnTo>
                  <a:lnTo>
                    <a:pt x="455691" y="585457"/>
                  </a:lnTo>
                  <a:lnTo>
                    <a:pt x="473798" y="540190"/>
                  </a:lnTo>
                  <a:lnTo>
                    <a:pt x="470780" y="500958"/>
                  </a:lnTo>
                  <a:lnTo>
                    <a:pt x="500958" y="513029"/>
                  </a:lnTo>
                  <a:lnTo>
                    <a:pt x="510012" y="473798"/>
                  </a:lnTo>
                  <a:lnTo>
                    <a:pt x="546226" y="470780"/>
                  </a:lnTo>
                  <a:lnTo>
                    <a:pt x="594511" y="425512"/>
                  </a:lnTo>
                  <a:lnTo>
                    <a:pt x="609600" y="374209"/>
                  </a:lnTo>
                  <a:lnTo>
                    <a:pt x="639778" y="362138"/>
                  </a:lnTo>
                  <a:lnTo>
                    <a:pt x="651850" y="331960"/>
                  </a:lnTo>
                  <a:lnTo>
                    <a:pt x="672974" y="271603"/>
                  </a:lnTo>
                  <a:lnTo>
                    <a:pt x="709188" y="256514"/>
                  </a:lnTo>
                  <a:lnTo>
                    <a:pt x="733331" y="193140"/>
                  </a:lnTo>
                  <a:lnTo>
                    <a:pt x="760491" y="135801"/>
                  </a:lnTo>
                  <a:lnTo>
                    <a:pt x="564333" y="0"/>
                  </a:lnTo>
                  <a:lnTo>
                    <a:pt x="416459" y="45267"/>
                  </a:lnTo>
                  <a:lnTo>
                    <a:pt x="386281" y="51302"/>
                  </a:lnTo>
                  <a:lnTo>
                    <a:pt x="377228" y="48285"/>
                  </a:lnTo>
                  <a:lnTo>
                    <a:pt x="347050" y="24142"/>
                  </a:lnTo>
                  <a:lnTo>
                    <a:pt x="322907" y="12071"/>
                  </a:lnTo>
                  <a:lnTo>
                    <a:pt x="280657" y="18106"/>
                  </a:lnTo>
                  <a:lnTo>
                    <a:pt x="229354" y="27160"/>
                  </a:lnTo>
                  <a:lnTo>
                    <a:pt x="187105" y="27160"/>
                  </a:lnTo>
                  <a:lnTo>
                    <a:pt x="147873" y="45267"/>
                  </a:lnTo>
                  <a:lnTo>
                    <a:pt x="0" y="111659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C42B6191-A051-12C1-B9C3-E96B7FB694D9}"/>
                </a:ext>
              </a:extLst>
            </p:cNvPr>
            <p:cNvSpPr/>
            <p:nvPr/>
          </p:nvSpPr>
          <p:spPr>
            <a:xfrm>
              <a:off x="5883343" y="3211344"/>
              <a:ext cx="938347" cy="557068"/>
            </a:xfrm>
            <a:custGeom>
              <a:avLst/>
              <a:gdLst>
                <a:gd name="connsiteX0" fmla="*/ 132784 w 1023042"/>
                <a:gd name="connsiteY0" fmla="*/ 350067 h 612618"/>
                <a:gd name="connsiteX1" fmla="*/ 141838 w 1023042"/>
                <a:gd name="connsiteY1" fmla="*/ 425513 h 612618"/>
                <a:gd name="connsiteX2" fmla="*/ 93553 w 1023042"/>
                <a:gd name="connsiteY2" fmla="*/ 452673 h 612618"/>
                <a:gd name="connsiteX3" fmla="*/ 90535 w 1023042"/>
                <a:gd name="connsiteY3" fmla="*/ 488887 h 612618"/>
                <a:gd name="connsiteX4" fmla="*/ 90535 w 1023042"/>
                <a:gd name="connsiteY4" fmla="*/ 503976 h 612618"/>
                <a:gd name="connsiteX5" fmla="*/ 0 w 1023042"/>
                <a:gd name="connsiteY5" fmla="*/ 482851 h 612618"/>
                <a:gd name="connsiteX6" fmla="*/ 0 w 1023042"/>
                <a:gd name="connsiteY6" fmla="*/ 570368 h 612618"/>
                <a:gd name="connsiteX7" fmla="*/ 15089 w 1023042"/>
                <a:gd name="connsiteY7" fmla="*/ 612618 h 612618"/>
                <a:gd name="connsiteX8" fmla="*/ 75446 w 1023042"/>
                <a:gd name="connsiteY8" fmla="*/ 609600 h 612618"/>
                <a:gd name="connsiteX9" fmla="*/ 135802 w 1023042"/>
                <a:gd name="connsiteY9" fmla="*/ 597529 h 612618"/>
                <a:gd name="connsiteX10" fmla="*/ 208230 w 1023042"/>
                <a:gd name="connsiteY10" fmla="*/ 564333 h 612618"/>
                <a:gd name="connsiteX11" fmla="*/ 310836 w 1023042"/>
                <a:gd name="connsiteY11" fmla="*/ 549243 h 612618"/>
                <a:gd name="connsiteX12" fmla="*/ 449656 w 1023042"/>
                <a:gd name="connsiteY12" fmla="*/ 522083 h 612618"/>
                <a:gd name="connsiteX13" fmla="*/ 624689 w 1023042"/>
                <a:gd name="connsiteY13" fmla="*/ 488887 h 612618"/>
                <a:gd name="connsiteX14" fmla="*/ 781616 w 1023042"/>
                <a:gd name="connsiteY14" fmla="*/ 464744 h 612618"/>
                <a:gd name="connsiteX15" fmla="*/ 841972 w 1023042"/>
                <a:gd name="connsiteY15" fmla="*/ 446637 h 612618"/>
                <a:gd name="connsiteX16" fmla="*/ 881204 w 1023042"/>
                <a:gd name="connsiteY16" fmla="*/ 404388 h 612618"/>
                <a:gd name="connsiteX17" fmla="*/ 941560 w 1023042"/>
                <a:gd name="connsiteY17" fmla="*/ 356103 h 612618"/>
                <a:gd name="connsiteX18" fmla="*/ 962685 w 1023042"/>
                <a:gd name="connsiteY18" fmla="*/ 301782 h 612618"/>
                <a:gd name="connsiteX19" fmla="*/ 989846 w 1023042"/>
                <a:gd name="connsiteY19" fmla="*/ 274622 h 612618"/>
                <a:gd name="connsiteX20" fmla="*/ 1023042 w 1023042"/>
                <a:gd name="connsiteY20" fmla="*/ 241426 h 612618"/>
                <a:gd name="connsiteX21" fmla="*/ 1010970 w 1023042"/>
                <a:gd name="connsiteY21" fmla="*/ 190123 h 612618"/>
                <a:gd name="connsiteX22" fmla="*/ 959667 w 1023042"/>
                <a:gd name="connsiteY22" fmla="*/ 156927 h 612618"/>
                <a:gd name="connsiteX23" fmla="*/ 932507 w 1023042"/>
                <a:gd name="connsiteY23" fmla="*/ 57338 h 612618"/>
                <a:gd name="connsiteX24" fmla="*/ 917418 w 1023042"/>
                <a:gd name="connsiteY24" fmla="*/ 54321 h 612618"/>
                <a:gd name="connsiteX25" fmla="*/ 899311 w 1023042"/>
                <a:gd name="connsiteY25" fmla="*/ 33196 h 612618"/>
                <a:gd name="connsiteX26" fmla="*/ 878186 w 1023042"/>
                <a:gd name="connsiteY26" fmla="*/ 27160 h 612618"/>
                <a:gd name="connsiteX27" fmla="*/ 860079 w 1023042"/>
                <a:gd name="connsiteY27" fmla="*/ 0 h 612618"/>
                <a:gd name="connsiteX28" fmla="*/ 817830 w 1023042"/>
                <a:gd name="connsiteY28" fmla="*/ 21125 h 612618"/>
                <a:gd name="connsiteX29" fmla="*/ 754456 w 1023042"/>
                <a:gd name="connsiteY29" fmla="*/ 30178 h 612618"/>
                <a:gd name="connsiteX30" fmla="*/ 715224 w 1023042"/>
                <a:gd name="connsiteY30" fmla="*/ 30178 h 612618"/>
                <a:gd name="connsiteX31" fmla="*/ 654867 w 1023042"/>
                <a:gd name="connsiteY31" fmla="*/ 36214 h 612618"/>
                <a:gd name="connsiteX32" fmla="*/ 618654 w 1023042"/>
                <a:gd name="connsiteY32" fmla="*/ 18107 h 612618"/>
                <a:gd name="connsiteX33" fmla="*/ 582440 w 1023042"/>
                <a:gd name="connsiteY33" fmla="*/ 6036 h 612618"/>
                <a:gd name="connsiteX34" fmla="*/ 561315 w 1023042"/>
                <a:gd name="connsiteY34" fmla="*/ 27160 h 612618"/>
                <a:gd name="connsiteX35" fmla="*/ 588475 w 1023042"/>
                <a:gd name="connsiteY35" fmla="*/ 60356 h 612618"/>
                <a:gd name="connsiteX36" fmla="*/ 591493 w 1023042"/>
                <a:gd name="connsiteY36" fmla="*/ 84499 h 612618"/>
                <a:gd name="connsiteX37" fmla="*/ 546226 w 1023042"/>
                <a:gd name="connsiteY37" fmla="*/ 96570 h 612618"/>
                <a:gd name="connsiteX38" fmla="*/ 513030 w 1023042"/>
                <a:gd name="connsiteY38" fmla="*/ 108641 h 612618"/>
                <a:gd name="connsiteX39" fmla="*/ 473798 w 1023042"/>
                <a:gd name="connsiteY39" fmla="*/ 117695 h 612618"/>
                <a:gd name="connsiteX40" fmla="*/ 473798 w 1023042"/>
                <a:gd name="connsiteY40" fmla="*/ 181069 h 612618"/>
                <a:gd name="connsiteX41" fmla="*/ 437584 w 1023042"/>
                <a:gd name="connsiteY41" fmla="*/ 214265 h 612618"/>
                <a:gd name="connsiteX42" fmla="*/ 416459 w 1023042"/>
                <a:gd name="connsiteY42" fmla="*/ 247461 h 612618"/>
                <a:gd name="connsiteX43" fmla="*/ 392317 w 1023042"/>
                <a:gd name="connsiteY43" fmla="*/ 259533 h 612618"/>
                <a:gd name="connsiteX44" fmla="*/ 365157 w 1023042"/>
                <a:gd name="connsiteY44" fmla="*/ 235390 h 612618"/>
                <a:gd name="connsiteX45" fmla="*/ 356103 w 1023042"/>
                <a:gd name="connsiteY45" fmla="*/ 253497 h 612618"/>
                <a:gd name="connsiteX46" fmla="*/ 356103 w 1023042"/>
                <a:gd name="connsiteY46" fmla="*/ 277639 h 612618"/>
                <a:gd name="connsiteX47" fmla="*/ 356103 w 1023042"/>
                <a:gd name="connsiteY47" fmla="*/ 298764 h 612618"/>
                <a:gd name="connsiteX48" fmla="*/ 334978 w 1023042"/>
                <a:gd name="connsiteY48" fmla="*/ 286693 h 612618"/>
                <a:gd name="connsiteX49" fmla="*/ 316871 w 1023042"/>
                <a:gd name="connsiteY49" fmla="*/ 283675 h 612618"/>
                <a:gd name="connsiteX50" fmla="*/ 277640 w 1023042"/>
                <a:gd name="connsiteY50" fmla="*/ 316871 h 612618"/>
                <a:gd name="connsiteX51" fmla="*/ 262551 w 1023042"/>
                <a:gd name="connsiteY51" fmla="*/ 328942 h 612618"/>
                <a:gd name="connsiteX52" fmla="*/ 229355 w 1023042"/>
                <a:gd name="connsiteY52" fmla="*/ 334978 h 612618"/>
                <a:gd name="connsiteX53" fmla="*/ 211248 w 1023042"/>
                <a:gd name="connsiteY53" fmla="*/ 316871 h 612618"/>
                <a:gd name="connsiteX54" fmla="*/ 196158 w 1023042"/>
                <a:gd name="connsiteY54" fmla="*/ 310836 h 612618"/>
                <a:gd name="connsiteX55" fmla="*/ 132784 w 1023042"/>
                <a:gd name="connsiteY55" fmla="*/ 350067 h 612618"/>
                <a:gd name="connsiteX0" fmla="*/ 132784 w 1023042"/>
                <a:gd name="connsiteY0" fmla="*/ 350067 h 612618"/>
                <a:gd name="connsiteX1" fmla="*/ 141838 w 1023042"/>
                <a:gd name="connsiteY1" fmla="*/ 425513 h 612618"/>
                <a:gd name="connsiteX2" fmla="*/ 93553 w 1023042"/>
                <a:gd name="connsiteY2" fmla="*/ 452673 h 612618"/>
                <a:gd name="connsiteX3" fmla="*/ 90535 w 1023042"/>
                <a:gd name="connsiteY3" fmla="*/ 488887 h 612618"/>
                <a:gd name="connsiteX4" fmla="*/ 90535 w 1023042"/>
                <a:gd name="connsiteY4" fmla="*/ 503976 h 612618"/>
                <a:gd name="connsiteX5" fmla="*/ 0 w 1023042"/>
                <a:gd name="connsiteY5" fmla="*/ 482851 h 612618"/>
                <a:gd name="connsiteX6" fmla="*/ 0 w 1023042"/>
                <a:gd name="connsiteY6" fmla="*/ 570368 h 612618"/>
                <a:gd name="connsiteX7" fmla="*/ 15089 w 1023042"/>
                <a:gd name="connsiteY7" fmla="*/ 612618 h 612618"/>
                <a:gd name="connsiteX8" fmla="*/ 75446 w 1023042"/>
                <a:gd name="connsiteY8" fmla="*/ 609600 h 612618"/>
                <a:gd name="connsiteX9" fmla="*/ 135802 w 1023042"/>
                <a:gd name="connsiteY9" fmla="*/ 597529 h 612618"/>
                <a:gd name="connsiteX10" fmla="*/ 208230 w 1023042"/>
                <a:gd name="connsiteY10" fmla="*/ 564333 h 612618"/>
                <a:gd name="connsiteX11" fmla="*/ 310836 w 1023042"/>
                <a:gd name="connsiteY11" fmla="*/ 549243 h 612618"/>
                <a:gd name="connsiteX12" fmla="*/ 449656 w 1023042"/>
                <a:gd name="connsiteY12" fmla="*/ 522083 h 612618"/>
                <a:gd name="connsiteX13" fmla="*/ 624689 w 1023042"/>
                <a:gd name="connsiteY13" fmla="*/ 488887 h 612618"/>
                <a:gd name="connsiteX14" fmla="*/ 781616 w 1023042"/>
                <a:gd name="connsiteY14" fmla="*/ 464744 h 612618"/>
                <a:gd name="connsiteX15" fmla="*/ 841972 w 1023042"/>
                <a:gd name="connsiteY15" fmla="*/ 446637 h 612618"/>
                <a:gd name="connsiteX16" fmla="*/ 919330 w 1023042"/>
                <a:gd name="connsiteY16" fmla="*/ 406769 h 612618"/>
                <a:gd name="connsiteX17" fmla="*/ 941560 w 1023042"/>
                <a:gd name="connsiteY17" fmla="*/ 356103 h 612618"/>
                <a:gd name="connsiteX18" fmla="*/ 962685 w 1023042"/>
                <a:gd name="connsiteY18" fmla="*/ 301782 h 612618"/>
                <a:gd name="connsiteX19" fmla="*/ 989846 w 1023042"/>
                <a:gd name="connsiteY19" fmla="*/ 274622 h 612618"/>
                <a:gd name="connsiteX20" fmla="*/ 1023042 w 1023042"/>
                <a:gd name="connsiteY20" fmla="*/ 241426 h 612618"/>
                <a:gd name="connsiteX21" fmla="*/ 1010970 w 1023042"/>
                <a:gd name="connsiteY21" fmla="*/ 190123 h 612618"/>
                <a:gd name="connsiteX22" fmla="*/ 959667 w 1023042"/>
                <a:gd name="connsiteY22" fmla="*/ 156927 h 612618"/>
                <a:gd name="connsiteX23" fmla="*/ 932507 w 1023042"/>
                <a:gd name="connsiteY23" fmla="*/ 57338 h 612618"/>
                <a:gd name="connsiteX24" fmla="*/ 917418 w 1023042"/>
                <a:gd name="connsiteY24" fmla="*/ 54321 h 612618"/>
                <a:gd name="connsiteX25" fmla="*/ 899311 w 1023042"/>
                <a:gd name="connsiteY25" fmla="*/ 33196 h 612618"/>
                <a:gd name="connsiteX26" fmla="*/ 878186 w 1023042"/>
                <a:gd name="connsiteY26" fmla="*/ 27160 h 612618"/>
                <a:gd name="connsiteX27" fmla="*/ 860079 w 1023042"/>
                <a:gd name="connsiteY27" fmla="*/ 0 h 612618"/>
                <a:gd name="connsiteX28" fmla="*/ 817830 w 1023042"/>
                <a:gd name="connsiteY28" fmla="*/ 21125 h 612618"/>
                <a:gd name="connsiteX29" fmla="*/ 754456 w 1023042"/>
                <a:gd name="connsiteY29" fmla="*/ 30178 h 612618"/>
                <a:gd name="connsiteX30" fmla="*/ 715224 w 1023042"/>
                <a:gd name="connsiteY30" fmla="*/ 30178 h 612618"/>
                <a:gd name="connsiteX31" fmla="*/ 654867 w 1023042"/>
                <a:gd name="connsiteY31" fmla="*/ 36214 h 612618"/>
                <a:gd name="connsiteX32" fmla="*/ 618654 w 1023042"/>
                <a:gd name="connsiteY32" fmla="*/ 18107 h 612618"/>
                <a:gd name="connsiteX33" fmla="*/ 582440 w 1023042"/>
                <a:gd name="connsiteY33" fmla="*/ 6036 h 612618"/>
                <a:gd name="connsiteX34" fmla="*/ 561315 w 1023042"/>
                <a:gd name="connsiteY34" fmla="*/ 27160 h 612618"/>
                <a:gd name="connsiteX35" fmla="*/ 588475 w 1023042"/>
                <a:gd name="connsiteY35" fmla="*/ 60356 h 612618"/>
                <a:gd name="connsiteX36" fmla="*/ 591493 w 1023042"/>
                <a:gd name="connsiteY36" fmla="*/ 84499 h 612618"/>
                <a:gd name="connsiteX37" fmla="*/ 546226 w 1023042"/>
                <a:gd name="connsiteY37" fmla="*/ 96570 h 612618"/>
                <a:gd name="connsiteX38" fmla="*/ 513030 w 1023042"/>
                <a:gd name="connsiteY38" fmla="*/ 108641 h 612618"/>
                <a:gd name="connsiteX39" fmla="*/ 473798 w 1023042"/>
                <a:gd name="connsiteY39" fmla="*/ 117695 h 612618"/>
                <a:gd name="connsiteX40" fmla="*/ 473798 w 1023042"/>
                <a:gd name="connsiteY40" fmla="*/ 181069 h 612618"/>
                <a:gd name="connsiteX41" fmla="*/ 437584 w 1023042"/>
                <a:gd name="connsiteY41" fmla="*/ 214265 h 612618"/>
                <a:gd name="connsiteX42" fmla="*/ 416459 w 1023042"/>
                <a:gd name="connsiteY42" fmla="*/ 247461 h 612618"/>
                <a:gd name="connsiteX43" fmla="*/ 392317 w 1023042"/>
                <a:gd name="connsiteY43" fmla="*/ 259533 h 612618"/>
                <a:gd name="connsiteX44" fmla="*/ 365157 w 1023042"/>
                <a:gd name="connsiteY44" fmla="*/ 235390 h 612618"/>
                <a:gd name="connsiteX45" fmla="*/ 356103 w 1023042"/>
                <a:gd name="connsiteY45" fmla="*/ 253497 h 612618"/>
                <a:gd name="connsiteX46" fmla="*/ 356103 w 1023042"/>
                <a:gd name="connsiteY46" fmla="*/ 277639 h 612618"/>
                <a:gd name="connsiteX47" fmla="*/ 356103 w 1023042"/>
                <a:gd name="connsiteY47" fmla="*/ 298764 h 612618"/>
                <a:gd name="connsiteX48" fmla="*/ 334978 w 1023042"/>
                <a:gd name="connsiteY48" fmla="*/ 286693 h 612618"/>
                <a:gd name="connsiteX49" fmla="*/ 316871 w 1023042"/>
                <a:gd name="connsiteY49" fmla="*/ 283675 h 612618"/>
                <a:gd name="connsiteX50" fmla="*/ 277640 w 1023042"/>
                <a:gd name="connsiteY50" fmla="*/ 316871 h 612618"/>
                <a:gd name="connsiteX51" fmla="*/ 262551 w 1023042"/>
                <a:gd name="connsiteY51" fmla="*/ 328942 h 612618"/>
                <a:gd name="connsiteX52" fmla="*/ 229355 w 1023042"/>
                <a:gd name="connsiteY52" fmla="*/ 334978 h 612618"/>
                <a:gd name="connsiteX53" fmla="*/ 211248 w 1023042"/>
                <a:gd name="connsiteY53" fmla="*/ 316871 h 612618"/>
                <a:gd name="connsiteX54" fmla="*/ 196158 w 1023042"/>
                <a:gd name="connsiteY54" fmla="*/ 310836 h 612618"/>
                <a:gd name="connsiteX55" fmla="*/ 132784 w 1023042"/>
                <a:gd name="connsiteY55" fmla="*/ 350067 h 612618"/>
                <a:gd name="connsiteX0" fmla="*/ 132784 w 1023042"/>
                <a:gd name="connsiteY0" fmla="*/ 350067 h 612618"/>
                <a:gd name="connsiteX1" fmla="*/ 141838 w 1023042"/>
                <a:gd name="connsiteY1" fmla="*/ 425513 h 612618"/>
                <a:gd name="connsiteX2" fmla="*/ 93553 w 1023042"/>
                <a:gd name="connsiteY2" fmla="*/ 452673 h 612618"/>
                <a:gd name="connsiteX3" fmla="*/ 90535 w 1023042"/>
                <a:gd name="connsiteY3" fmla="*/ 488887 h 612618"/>
                <a:gd name="connsiteX4" fmla="*/ 90535 w 1023042"/>
                <a:gd name="connsiteY4" fmla="*/ 503976 h 612618"/>
                <a:gd name="connsiteX5" fmla="*/ 0 w 1023042"/>
                <a:gd name="connsiteY5" fmla="*/ 482851 h 612618"/>
                <a:gd name="connsiteX6" fmla="*/ 0 w 1023042"/>
                <a:gd name="connsiteY6" fmla="*/ 570368 h 612618"/>
                <a:gd name="connsiteX7" fmla="*/ 15089 w 1023042"/>
                <a:gd name="connsiteY7" fmla="*/ 612618 h 612618"/>
                <a:gd name="connsiteX8" fmla="*/ 75446 w 1023042"/>
                <a:gd name="connsiteY8" fmla="*/ 609600 h 612618"/>
                <a:gd name="connsiteX9" fmla="*/ 135802 w 1023042"/>
                <a:gd name="connsiteY9" fmla="*/ 597529 h 612618"/>
                <a:gd name="connsiteX10" fmla="*/ 208230 w 1023042"/>
                <a:gd name="connsiteY10" fmla="*/ 564333 h 612618"/>
                <a:gd name="connsiteX11" fmla="*/ 310836 w 1023042"/>
                <a:gd name="connsiteY11" fmla="*/ 549243 h 612618"/>
                <a:gd name="connsiteX12" fmla="*/ 449656 w 1023042"/>
                <a:gd name="connsiteY12" fmla="*/ 522083 h 612618"/>
                <a:gd name="connsiteX13" fmla="*/ 624689 w 1023042"/>
                <a:gd name="connsiteY13" fmla="*/ 488887 h 612618"/>
                <a:gd name="connsiteX14" fmla="*/ 781616 w 1023042"/>
                <a:gd name="connsiteY14" fmla="*/ 464744 h 612618"/>
                <a:gd name="connsiteX15" fmla="*/ 841972 w 1023042"/>
                <a:gd name="connsiteY15" fmla="*/ 446637 h 612618"/>
                <a:gd name="connsiteX16" fmla="*/ 919330 w 1023042"/>
                <a:gd name="connsiteY16" fmla="*/ 406769 h 612618"/>
                <a:gd name="connsiteX17" fmla="*/ 941560 w 1023042"/>
                <a:gd name="connsiteY17" fmla="*/ 356103 h 612618"/>
                <a:gd name="connsiteX18" fmla="*/ 962685 w 1023042"/>
                <a:gd name="connsiteY18" fmla="*/ 301782 h 612618"/>
                <a:gd name="connsiteX19" fmla="*/ 989846 w 1023042"/>
                <a:gd name="connsiteY19" fmla="*/ 274622 h 612618"/>
                <a:gd name="connsiteX20" fmla="*/ 1023042 w 1023042"/>
                <a:gd name="connsiteY20" fmla="*/ 241426 h 612618"/>
                <a:gd name="connsiteX21" fmla="*/ 1010970 w 1023042"/>
                <a:gd name="connsiteY21" fmla="*/ 190123 h 612618"/>
                <a:gd name="connsiteX22" fmla="*/ 959667 w 1023042"/>
                <a:gd name="connsiteY22" fmla="*/ 156927 h 612618"/>
                <a:gd name="connsiteX23" fmla="*/ 932507 w 1023042"/>
                <a:gd name="connsiteY23" fmla="*/ 57338 h 612618"/>
                <a:gd name="connsiteX24" fmla="*/ 917418 w 1023042"/>
                <a:gd name="connsiteY24" fmla="*/ 54321 h 612618"/>
                <a:gd name="connsiteX25" fmla="*/ 899311 w 1023042"/>
                <a:gd name="connsiteY25" fmla="*/ 33196 h 612618"/>
                <a:gd name="connsiteX26" fmla="*/ 878186 w 1023042"/>
                <a:gd name="connsiteY26" fmla="*/ 27160 h 612618"/>
                <a:gd name="connsiteX27" fmla="*/ 860079 w 1023042"/>
                <a:gd name="connsiteY27" fmla="*/ 0 h 612618"/>
                <a:gd name="connsiteX28" fmla="*/ 817830 w 1023042"/>
                <a:gd name="connsiteY28" fmla="*/ 21125 h 612618"/>
                <a:gd name="connsiteX29" fmla="*/ 754456 w 1023042"/>
                <a:gd name="connsiteY29" fmla="*/ 30178 h 612618"/>
                <a:gd name="connsiteX30" fmla="*/ 715224 w 1023042"/>
                <a:gd name="connsiteY30" fmla="*/ 30178 h 612618"/>
                <a:gd name="connsiteX31" fmla="*/ 654867 w 1023042"/>
                <a:gd name="connsiteY31" fmla="*/ 36214 h 612618"/>
                <a:gd name="connsiteX32" fmla="*/ 618654 w 1023042"/>
                <a:gd name="connsiteY32" fmla="*/ 18107 h 612618"/>
                <a:gd name="connsiteX33" fmla="*/ 582440 w 1023042"/>
                <a:gd name="connsiteY33" fmla="*/ 6036 h 612618"/>
                <a:gd name="connsiteX34" fmla="*/ 561315 w 1023042"/>
                <a:gd name="connsiteY34" fmla="*/ 27160 h 612618"/>
                <a:gd name="connsiteX35" fmla="*/ 588475 w 1023042"/>
                <a:gd name="connsiteY35" fmla="*/ 60356 h 612618"/>
                <a:gd name="connsiteX36" fmla="*/ 591493 w 1023042"/>
                <a:gd name="connsiteY36" fmla="*/ 84499 h 612618"/>
                <a:gd name="connsiteX37" fmla="*/ 546226 w 1023042"/>
                <a:gd name="connsiteY37" fmla="*/ 96570 h 612618"/>
                <a:gd name="connsiteX38" fmla="*/ 513030 w 1023042"/>
                <a:gd name="connsiteY38" fmla="*/ 108641 h 612618"/>
                <a:gd name="connsiteX39" fmla="*/ 459502 w 1023042"/>
                <a:gd name="connsiteY39" fmla="*/ 112933 h 612618"/>
                <a:gd name="connsiteX40" fmla="*/ 473798 w 1023042"/>
                <a:gd name="connsiteY40" fmla="*/ 181069 h 612618"/>
                <a:gd name="connsiteX41" fmla="*/ 437584 w 1023042"/>
                <a:gd name="connsiteY41" fmla="*/ 214265 h 612618"/>
                <a:gd name="connsiteX42" fmla="*/ 416459 w 1023042"/>
                <a:gd name="connsiteY42" fmla="*/ 247461 h 612618"/>
                <a:gd name="connsiteX43" fmla="*/ 392317 w 1023042"/>
                <a:gd name="connsiteY43" fmla="*/ 259533 h 612618"/>
                <a:gd name="connsiteX44" fmla="*/ 365157 w 1023042"/>
                <a:gd name="connsiteY44" fmla="*/ 235390 h 612618"/>
                <a:gd name="connsiteX45" fmla="*/ 356103 w 1023042"/>
                <a:gd name="connsiteY45" fmla="*/ 253497 h 612618"/>
                <a:gd name="connsiteX46" fmla="*/ 356103 w 1023042"/>
                <a:gd name="connsiteY46" fmla="*/ 277639 h 612618"/>
                <a:gd name="connsiteX47" fmla="*/ 356103 w 1023042"/>
                <a:gd name="connsiteY47" fmla="*/ 298764 h 612618"/>
                <a:gd name="connsiteX48" fmla="*/ 334978 w 1023042"/>
                <a:gd name="connsiteY48" fmla="*/ 286693 h 612618"/>
                <a:gd name="connsiteX49" fmla="*/ 316871 w 1023042"/>
                <a:gd name="connsiteY49" fmla="*/ 283675 h 612618"/>
                <a:gd name="connsiteX50" fmla="*/ 277640 w 1023042"/>
                <a:gd name="connsiteY50" fmla="*/ 316871 h 612618"/>
                <a:gd name="connsiteX51" fmla="*/ 262551 w 1023042"/>
                <a:gd name="connsiteY51" fmla="*/ 328942 h 612618"/>
                <a:gd name="connsiteX52" fmla="*/ 229355 w 1023042"/>
                <a:gd name="connsiteY52" fmla="*/ 334978 h 612618"/>
                <a:gd name="connsiteX53" fmla="*/ 211248 w 1023042"/>
                <a:gd name="connsiteY53" fmla="*/ 316871 h 612618"/>
                <a:gd name="connsiteX54" fmla="*/ 196158 w 1023042"/>
                <a:gd name="connsiteY54" fmla="*/ 310836 h 612618"/>
                <a:gd name="connsiteX55" fmla="*/ 132784 w 1023042"/>
                <a:gd name="connsiteY55" fmla="*/ 350067 h 612618"/>
                <a:gd name="connsiteX0" fmla="*/ 132784 w 1023042"/>
                <a:gd name="connsiteY0" fmla="*/ 350067 h 612618"/>
                <a:gd name="connsiteX1" fmla="*/ 141838 w 1023042"/>
                <a:gd name="connsiteY1" fmla="*/ 425513 h 612618"/>
                <a:gd name="connsiteX2" fmla="*/ 93553 w 1023042"/>
                <a:gd name="connsiteY2" fmla="*/ 452673 h 612618"/>
                <a:gd name="connsiteX3" fmla="*/ 90535 w 1023042"/>
                <a:gd name="connsiteY3" fmla="*/ 488887 h 612618"/>
                <a:gd name="connsiteX4" fmla="*/ 90535 w 1023042"/>
                <a:gd name="connsiteY4" fmla="*/ 503976 h 612618"/>
                <a:gd name="connsiteX5" fmla="*/ 0 w 1023042"/>
                <a:gd name="connsiteY5" fmla="*/ 482851 h 612618"/>
                <a:gd name="connsiteX6" fmla="*/ 0 w 1023042"/>
                <a:gd name="connsiteY6" fmla="*/ 570368 h 612618"/>
                <a:gd name="connsiteX7" fmla="*/ 15089 w 1023042"/>
                <a:gd name="connsiteY7" fmla="*/ 612618 h 612618"/>
                <a:gd name="connsiteX8" fmla="*/ 75446 w 1023042"/>
                <a:gd name="connsiteY8" fmla="*/ 609600 h 612618"/>
                <a:gd name="connsiteX9" fmla="*/ 135802 w 1023042"/>
                <a:gd name="connsiteY9" fmla="*/ 597529 h 612618"/>
                <a:gd name="connsiteX10" fmla="*/ 208230 w 1023042"/>
                <a:gd name="connsiteY10" fmla="*/ 564333 h 612618"/>
                <a:gd name="connsiteX11" fmla="*/ 310836 w 1023042"/>
                <a:gd name="connsiteY11" fmla="*/ 549243 h 612618"/>
                <a:gd name="connsiteX12" fmla="*/ 449656 w 1023042"/>
                <a:gd name="connsiteY12" fmla="*/ 522083 h 612618"/>
                <a:gd name="connsiteX13" fmla="*/ 624689 w 1023042"/>
                <a:gd name="connsiteY13" fmla="*/ 488887 h 612618"/>
                <a:gd name="connsiteX14" fmla="*/ 781616 w 1023042"/>
                <a:gd name="connsiteY14" fmla="*/ 464744 h 612618"/>
                <a:gd name="connsiteX15" fmla="*/ 841972 w 1023042"/>
                <a:gd name="connsiteY15" fmla="*/ 446637 h 612618"/>
                <a:gd name="connsiteX16" fmla="*/ 919330 w 1023042"/>
                <a:gd name="connsiteY16" fmla="*/ 406769 h 612618"/>
                <a:gd name="connsiteX17" fmla="*/ 941560 w 1023042"/>
                <a:gd name="connsiteY17" fmla="*/ 356103 h 612618"/>
                <a:gd name="connsiteX18" fmla="*/ 962685 w 1023042"/>
                <a:gd name="connsiteY18" fmla="*/ 301782 h 612618"/>
                <a:gd name="connsiteX19" fmla="*/ 989846 w 1023042"/>
                <a:gd name="connsiteY19" fmla="*/ 274622 h 612618"/>
                <a:gd name="connsiteX20" fmla="*/ 1023042 w 1023042"/>
                <a:gd name="connsiteY20" fmla="*/ 241426 h 612618"/>
                <a:gd name="connsiteX21" fmla="*/ 1010970 w 1023042"/>
                <a:gd name="connsiteY21" fmla="*/ 190123 h 612618"/>
                <a:gd name="connsiteX22" fmla="*/ 959667 w 1023042"/>
                <a:gd name="connsiteY22" fmla="*/ 156927 h 612618"/>
                <a:gd name="connsiteX23" fmla="*/ 932507 w 1023042"/>
                <a:gd name="connsiteY23" fmla="*/ 57338 h 612618"/>
                <a:gd name="connsiteX24" fmla="*/ 917418 w 1023042"/>
                <a:gd name="connsiteY24" fmla="*/ 54321 h 612618"/>
                <a:gd name="connsiteX25" fmla="*/ 899311 w 1023042"/>
                <a:gd name="connsiteY25" fmla="*/ 33196 h 612618"/>
                <a:gd name="connsiteX26" fmla="*/ 878186 w 1023042"/>
                <a:gd name="connsiteY26" fmla="*/ 27160 h 612618"/>
                <a:gd name="connsiteX27" fmla="*/ 860079 w 1023042"/>
                <a:gd name="connsiteY27" fmla="*/ 0 h 612618"/>
                <a:gd name="connsiteX28" fmla="*/ 817830 w 1023042"/>
                <a:gd name="connsiteY28" fmla="*/ 21125 h 612618"/>
                <a:gd name="connsiteX29" fmla="*/ 754456 w 1023042"/>
                <a:gd name="connsiteY29" fmla="*/ 30178 h 612618"/>
                <a:gd name="connsiteX30" fmla="*/ 715224 w 1023042"/>
                <a:gd name="connsiteY30" fmla="*/ 30178 h 612618"/>
                <a:gd name="connsiteX31" fmla="*/ 654867 w 1023042"/>
                <a:gd name="connsiteY31" fmla="*/ 36214 h 612618"/>
                <a:gd name="connsiteX32" fmla="*/ 618654 w 1023042"/>
                <a:gd name="connsiteY32" fmla="*/ 18107 h 612618"/>
                <a:gd name="connsiteX33" fmla="*/ 582440 w 1023042"/>
                <a:gd name="connsiteY33" fmla="*/ 6036 h 612618"/>
                <a:gd name="connsiteX34" fmla="*/ 561315 w 1023042"/>
                <a:gd name="connsiteY34" fmla="*/ 27160 h 612618"/>
                <a:gd name="connsiteX35" fmla="*/ 588475 w 1023042"/>
                <a:gd name="connsiteY35" fmla="*/ 60356 h 612618"/>
                <a:gd name="connsiteX36" fmla="*/ 591493 w 1023042"/>
                <a:gd name="connsiteY36" fmla="*/ 84499 h 612618"/>
                <a:gd name="connsiteX37" fmla="*/ 546226 w 1023042"/>
                <a:gd name="connsiteY37" fmla="*/ 96570 h 612618"/>
                <a:gd name="connsiteX38" fmla="*/ 513030 w 1023042"/>
                <a:gd name="connsiteY38" fmla="*/ 108641 h 612618"/>
                <a:gd name="connsiteX39" fmla="*/ 459502 w 1023042"/>
                <a:gd name="connsiteY39" fmla="*/ 112933 h 612618"/>
                <a:gd name="connsiteX40" fmla="*/ 464267 w 1023042"/>
                <a:gd name="connsiteY40" fmla="*/ 181069 h 612618"/>
                <a:gd name="connsiteX41" fmla="*/ 437584 w 1023042"/>
                <a:gd name="connsiteY41" fmla="*/ 214265 h 612618"/>
                <a:gd name="connsiteX42" fmla="*/ 416459 w 1023042"/>
                <a:gd name="connsiteY42" fmla="*/ 247461 h 612618"/>
                <a:gd name="connsiteX43" fmla="*/ 392317 w 1023042"/>
                <a:gd name="connsiteY43" fmla="*/ 259533 h 612618"/>
                <a:gd name="connsiteX44" fmla="*/ 365157 w 1023042"/>
                <a:gd name="connsiteY44" fmla="*/ 235390 h 612618"/>
                <a:gd name="connsiteX45" fmla="*/ 356103 w 1023042"/>
                <a:gd name="connsiteY45" fmla="*/ 253497 h 612618"/>
                <a:gd name="connsiteX46" fmla="*/ 356103 w 1023042"/>
                <a:gd name="connsiteY46" fmla="*/ 277639 h 612618"/>
                <a:gd name="connsiteX47" fmla="*/ 356103 w 1023042"/>
                <a:gd name="connsiteY47" fmla="*/ 298764 h 612618"/>
                <a:gd name="connsiteX48" fmla="*/ 334978 w 1023042"/>
                <a:gd name="connsiteY48" fmla="*/ 286693 h 612618"/>
                <a:gd name="connsiteX49" fmla="*/ 316871 w 1023042"/>
                <a:gd name="connsiteY49" fmla="*/ 283675 h 612618"/>
                <a:gd name="connsiteX50" fmla="*/ 277640 w 1023042"/>
                <a:gd name="connsiteY50" fmla="*/ 316871 h 612618"/>
                <a:gd name="connsiteX51" fmla="*/ 262551 w 1023042"/>
                <a:gd name="connsiteY51" fmla="*/ 328942 h 612618"/>
                <a:gd name="connsiteX52" fmla="*/ 229355 w 1023042"/>
                <a:gd name="connsiteY52" fmla="*/ 334978 h 612618"/>
                <a:gd name="connsiteX53" fmla="*/ 211248 w 1023042"/>
                <a:gd name="connsiteY53" fmla="*/ 316871 h 612618"/>
                <a:gd name="connsiteX54" fmla="*/ 196158 w 1023042"/>
                <a:gd name="connsiteY54" fmla="*/ 310836 h 612618"/>
                <a:gd name="connsiteX55" fmla="*/ 132784 w 1023042"/>
                <a:gd name="connsiteY55" fmla="*/ 350067 h 612618"/>
                <a:gd name="connsiteX0" fmla="*/ 132784 w 1032573"/>
                <a:gd name="connsiteY0" fmla="*/ 350067 h 612618"/>
                <a:gd name="connsiteX1" fmla="*/ 141838 w 1032573"/>
                <a:gd name="connsiteY1" fmla="*/ 425513 h 612618"/>
                <a:gd name="connsiteX2" fmla="*/ 93553 w 1032573"/>
                <a:gd name="connsiteY2" fmla="*/ 452673 h 612618"/>
                <a:gd name="connsiteX3" fmla="*/ 90535 w 1032573"/>
                <a:gd name="connsiteY3" fmla="*/ 488887 h 612618"/>
                <a:gd name="connsiteX4" fmla="*/ 90535 w 1032573"/>
                <a:gd name="connsiteY4" fmla="*/ 503976 h 612618"/>
                <a:gd name="connsiteX5" fmla="*/ 0 w 1032573"/>
                <a:gd name="connsiteY5" fmla="*/ 482851 h 612618"/>
                <a:gd name="connsiteX6" fmla="*/ 0 w 1032573"/>
                <a:gd name="connsiteY6" fmla="*/ 570368 h 612618"/>
                <a:gd name="connsiteX7" fmla="*/ 15089 w 1032573"/>
                <a:gd name="connsiteY7" fmla="*/ 612618 h 612618"/>
                <a:gd name="connsiteX8" fmla="*/ 75446 w 1032573"/>
                <a:gd name="connsiteY8" fmla="*/ 609600 h 612618"/>
                <a:gd name="connsiteX9" fmla="*/ 135802 w 1032573"/>
                <a:gd name="connsiteY9" fmla="*/ 597529 h 612618"/>
                <a:gd name="connsiteX10" fmla="*/ 208230 w 1032573"/>
                <a:gd name="connsiteY10" fmla="*/ 564333 h 612618"/>
                <a:gd name="connsiteX11" fmla="*/ 310836 w 1032573"/>
                <a:gd name="connsiteY11" fmla="*/ 549243 h 612618"/>
                <a:gd name="connsiteX12" fmla="*/ 449656 w 1032573"/>
                <a:gd name="connsiteY12" fmla="*/ 522083 h 612618"/>
                <a:gd name="connsiteX13" fmla="*/ 624689 w 1032573"/>
                <a:gd name="connsiteY13" fmla="*/ 488887 h 612618"/>
                <a:gd name="connsiteX14" fmla="*/ 781616 w 1032573"/>
                <a:gd name="connsiteY14" fmla="*/ 464744 h 612618"/>
                <a:gd name="connsiteX15" fmla="*/ 841972 w 1032573"/>
                <a:gd name="connsiteY15" fmla="*/ 446637 h 612618"/>
                <a:gd name="connsiteX16" fmla="*/ 919330 w 1032573"/>
                <a:gd name="connsiteY16" fmla="*/ 406769 h 612618"/>
                <a:gd name="connsiteX17" fmla="*/ 941560 w 1032573"/>
                <a:gd name="connsiteY17" fmla="*/ 356103 h 612618"/>
                <a:gd name="connsiteX18" fmla="*/ 962685 w 1032573"/>
                <a:gd name="connsiteY18" fmla="*/ 301782 h 612618"/>
                <a:gd name="connsiteX19" fmla="*/ 989846 w 1032573"/>
                <a:gd name="connsiteY19" fmla="*/ 274622 h 612618"/>
                <a:gd name="connsiteX20" fmla="*/ 1032573 w 1032573"/>
                <a:gd name="connsiteY20" fmla="*/ 255709 h 612618"/>
                <a:gd name="connsiteX21" fmla="*/ 1010970 w 1032573"/>
                <a:gd name="connsiteY21" fmla="*/ 190123 h 612618"/>
                <a:gd name="connsiteX22" fmla="*/ 959667 w 1032573"/>
                <a:gd name="connsiteY22" fmla="*/ 156927 h 612618"/>
                <a:gd name="connsiteX23" fmla="*/ 932507 w 1032573"/>
                <a:gd name="connsiteY23" fmla="*/ 57338 h 612618"/>
                <a:gd name="connsiteX24" fmla="*/ 917418 w 1032573"/>
                <a:gd name="connsiteY24" fmla="*/ 54321 h 612618"/>
                <a:gd name="connsiteX25" fmla="*/ 899311 w 1032573"/>
                <a:gd name="connsiteY25" fmla="*/ 33196 h 612618"/>
                <a:gd name="connsiteX26" fmla="*/ 878186 w 1032573"/>
                <a:gd name="connsiteY26" fmla="*/ 27160 h 612618"/>
                <a:gd name="connsiteX27" fmla="*/ 860079 w 1032573"/>
                <a:gd name="connsiteY27" fmla="*/ 0 h 612618"/>
                <a:gd name="connsiteX28" fmla="*/ 817830 w 1032573"/>
                <a:gd name="connsiteY28" fmla="*/ 21125 h 612618"/>
                <a:gd name="connsiteX29" fmla="*/ 754456 w 1032573"/>
                <a:gd name="connsiteY29" fmla="*/ 30178 h 612618"/>
                <a:gd name="connsiteX30" fmla="*/ 715224 w 1032573"/>
                <a:gd name="connsiteY30" fmla="*/ 30178 h 612618"/>
                <a:gd name="connsiteX31" fmla="*/ 654867 w 1032573"/>
                <a:gd name="connsiteY31" fmla="*/ 36214 h 612618"/>
                <a:gd name="connsiteX32" fmla="*/ 618654 w 1032573"/>
                <a:gd name="connsiteY32" fmla="*/ 18107 h 612618"/>
                <a:gd name="connsiteX33" fmla="*/ 582440 w 1032573"/>
                <a:gd name="connsiteY33" fmla="*/ 6036 h 612618"/>
                <a:gd name="connsiteX34" fmla="*/ 561315 w 1032573"/>
                <a:gd name="connsiteY34" fmla="*/ 27160 h 612618"/>
                <a:gd name="connsiteX35" fmla="*/ 588475 w 1032573"/>
                <a:gd name="connsiteY35" fmla="*/ 60356 h 612618"/>
                <a:gd name="connsiteX36" fmla="*/ 591493 w 1032573"/>
                <a:gd name="connsiteY36" fmla="*/ 84499 h 612618"/>
                <a:gd name="connsiteX37" fmla="*/ 546226 w 1032573"/>
                <a:gd name="connsiteY37" fmla="*/ 96570 h 612618"/>
                <a:gd name="connsiteX38" fmla="*/ 513030 w 1032573"/>
                <a:gd name="connsiteY38" fmla="*/ 108641 h 612618"/>
                <a:gd name="connsiteX39" fmla="*/ 459502 w 1032573"/>
                <a:gd name="connsiteY39" fmla="*/ 112933 h 612618"/>
                <a:gd name="connsiteX40" fmla="*/ 464267 w 1032573"/>
                <a:gd name="connsiteY40" fmla="*/ 181069 h 612618"/>
                <a:gd name="connsiteX41" fmla="*/ 437584 w 1032573"/>
                <a:gd name="connsiteY41" fmla="*/ 214265 h 612618"/>
                <a:gd name="connsiteX42" fmla="*/ 416459 w 1032573"/>
                <a:gd name="connsiteY42" fmla="*/ 247461 h 612618"/>
                <a:gd name="connsiteX43" fmla="*/ 392317 w 1032573"/>
                <a:gd name="connsiteY43" fmla="*/ 259533 h 612618"/>
                <a:gd name="connsiteX44" fmla="*/ 365157 w 1032573"/>
                <a:gd name="connsiteY44" fmla="*/ 235390 h 612618"/>
                <a:gd name="connsiteX45" fmla="*/ 356103 w 1032573"/>
                <a:gd name="connsiteY45" fmla="*/ 253497 h 612618"/>
                <a:gd name="connsiteX46" fmla="*/ 356103 w 1032573"/>
                <a:gd name="connsiteY46" fmla="*/ 277639 h 612618"/>
                <a:gd name="connsiteX47" fmla="*/ 356103 w 1032573"/>
                <a:gd name="connsiteY47" fmla="*/ 298764 h 612618"/>
                <a:gd name="connsiteX48" fmla="*/ 334978 w 1032573"/>
                <a:gd name="connsiteY48" fmla="*/ 286693 h 612618"/>
                <a:gd name="connsiteX49" fmla="*/ 316871 w 1032573"/>
                <a:gd name="connsiteY49" fmla="*/ 283675 h 612618"/>
                <a:gd name="connsiteX50" fmla="*/ 277640 w 1032573"/>
                <a:gd name="connsiteY50" fmla="*/ 316871 h 612618"/>
                <a:gd name="connsiteX51" fmla="*/ 262551 w 1032573"/>
                <a:gd name="connsiteY51" fmla="*/ 328942 h 612618"/>
                <a:gd name="connsiteX52" fmla="*/ 229355 w 1032573"/>
                <a:gd name="connsiteY52" fmla="*/ 334978 h 612618"/>
                <a:gd name="connsiteX53" fmla="*/ 211248 w 1032573"/>
                <a:gd name="connsiteY53" fmla="*/ 316871 h 612618"/>
                <a:gd name="connsiteX54" fmla="*/ 196158 w 1032573"/>
                <a:gd name="connsiteY54" fmla="*/ 310836 h 612618"/>
                <a:gd name="connsiteX55" fmla="*/ 132784 w 1032573"/>
                <a:gd name="connsiteY55" fmla="*/ 350067 h 612618"/>
                <a:gd name="connsiteX0" fmla="*/ 132784 w 1032573"/>
                <a:gd name="connsiteY0" fmla="*/ 350067 h 612618"/>
                <a:gd name="connsiteX1" fmla="*/ 141838 w 1032573"/>
                <a:gd name="connsiteY1" fmla="*/ 425513 h 612618"/>
                <a:gd name="connsiteX2" fmla="*/ 93553 w 1032573"/>
                <a:gd name="connsiteY2" fmla="*/ 452673 h 612618"/>
                <a:gd name="connsiteX3" fmla="*/ 90535 w 1032573"/>
                <a:gd name="connsiteY3" fmla="*/ 488887 h 612618"/>
                <a:gd name="connsiteX4" fmla="*/ 90535 w 1032573"/>
                <a:gd name="connsiteY4" fmla="*/ 503976 h 612618"/>
                <a:gd name="connsiteX5" fmla="*/ 0 w 1032573"/>
                <a:gd name="connsiteY5" fmla="*/ 482851 h 612618"/>
                <a:gd name="connsiteX6" fmla="*/ 0 w 1032573"/>
                <a:gd name="connsiteY6" fmla="*/ 570368 h 612618"/>
                <a:gd name="connsiteX7" fmla="*/ 15089 w 1032573"/>
                <a:gd name="connsiteY7" fmla="*/ 612618 h 612618"/>
                <a:gd name="connsiteX8" fmla="*/ 75446 w 1032573"/>
                <a:gd name="connsiteY8" fmla="*/ 609600 h 612618"/>
                <a:gd name="connsiteX9" fmla="*/ 135802 w 1032573"/>
                <a:gd name="connsiteY9" fmla="*/ 597529 h 612618"/>
                <a:gd name="connsiteX10" fmla="*/ 208230 w 1032573"/>
                <a:gd name="connsiteY10" fmla="*/ 564333 h 612618"/>
                <a:gd name="connsiteX11" fmla="*/ 310836 w 1032573"/>
                <a:gd name="connsiteY11" fmla="*/ 549243 h 612618"/>
                <a:gd name="connsiteX12" fmla="*/ 449656 w 1032573"/>
                <a:gd name="connsiteY12" fmla="*/ 522083 h 612618"/>
                <a:gd name="connsiteX13" fmla="*/ 624689 w 1032573"/>
                <a:gd name="connsiteY13" fmla="*/ 488887 h 612618"/>
                <a:gd name="connsiteX14" fmla="*/ 781616 w 1032573"/>
                <a:gd name="connsiteY14" fmla="*/ 464744 h 612618"/>
                <a:gd name="connsiteX15" fmla="*/ 841972 w 1032573"/>
                <a:gd name="connsiteY15" fmla="*/ 446637 h 612618"/>
                <a:gd name="connsiteX16" fmla="*/ 919330 w 1032573"/>
                <a:gd name="connsiteY16" fmla="*/ 406769 h 612618"/>
                <a:gd name="connsiteX17" fmla="*/ 941560 w 1032573"/>
                <a:gd name="connsiteY17" fmla="*/ 356103 h 612618"/>
                <a:gd name="connsiteX18" fmla="*/ 962685 w 1032573"/>
                <a:gd name="connsiteY18" fmla="*/ 301782 h 612618"/>
                <a:gd name="connsiteX19" fmla="*/ 999378 w 1032573"/>
                <a:gd name="connsiteY19" fmla="*/ 281763 h 612618"/>
                <a:gd name="connsiteX20" fmla="*/ 1032573 w 1032573"/>
                <a:gd name="connsiteY20" fmla="*/ 255709 h 612618"/>
                <a:gd name="connsiteX21" fmla="*/ 1010970 w 1032573"/>
                <a:gd name="connsiteY21" fmla="*/ 190123 h 612618"/>
                <a:gd name="connsiteX22" fmla="*/ 959667 w 1032573"/>
                <a:gd name="connsiteY22" fmla="*/ 156927 h 612618"/>
                <a:gd name="connsiteX23" fmla="*/ 932507 w 1032573"/>
                <a:gd name="connsiteY23" fmla="*/ 57338 h 612618"/>
                <a:gd name="connsiteX24" fmla="*/ 917418 w 1032573"/>
                <a:gd name="connsiteY24" fmla="*/ 54321 h 612618"/>
                <a:gd name="connsiteX25" fmla="*/ 899311 w 1032573"/>
                <a:gd name="connsiteY25" fmla="*/ 33196 h 612618"/>
                <a:gd name="connsiteX26" fmla="*/ 878186 w 1032573"/>
                <a:gd name="connsiteY26" fmla="*/ 27160 h 612618"/>
                <a:gd name="connsiteX27" fmla="*/ 860079 w 1032573"/>
                <a:gd name="connsiteY27" fmla="*/ 0 h 612618"/>
                <a:gd name="connsiteX28" fmla="*/ 817830 w 1032573"/>
                <a:gd name="connsiteY28" fmla="*/ 21125 h 612618"/>
                <a:gd name="connsiteX29" fmla="*/ 754456 w 1032573"/>
                <a:gd name="connsiteY29" fmla="*/ 30178 h 612618"/>
                <a:gd name="connsiteX30" fmla="*/ 715224 w 1032573"/>
                <a:gd name="connsiteY30" fmla="*/ 30178 h 612618"/>
                <a:gd name="connsiteX31" fmla="*/ 654867 w 1032573"/>
                <a:gd name="connsiteY31" fmla="*/ 36214 h 612618"/>
                <a:gd name="connsiteX32" fmla="*/ 618654 w 1032573"/>
                <a:gd name="connsiteY32" fmla="*/ 18107 h 612618"/>
                <a:gd name="connsiteX33" fmla="*/ 582440 w 1032573"/>
                <a:gd name="connsiteY33" fmla="*/ 6036 h 612618"/>
                <a:gd name="connsiteX34" fmla="*/ 561315 w 1032573"/>
                <a:gd name="connsiteY34" fmla="*/ 27160 h 612618"/>
                <a:gd name="connsiteX35" fmla="*/ 588475 w 1032573"/>
                <a:gd name="connsiteY35" fmla="*/ 60356 h 612618"/>
                <a:gd name="connsiteX36" fmla="*/ 591493 w 1032573"/>
                <a:gd name="connsiteY36" fmla="*/ 84499 h 612618"/>
                <a:gd name="connsiteX37" fmla="*/ 546226 w 1032573"/>
                <a:gd name="connsiteY37" fmla="*/ 96570 h 612618"/>
                <a:gd name="connsiteX38" fmla="*/ 513030 w 1032573"/>
                <a:gd name="connsiteY38" fmla="*/ 108641 h 612618"/>
                <a:gd name="connsiteX39" fmla="*/ 459502 w 1032573"/>
                <a:gd name="connsiteY39" fmla="*/ 112933 h 612618"/>
                <a:gd name="connsiteX40" fmla="*/ 464267 w 1032573"/>
                <a:gd name="connsiteY40" fmla="*/ 181069 h 612618"/>
                <a:gd name="connsiteX41" fmla="*/ 437584 w 1032573"/>
                <a:gd name="connsiteY41" fmla="*/ 214265 h 612618"/>
                <a:gd name="connsiteX42" fmla="*/ 416459 w 1032573"/>
                <a:gd name="connsiteY42" fmla="*/ 247461 h 612618"/>
                <a:gd name="connsiteX43" fmla="*/ 392317 w 1032573"/>
                <a:gd name="connsiteY43" fmla="*/ 259533 h 612618"/>
                <a:gd name="connsiteX44" fmla="*/ 365157 w 1032573"/>
                <a:gd name="connsiteY44" fmla="*/ 235390 h 612618"/>
                <a:gd name="connsiteX45" fmla="*/ 356103 w 1032573"/>
                <a:gd name="connsiteY45" fmla="*/ 253497 h 612618"/>
                <a:gd name="connsiteX46" fmla="*/ 356103 w 1032573"/>
                <a:gd name="connsiteY46" fmla="*/ 277639 h 612618"/>
                <a:gd name="connsiteX47" fmla="*/ 356103 w 1032573"/>
                <a:gd name="connsiteY47" fmla="*/ 298764 h 612618"/>
                <a:gd name="connsiteX48" fmla="*/ 334978 w 1032573"/>
                <a:gd name="connsiteY48" fmla="*/ 286693 h 612618"/>
                <a:gd name="connsiteX49" fmla="*/ 316871 w 1032573"/>
                <a:gd name="connsiteY49" fmla="*/ 283675 h 612618"/>
                <a:gd name="connsiteX50" fmla="*/ 277640 w 1032573"/>
                <a:gd name="connsiteY50" fmla="*/ 316871 h 612618"/>
                <a:gd name="connsiteX51" fmla="*/ 262551 w 1032573"/>
                <a:gd name="connsiteY51" fmla="*/ 328942 h 612618"/>
                <a:gd name="connsiteX52" fmla="*/ 229355 w 1032573"/>
                <a:gd name="connsiteY52" fmla="*/ 334978 h 612618"/>
                <a:gd name="connsiteX53" fmla="*/ 211248 w 1032573"/>
                <a:gd name="connsiteY53" fmla="*/ 316871 h 612618"/>
                <a:gd name="connsiteX54" fmla="*/ 196158 w 1032573"/>
                <a:gd name="connsiteY54" fmla="*/ 310836 h 612618"/>
                <a:gd name="connsiteX55" fmla="*/ 132784 w 1032573"/>
                <a:gd name="connsiteY55" fmla="*/ 350067 h 612618"/>
                <a:gd name="connsiteX0" fmla="*/ 132784 w 1032573"/>
                <a:gd name="connsiteY0" fmla="*/ 350067 h 612618"/>
                <a:gd name="connsiteX1" fmla="*/ 141838 w 1032573"/>
                <a:gd name="connsiteY1" fmla="*/ 425513 h 612618"/>
                <a:gd name="connsiteX2" fmla="*/ 93553 w 1032573"/>
                <a:gd name="connsiteY2" fmla="*/ 452673 h 612618"/>
                <a:gd name="connsiteX3" fmla="*/ 90535 w 1032573"/>
                <a:gd name="connsiteY3" fmla="*/ 488887 h 612618"/>
                <a:gd name="connsiteX4" fmla="*/ 90535 w 1032573"/>
                <a:gd name="connsiteY4" fmla="*/ 503976 h 612618"/>
                <a:gd name="connsiteX5" fmla="*/ 0 w 1032573"/>
                <a:gd name="connsiteY5" fmla="*/ 482851 h 612618"/>
                <a:gd name="connsiteX6" fmla="*/ 0 w 1032573"/>
                <a:gd name="connsiteY6" fmla="*/ 570368 h 612618"/>
                <a:gd name="connsiteX7" fmla="*/ 15089 w 1032573"/>
                <a:gd name="connsiteY7" fmla="*/ 612618 h 612618"/>
                <a:gd name="connsiteX8" fmla="*/ 75446 w 1032573"/>
                <a:gd name="connsiteY8" fmla="*/ 609600 h 612618"/>
                <a:gd name="connsiteX9" fmla="*/ 135802 w 1032573"/>
                <a:gd name="connsiteY9" fmla="*/ 597529 h 612618"/>
                <a:gd name="connsiteX10" fmla="*/ 208230 w 1032573"/>
                <a:gd name="connsiteY10" fmla="*/ 564333 h 612618"/>
                <a:gd name="connsiteX11" fmla="*/ 310836 w 1032573"/>
                <a:gd name="connsiteY11" fmla="*/ 549243 h 612618"/>
                <a:gd name="connsiteX12" fmla="*/ 449656 w 1032573"/>
                <a:gd name="connsiteY12" fmla="*/ 522083 h 612618"/>
                <a:gd name="connsiteX13" fmla="*/ 624689 w 1032573"/>
                <a:gd name="connsiteY13" fmla="*/ 488887 h 612618"/>
                <a:gd name="connsiteX14" fmla="*/ 781616 w 1032573"/>
                <a:gd name="connsiteY14" fmla="*/ 464744 h 612618"/>
                <a:gd name="connsiteX15" fmla="*/ 841972 w 1032573"/>
                <a:gd name="connsiteY15" fmla="*/ 446637 h 612618"/>
                <a:gd name="connsiteX16" fmla="*/ 919330 w 1032573"/>
                <a:gd name="connsiteY16" fmla="*/ 406769 h 612618"/>
                <a:gd name="connsiteX17" fmla="*/ 941560 w 1032573"/>
                <a:gd name="connsiteY17" fmla="*/ 356103 h 612618"/>
                <a:gd name="connsiteX18" fmla="*/ 969834 w 1032573"/>
                <a:gd name="connsiteY18" fmla="*/ 308924 h 612618"/>
                <a:gd name="connsiteX19" fmla="*/ 999378 w 1032573"/>
                <a:gd name="connsiteY19" fmla="*/ 281763 h 612618"/>
                <a:gd name="connsiteX20" fmla="*/ 1032573 w 1032573"/>
                <a:gd name="connsiteY20" fmla="*/ 255709 h 612618"/>
                <a:gd name="connsiteX21" fmla="*/ 1010970 w 1032573"/>
                <a:gd name="connsiteY21" fmla="*/ 190123 h 612618"/>
                <a:gd name="connsiteX22" fmla="*/ 959667 w 1032573"/>
                <a:gd name="connsiteY22" fmla="*/ 156927 h 612618"/>
                <a:gd name="connsiteX23" fmla="*/ 932507 w 1032573"/>
                <a:gd name="connsiteY23" fmla="*/ 57338 h 612618"/>
                <a:gd name="connsiteX24" fmla="*/ 917418 w 1032573"/>
                <a:gd name="connsiteY24" fmla="*/ 54321 h 612618"/>
                <a:gd name="connsiteX25" fmla="*/ 899311 w 1032573"/>
                <a:gd name="connsiteY25" fmla="*/ 33196 h 612618"/>
                <a:gd name="connsiteX26" fmla="*/ 878186 w 1032573"/>
                <a:gd name="connsiteY26" fmla="*/ 27160 h 612618"/>
                <a:gd name="connsiteX27" fmla="*/ 860079 w 1032573"/>
                <a:gd name="connsiteY27" fmla="*/ 0 h 612618"/>
                <a:gd name="connsiteX28" fmla="*/ 817830 w 1032573"/>
                <a:gd name="connsiteY28" fmla="*/ 21125 h 612618"/>
                <a:gd name="connsiteX29" fmla="*/ 754456 w 1032573"/>
                <a:gd name="connsiteY29" fmla="*/ 30178 h 612618"/>
                <a:gd name="connsiteX30" fmla="*/ 715224 w 1032573"/>
                <a:gd name="connsiteY30" fmla="*/ 30178 h 612618"/>
                <a:gd name="connsiteX31" fmla="*/ 654867 w 1032573"/>
                <a:gd name="connsiteY31" fmla="*/ 36214 h 612618"/>
                <a:gd name="connsiteX32" fmla="*/ 618654 w 1032573"/>
                <a:gd name="connsiteY32" fmla="*/ 18107 h 612618"/>
                <a:gd name="connsiteX33" fmla="*/ 582440 w 1032573"/>
                <a:gd name="connsiteY33" fmla="*/ 6036 h 612618"/>
                <a:gd name="connsiteX34" fmla="*/ 561315 w 1032573"/>
                <a:gd name="connsiteY34" fmla="*/ 27160 h 612618"/>
                <a:gd name="connsiteX35" fmla="*/ 588475 w 1032573"/>
                <a:gd name="connsiteY35" fmla="*/ 60356 h 612618"/>
                <a:gd name="connsiteX36" fmla="*/ 591493 w 1032573"/>
                <a:gd name="connsiteY36" fmla="*/ 84499 h 612618"/>
                <a:gd name="connsiteX37" fmla="*/ 546226 w 1032573"/>
                <a:gd name="connsiteY37" fmla="*/ 96570 h 612618"/>
                <a:gd name="connsiteX38" fmla="*/ 513030 w 1032573"/>
                <a:gd name="connsiteY38" fmla="*/ 108641 h 612618"/>
                <a:gd name="connsiteX39" fmla="*/ 459502 w 1032573"/>
                <a:gd name="connsiteY39" fmla="*/ 112933 h 612618"/>
                <a:gd name="connsiteX40" fmla="*/ 464267 w 1032573"/>
                <a:gd name="connsiteY40" fmla="*/ 181069 h 612618"/>
                <a:gd name="connsiteX41" fmla="*/ 437584 w 1032573"/>
                <a:gd name="connsiteY41" fmla="*/ 214265 h 612618"/>
                <a:gd name="connsiteX42" fmla="*/ 416459 w 1032573"/>
                <a:gd name="connsiteY42" fmla="*/ 247461 h 612618"/>
                <a:gd name="connsiteX43" fmla="*/ 392317 w 1032573"/>
                <a:gd name="connsiteY43" fmla="*/ 259533 h 612618"/>
                <a:gd name="connsiteX44" fmla="*/ 365157 w 1032573"/>
                <a:gd name="connsiteY44" fmla="*/ 235390 h 612618"/>
                <a:gd name="connsiteX45" fmla="*/ 356103 w 1032573"/>
                <a:gd name="connsiteY45" fmla="*/ 253497 h 612618"/>
                <a:gd name="connsiteX46" fmla="*/ 356103 w 1032573"/>
                <a:gd name="connsiteY46" fmla="*/ 277639 h 612618"/>
                <a:gd name="connsiteX47" fmla="*/ 356103 w 1032573"/>
                <a:gd name="connsiteY47" fmla="*/ 298764 h 612618"/>
                <a:gd name="connsiteX48" fmla="*/ 334978 w 1032573"/>
                <a:gd name="connsiteY48" fmla="*/ 286693 h 612618"/>
                <a:gd name="connsiteX49" fmla="*/ 316871 w 1032573"/>
                <a:gd name="connsiteY49" fmla="*/ 283675 h 612618"/>
                <a:gd name="connsiteX50" fmla="*/ 277640 w 1032573"/>
                <a:gd name="connsiteY50" fmla="*/ 316871 h 612618"/>
                <a:gd name="connsiteX51" fmla="*/ 262551 w 1032573"/>
                <a:gd name="connsiteY51" fmla="*/ 328942 h 612618"/>
                <a:gd name="connsiteX52" fmla="*/ 229355 w 1032573"/>
                <a:gd name="connsiteY52" fmla="*/ 334978 h 612618"/>
                <a:gd name="connsiteX53" fmla="*/ 211248 w 1032573"/>
                <a:gd name="connsiteY53" fmla="*/ 316871 h 612618"/>
                <a:gd name="connsiteX54" fmla="*/ 196158 w 1032573"/>
                <a:gd name="connsiteY54" fmla="*/ 310836 h 612618"/>
                <a:gd name="connsiteX55" fmla="*/ 132784 w 1032573"/>
                <a:gd name="connsiteY55" fmla="*/ 350067 h 612618"/>
                <a:gd name="connsiteX0" fmla="*/ 132784 w 1032573"/>
                <a:gd name="connsiteY0" fmla="*/ 350067 h 612618"/>
                <a:gd name="connsiteX1" fmla="*/ 141838 w 1032573"/>
                <a:gd name="connsiteY1" fmla="*/ 425513 h 612618"/>
                <a:gd name="connsiteX2" fmla="*/ 93553 w 1032573"/>
                <a:gd name="connsiteY2" fmla="*/ 452673 h 612618"/>
                <a:gd name="connsiteX3" fmla="*/ 90535 w 1032573"/>
                <a:gd name="connsiteY3" fmla="*/ 488887 h 612618"/>
                <a:gd name="connsiteX4" fmla="*/ 90535 w 1032573"/>
                <a:gd name="connsiteY4" fmla="*/ 503976 h 612618"/>
                <a:gd name="connsiteX5" fmla="*/ 0 w 1032573"/>
                <a:gd name="connsiteY5" fmla="*/ 482851 h 612618"/>
                <a:gd name="connsiteX6" fmla="*/ 0 w 1032573"/>
                <a:gd name="connsiteY6" fmla="*/ 570368 h 612618"/>
                <a:gd name="connsiteX7" fmla="*/ 15089 w 1032573"/>
                <a:gd name="connsiteY7" fmla="*/ 612618 h 612618"/>
                <a:gd name="connsiteX8" fmla="*/ 75446 w 1032573"/>
                <a:gd name="connsiteY8" fmla="*/ 609600 h 612618"/>
                <a:gd name="connsiteX9" fmla="*/ 135802 w 1032573"/>
                <a:gd name="connsiteY9" fmla="*/ 597529 h 612618"/>
                <a:gd name="connsiteX10" fmla="*/ 208230 w 1032573"/>
                <a:gd name="connsiteY10" fmla="*/ 564333 h 612618"/>
                <a:gd name="connsiteX11" fmla="*/ 310836 w 1032573"/>
                <a:gd name="connsiteY11" fmla="*/ 549243 h 612618"/>
                <a:gd name="connsiteX12" fmla="*/ 449656 w 1032573"/>
                <a:gd name="connsiteY12" fmla="*/ 522083 h 612618"/>
                <a:gd name="connsiteX13" fmla="*/ 624689 w 1032573"/>
                <a:gd name="connsiteY13" fmla="*/ 488887 h 612618"/>
                <a:gd name="connsiteX14" fmla="*/ 781616 w 1032573"/>
                <a:gd name="connsiteY14" fmla="*/ 464744 h 612618"/>
                <a:gd name="connsiteX15" fmla="*/ 841972 w 1032573"/>
                <a:gd name="connsiteY15" fmla="*/ 446637 h 612618"/>
                <a:gd name="connsiteX16" fmla="*/ 919330 w 1032573"/>
                <a:gd name="connsiteY16" fmla="*/ 406769 h 612618"/>
                <a:gd name="connsiteX17" fmla="*/ 941560 w 1032573"/>
                <a:gd name="connsiteY17" fmla="*/ 356103 h 612618"/>
                <a:gd name="connsiteX18" fmla="*/ 969834 w 1032573"/>
                <a:gd name="connsiteY18" fmla="*/ 308924 h 612618"/>
                <a:gd name="connsiteX19" fmla="*/ 999378 w 1032573"/>
                <a:gd name="connsiteY19" fmla="*/ 281763 h 612618"/>
                <a:gd name="connsiteX20" fmla="*/ 1032573 w 1032573"/>
                <a:gd name="connsiteY20" fmla="*/ 255709 h 612618"/>
                <a:gd name="connsiteX21" fmla="*/ 1018118 w 1032573"/>
                <a:gd name="connsiteY21" fmla="*/ 180601 h 612618"/>
                <a:gd name="connsiteX22" fmla="*/ 959667 w 1032573"/>
                <a:gd name="connsiteY22" fmla="*/ 156927 h 612618"/>
                <a:gd name="connsiteX23" fmla="*/ 932507 w 1032573"/>
                <a:gd name="connsiteY23" fmla="*/ 57338 h 612618"/>
                <a:gd name="connsiteX24" fmla="*/ 917418 w 1032573"/>
                <a:gd name="connsiteY24" fmla="*/ 54321 h 612618"/>
                <a:gd name="connsiteX25" fmla="*/ 899311 w 1032573"/>
                <a:gd name="connsiteY25" fmla="*/ 33196 h 612618"/>
                <a:gd name="connsiteX26" fmla="*/ 878186 w 1032573"/>
                <a:gd name="connsiteY26" fmla="*/ 27160 h 612618"/>
                <a:gd name="connsiteX27" fmla="*/ 860079 w 1032573"/>
                <a:gd name="connsiteY27" fmla="*/ 0 h 612618"/>
                <a:gd name="connsiteX28" fmla="*/ 817830 w 1032573"/>
                <a:gd name="connsiteY28" fmla="*/ 21125 h 612618"/>
                <a:gd name="connsiteX29" fmla="*/ 754456 w 1032573"/>
                <a:gd name="connsiteY29" fmla="*/ 30178 h 612618"/>
                <a:gd name="connsiteX30" fmla="*/ 715224 w 1032573"/>
                <a:gd name="connsiteY30" fmla="*/ 30178 h 612618"/>
                <a:gd name="connsiteX31" fmla="*/ 654867 w 1032573"/>
                <a:gd name="connsiteY31" fmla="*/ 36214 h 612618"/>
                <a:gd name="connsiteX32" fmla="*/ 618654 w 1032573"/>
                <a:gd name="connsiteY32" fmla="*/ 18107 h 612618"/>
                <a:gd name="connsiteX33" fmla="*/ 582440 w 1032573"/>
                <a:gd name="connsiteY33" fmla="*/ 6036 h 612618"/>
                <a:gd name="connsiteX34" fmla="*/ 561315 w 1032573"/>
                <a:gd name="connsiteY34" fmla="*/ 27160 h 612618"/>
                <a:gd name="connsiteX35" fmla="*/ 588475 w 1032573"/>
                <a:gd name="connsiteY35" fmla="*/ 60356 h 612618"/>
                <a:gd name="connsiteX36" fmla="*/ 591493 w 1032573"/>
                <a:gd name="connsiteY36" fmla="*/ 84499 h 612618"/>
                <a:gd name="connsiteX37" fmla="*/ 546226 w 1032573"/>
                <a:gd name="connsiteY37" fmla="*/ 96570 h 612618"/>
                <a:gd name="connsiteX38" fmla="*/ 513030 w 1032573"/>
                <a:gd name="connsiteY38" fmla="*/ 108641 h 612618"/>
                <a:gd name="connsiteX39" fmla="*/ 459502 w 1032573"/>
                <a:gd name="connsiteY39" fmla="*/ 112933 h 612618"/>
                <a:gd name="connsiteX40" fmla="*/ 464267 w 1032573"/>
                <a:gd name="connsiteY40" fmla="*/ 181069 h 612618"/>
                <a:gd name="connsiteX41" fmla="*/ 437584 w 1032573"/>
                <a:gd name="connsiteY41" fmla="*/ 214265 h 612618"/>
                <a:gd name="connsiteX42" fmla="*/ 416459 w 1032573"/>
                <a:gd name="connsiteY42" fmla="*/ 247461 h 612618"/>
                <a:gd name="connsiteX43" fmla="*/ 392317 w 1032573"/>
                <a:gd name="connsiteY43" fmla="*/ 259533 h 612618"/>
                <a:gd name="connsiteX44" fmla="*/ 365157 w 1032573"/>
                <a:gd name="connsiteY44" fmla="*/ 235390 h 612618"/>
                <a:gd name="connsiteX45" fmla="*/ 356103 w 1032573"/>
                <a:gd name="connsiteY45" fmla="*/ 253497 h 612618"/>
                <a:gd name="connsiteX46" fmla="*/ 356103 w 1032573"/>
                <a:gd name="connsiteY46" fmla="*/ 277639 h 612618"/>
                <a:gd name="connsiteX47" fmla="*/ 356103 w 1032573"/>
                <a:gd name="connsiteY47" fmla="*/ 298764 h 612618"/>
                <a:gd name="connsiteX48" fmla="*/ 334978 w 1032573"/>
                <a:gd name="connsiteY48" fmla="*/ 286693 h 612618"/>
                <a:gd name="connsiteX49" fmla="*/ 316871 w 1032573"/>
                <a:gd name="connsiteY49" fmla="*/ 283675 h 612618"/>
                <a:gd name="connsiteX50" fmla="*/ 277640 w 1032573"/>
                <a:gd name="connsiteY50" fmla="*/ 316871 h 612618"/>
                <a:gd name="connsiteX51" fmla="*/ 262551 w 1032573"/>
                <a:gd name="connsiteY51" fmla="*/ 328942 h 612618"/>
                <a:gd name="connsiteX52" fmla="*/ 229355 w 1032573"/>
                <a:gd name="connsiteY52" fmla="*/ 334978 h 612618"/>
                <a:gd name="connsiteX53" fmla="*/ 211248 w 1032573"/>
                <a:gd name="connsiteY53" fmla="*/ 316871 h 612618"/>
                <a:gd name="connsiteX54" fmla="*/ 196158 w 1032573"/>
                <a:gd name="connsiteY54" fmla="*/ 310836 h 612618"/>
                <a:gd name="connsiteX55" fmla="*/ 132784 w 1032573"/>
                <a:gd name="connsiteY55" fmla="*/ 350067 h 612618"/>
                <a:gd name="connsiteX0" fmla="*/ 132784 w 1032573"/>
                <a:gd name="connsiteY0" fmla="*/ 350067 h 612618"/>
                <a:gd name="connsiteX1" fmla="*/ 141838 w 1032573"/>
                <a:gd name="connsiteY1" fmla="*/ 425513 h 612618"/>
                <a:gd name="connsiteX2" fmla="*/ 93553 w 1032573"/>
                <a:gd name="connsiteY2" fmla="*/ 452673 h 612618"/>
                <a:gd name="connsiteX3" fmla="*/ 90535 w 1032573"/>
                <a:gd name="connsiteY3" fmla="*/ 488887 h 612618"/>
                <a:gd name="connsiteX4" fmla="*/ 90535 w 1032573"/>
                <a:gd name="connsiteY4" fmla="*/ 503976 h 612618"/>
                <a:gd name="connsiteX5" fmla="*/ 0 w 1032573"/>
                <a:gd name="connsiteY5" fmla="*/ 482851 h 612618"/>
                <a:gd name="connsiteX6" fmla="*/ 0 w 1032573"/>
                <a:gd name="connsiteY6" fmla="*/ 570368 h 612618"/>
                <a:gd name="connsiteX7" fmla="*/ 15089 w 1032573"/>
                <a:gd name="connsiteY7" fmla="*/ 612618 h 612618"/>
                <a:gd name="connsiteX8" fmla="*/ 75446 w 1032573"/>
                <a:gd name="connsiteY8" fmla="*/ 609600 h 612618"/>
                <a:gd name="connsiteX9" fmla="*/ 135802 w 1032573"/>
                <a:gd name="connsiteY9" fmla="*/ 597529 h 612618"/>
                <a:gd name="connsiteX10" fmla="*/ 208230 w 1032573"/>
                <a:gd name="connsiteY10" fmla="*/ 564333 h 612618"/>
                <a:gd name="connsiteX11" fmla="*/ 310836 w 1032573"/>
                <a:gd name="connsiteY11" fmla="*/ 549243 h 612618"/>
                <a:gd name="connsiteX12" fmla="*/ 449656 w 1032573"/>
                <a:gd name="connsiteY12" fmla="*/ 522083 h 612618"/>
                <a:gd name="connsiteX13" fmla="*/ 624689 w 1032573"/>
                <a:gd name="connsiteY13" fmla="*/ 488887 h 612618"/>
                <a:gd name="connsiteX14" fmla="*/ 781616 w 1032573"/>
                <a:gd name="connsiteY14" fmla="*/ 464744 h 612618"/>
                <a:gd name="connsiteX15" fmla="*/ 841972 w 1032573"/>
                <a:gd name="connsiteY15" fmla="*/ 446637 h 612618"/>
                <a:gd name="connsiteX16" fmla="*/ 919330 w 1032573"/>
                <a:gd name="connsiteY16" fmla="*/ 406769 h 612618"/>
                <a:gd name="connsiteX17" fmla="*/ 951092 w 1032573"/>
                <a:gd name="connsiteY17" fmla="*/ 356103 h 612618"/>
                <a:gd name="connsiteX18" fmla="*/ 969834 w 1032573"/>
                <a:gd name="connsiteY18" fmla="*/ 308924 h 612618"/>
                <a:gd name="connsiteX19" fmla="*/ 999378 w 1032573"/>
                <a:gd name="connsiteY19" fmla="*/ 281763 h 612618"/>
                <a:gd name="connsiteX20" fmla="*/ 1032573 w 1032573"/>
                <a:gd name="connsiteY20" fmla="*/ 255709 h 612618"/>
                <a:gd name="connsiteX21" fmla="*/ 1018118 w 1032573"/>
                <a:gd name="connsiteY21" fmla="*/ 180601 h 612618"/>
                <a:gd name="connsiteX22" fmla="*/ 959667 w 1032573"/>
                <a:gd name="connsiteY22" fmla="*/ 156927 h 612618"/>
                <a:gd name="connsiteX23" fmla="*/ 932507 w 1032573"/>
                <a:gd name="connsiteY23" fmla="*/ 57338 h 612618"/>
                <a:gd name="connsiteX24" fmla="*/ 917418 w 1032573"/>
                <a:gd name="connsiteY24" fmla="*/ 54321 h 612618"/>
                <a:gd name="connsiteX25" fmla="*/ 899311 w 1032573"/>
                <a:gd name="connsiteY25" fmla="*/ 33196 h 612618"/>
                <a:gd name="connsiteX26" fmla="*/ 878186 w 1032573"/>
                <a:gd name="connsiteY26" fmla="*/ 27160 h 612618"/>
                <a:gd name="connsiteX27" fmla="*/ 860079 w 1032573"/>
                <a:gd name="connsiteY27" fmla="*/ 0 h 612618"/>
                <a:gd name="connsiteX28" fmla="*/ 817830 w 1032573"/>
                <a:gd name="connsiteY28" fmla="*/ 21125 h 612618"/>
                <a:gd name="connsiteX29" fmla="*/ 754456 w 1032573"/>
                <a:gd name="connsiteY29" fmla="*/ 30178 h 612618"/>
                <a:gd name="connsiteX30" fmla="*/ 715224 w 1032573"/>
                <a:gd name="connsiteY30" fmla="*/ 30178 h 612618"/>
                <a:gd name="connsiteX31" fmla="*/ 654867 w 1032573"/>
                <a:gd name="connsiteY31" fmla="*/ 36214 h 612618"/>
                <a:gd name="connsiteX32" fmla="*/ 618654 w 1032573"/>
                <a:gd name="connsiteY32" fmla="*/ 18107 h 612618"/>
                <a:gd name="connsiteX33" fmla="*/ 582440 w 1032573"/>
                <a:gd name="connsiteY33" fmla="*/ 6036 h 612618"/>
                <a:gd name="connsiteX34" fmla="*/ 561315 w 1032573"/>
                <a:gd name="connsiteY34" fmla="*/ 27160 h 612618"/>
                <a:gd name="connsiteX35" fmla="*/ 588475 w 1032573"/>
                <a:gd name="connsiteY35" fmla="*/ 60356 h 612618"/>
                <a:gd name="connsiteX36" fmla="*/ 591493 w 1032573"/>
                <a:gd name="connsiteY36" fmla="*/ 84499 h 612618"/>
                <a:gd name="connsiteX37" fmla="*/ 546226 w 1032573"/>
                <a:gd name="connsiteY37" fmla="*/ 96570 h 612618"/>
                <a:gd name="connsiteX38" fmla="*/ 513030 w 1032573"/>
                <a:gd name="connsiteY38" fmla="*/ 108641 h 612618"/>
                <a:gd name="connsiteX39" fmla="*/ 459502 w 1032573"/>
                <a:gd name="connsiteY39" fmla="*/ 112933 h 612618"/>
                <a:gd name="connsiteX40" fmla="*/ 464267 w 1032573"/>
                <a:gd name="connsiteY40" fmla="*/ 181069 h 612618"/>
                <a:gd name="connsiteX41" fmla="*/ 437584 w 1032573"/>
                <a:gd name="connsiteY41" fmla="*/ 214265 h 612618"/>
                <a:gd name="connsiteX42" fmla="*/ 416459 w 1032573"/>
                <a:gd name="connsiteY42" fmla="*/ 247461 h 612618"/>
                <a:gd name="connsiteX43" fmla="*/ 392317 w 1032573"/>
                <a:gd name="connsiteY43" fmla="*/ 259533 h 612618"/>
                <a:gd name="connsiteX44" fmla="*/ 365157 w 1032573"/>
                <a:gd name="connsiteY44" fmla="*/ 235390 h 612618"/>
                <a:gd name="connsiteX45" fmla="*/ 356103 w 1032573"/>
                <a:gd name="connsiteY45" fmla="*/ 253497 h 612618"/>
                <a:gd name="connsiteX46" fmla="*/ 356103 w 1032573"/>
                <a:gd name="connsiteY46" fmla="*/ 277639 h 612618"/>
                <a:gd name="connsiteX47" fmla="*/ 356103 w 1032573"/>
                <a:gd name="connsiteY47" fmla="*/ 298764 h 612618"/>
                <a:gd name="connsiteX48" fmla="*/ 334978 w 1032573"/>
                <a:gd name="connsiteY48" fmla="*/ 286693 h 612618"/>
                <a:gd name="connsiteX49" fmla="*/ 316871 w 1032573"/>
                <a:gd name="connsiteY49" fmla="*/ 283675 h 612618"/>
                <a:gd name="connsiteX50" fmla="*/ 277640 w 1032573"/>
                <a:gd name="connsiteY50" fmla="*/ 316871 h 612618"/>
                <a:gd name="connsiteX51" fmla="*/ 262551 w 1032573"/>
                <a:gd name="connsiteY51" fmla="*/ 328942 h 612618"/>
                <a:gd name="connsiteX52" fmla="*/ 229355 w 1032573"/>
                <a:gd name="connsiteY52" fmla="*/ 334978 h 612618"/>
                <a:gd name="connsiteX53" fmla="*/ 211248 w 1032573"/>
                <a:gd name="connsiteY53" fmla="*/ 316871 h 612618"/>
                <a:gd name="connsiteX54" fmla="*/ 196158 w 1032573"/>
                <a:gd name="connsiteY54" fmla="*/ 310836 h 612618"/>
                <a:gd name="connsiteX55" fmla="*/ 132784 w 1032573"/>
                <a:gd name="connsiteY55" fmla="*/ 350067 h 612618"/>
                <a:gd name="connsiteX0" fmla="*/ 132784 w 1032573"/>
                <a:gd name="connsiteY0" fmla="*/ 350067 h 612618"/>
                <a:gd name="connsiteX1" fmla="*/ 141838 w 1032573"/>
                <a:gd name="connsiteY1" fmla="*/ 425513 h 612618"/>
                <a:gd name="connsiteX2" fmla="*/ 93553 w 1032573"/>
                <a:gd name="connsiteY2" fmla="*/ 452673 h 612618"/>
                <a:gd name="connsiteX3" fmla="*/ 90535 w 1032573"/>
                <a:gd name="connsiteY3" fmla="*/ 488887 h 612618"/>
                <a:gd name="connsiteX4" fmla="*/ 90535 w 1032573"/>
                <a:gd name="connsiteY4" fmla="*/ 503976 h 612618"/>
                <a:gd name="connsiteX5" fmla="*/ 0 w 1032573"/>
                <a:gd name="connsiteY5" fmla="*/ 482851 h 612618"/>
                <a:gd name="connsiteX6" fmla="*/ 0 w 1032573"/>
                <a:gd name="connsiteY6" fmla="*/ 570368 h 612618"/>
                <a:gd name="connsiteX7" fmla="*/ 15089 w 1032573"/>
                <a:gd name="connsiteY7" fmla="*/ 612618 h 612618"/>
                <a:gd name="connsiteX8" fmla="*/ 75446 w 1032573"/>
                <a:gd name="connsiteY8" fmla="*/ 609600 h 612618"/>
                <a:gd name="connsiteX9" fmla="*/ 135802 w 1032573"/>
                <a:gd name="connsiteY9" fmla="*/ 597529 h 612618"/>
                <a:gd name="connsiteX10" fmla="*/ 208230 w 1032573"/>
                <a:gd name="connsiteY10" fmla="*/ 564333 h 612618"/>
                <a:gd name="connsiteX11" fmla="*/ 310836 w 1032573"/>
                <a:gd name="connsiteY11" fmla="*/ 549243 h 612618"/>
                <a:gd name="connsiteX12" fmla="*/ 449656 w 1032573"/>
                <a:gd name="connsiteY12" fmla="*/ 522083 h 612618"/>
                <a:gd name="connsiteX13" fmla="*/ 624689 w 1032573"/>
                <a:gd name="connsiteY13" fmla="*/ 488887 h 612618"/>
                <a:gd name="connsiteX14" fmla="*/ 781616 w 1032573"/>
                <a:gd name="connsiteY14" fmla="*/ 464744 h 612618"/>
                <a:gd name="connsiteX15" fmla="*/ 841972 w 1032573"/>
                <a:gd name="connsiteY15" fmla="*/ 446637 h 612618"/>
                <a:gd name="connsiteX16" fmla="*/ 919330 w 1032573"/>
                <a:gd name="connsiteY16" fmla="*/ 406769 h 612618"/>
                <a:gd name="connsiteX17" fmla="*/ 951092 w 1032573"/>
                <a:gd name="connsiteY17" fmla="*/ 356103 h 612618"/>
                <a:gd name="connsiteX18" fmla="*/ 969834 w 1032573"/>
                <a:gd name="connsiteY18" fmla="*/ 308924 h 612618"/>
                <a:gd name="connsiteX19" fmla="*/ 999378 w 1032573"/>
                <a:gd name="connsiteY19" fmla="*/ 281763 h 612618"/>
                <a:gd name="connsiteX20" fmla="*/ 1032573 w 1032573"/>
                <a:gd name="connsiteY20" fmla="*/ 255709 h 612618"/>
                <a:gd name="connsiteX21" fmla="*/ 1018118 w 1032573"/>
                <a:gd name="connsiteY21" fmla="*/ 180601 h 612618"/>
                <a:gd name="connsiteX22" fmla="*/ 959667 w 1032573"/>
                <a:gd name="connsiteY22" fmla="*/ 156927 h 612618"/>
                <a:gd name="connsiteX23" fmla="*/ 932507 w 1032573"/>
                <a:gd name="connsiteY23" fmla="*/ 57338 h 612618"/>
                <a:gd name="connsiteX24" fmla="*/ 917418 w 1032573"/>
                <a:gd name="connsiteY24" fmla="*/ 54321 h 612618"/>
                <a:gd name="connsiteX25" fmla="*/ 899311 w 1032573"/>
                <a:gd name="connsiteY25" fmla="*/ 33196 h 612618"/>
                <a:gd name="connsiteX26" fmla="*/ 878186 w 1032573"/>
                <a:gd name="connsiteY26" fmla="*/ 27160 h 612618"/>
                <a:gd name="connsiteX27" fmla="*/ 860079 w 1032573"/>
                <a:gd name="connsiteY27" fmla="*/ 0 h 612618"/>
                <a:gd name="connsiteX28" fmla="*/ 817830 w 1032573"/>
                <a:gd name="connsiteY28" fmla="*/ 21125 h 612618"/>
                <a:gd name="connsiteX29" fmla="*/ 754456 w 1032573"/>
                <a:gd name="connsiteY29" fmla="*/ 30178 h 612618"/>
                <a:gd name="connsiteX30" fmla="*/ 715224 w 1032573"/>
                <a:gd name="connsiteY30" fmla="*/ 30178 h 612618"/>
                <a:gd name="connsiteX31" fmla="*/ 654867 w 1032573"/>
                <a:gd name="connsiteY31" fmla="*/ 36214 h 612618"/>
                <a:gd name="connsiteX32" fmla="*/ 618654 w 1032573"/>
                <a:gd name="connsiteY32" fmla="*/ 18107 h 612618"/>
                <a:gd name="connsiteX33" fmla="*/ 582440 w 1032573"/>
                <a:gd name="connsiteY33" fmla="*/ 6036 h 612618"/>
                <a:gd name="connsiteX34" fmla="*/ 561315 w 1032573"/>
                <a:gd name="connsiteY34" fmla="*/ 27160 h 612618"/>
                <a:gd name="connsiteX35" fmla="*/ 576561 w 1032573"/>
                <a:gd name="connsiteY35" fmla="*/ 60356 h 612618"/>
                <a:gd name="connsiteX36" fmla="*/ 591493 w 1032573"/>
                <a:gd name="connsiteY36" fmla="*/ 84499 h 612618"/>
                <a:gd name="connsiteX37" fmla="*/ 546226 w 1032573"/>
                <a:gd name="connsiteY37" fmla="*/ 96570 h 612618"/>
                <a:gd name="connsiteX38" fmla="*/ 513030 w 1032573"/>
                <a:gd name="connsiteY38" fmla="*/ 108641 h 612618"/>
                <a:gd name="connsiteX39" fmla="*/ 459502 w 1032573"/>
                <a:gd name="connsiteY39" fmla="*/ 112933 h 612618"/>
                <a:gd name="connsiteX40" fmla="*/ 464267 w 1032573"/>
                <a:gd name="connsiteY40" fmla="*/ 181069 h 612618"/>
                <a:gd name="connsiteX41" fmla="*/ 437584 w 1032573"/>
                <a:gd name="connsiteY41" fmla="*/ 214265 h 612618"/>
                <a:gd name="connsiteX42" fmla="*/ 416459 w 1032573"/>
                <a:gd name="connsiteY42" fmla="*/ 247461 h 612618"/>
                <a:gd name="connsiteX43" fmla="*/ 392317 w 1032573"/>
                <a:gd name="connsiteY43" fmla="*/ 259533 h 612618"/>
                <a:gd name="connsiteX44" fmla="*/ 365157 w 1032573"/>
                <a:gd name="connsiteY44" fmla="*/ 235390 h 612618"/>
                <a:gd name="connsiteX45" fmla="*/ 356103 w 1032573"/>
                <a:gd name="connsiteY45" fmla="*/ 253497 h 612618"/>
                <a:gd name="connsiteX46" fmla="*/ 356103 w 1032573"/>
                <a:gd name="connsiteY46" fmla="*/ 277639 h 612618"/>
                <a:gd name="connsiteX47" fmla="*/ 356103 w 1032573"/>
                <a:gd name="connsiteY47" fmla="*/ 298764 h 612618"/>
                <a:gd name="connsiteX48" fmla="*/ 334978 w 1032573"/>
                <a:gd name="connsiteY48" fmla="*/ 286693 h 612618"/>
                <a:gd name="connsiteX49" fmla="*/ 316871 w 1032573"/>
                <a:gd name="connsiteY49" fmla="*/ 283675 h 612618"/>
                <a:gd name="connsiteX50" fmla="*/ 277640 w 1032573"/>
                <a:gd name="connsiteY50" fmla="*/ 316871 h 612618"/>
                <a:gd name="connsiteX51" fmla="*/ 262551 w 1032573"/>
                <a:gd name="connsiteY51" fmla="*/ 328942 h 612618"/>
                <a:gd name="connsiteX52" fmla="*/ 229355 w 1032573"/>
                <a:gd name="connsiteY52" fmla="*/ 334978 h 612618"/>
                <a:gd name="connsiteX53" fmla="*/ 211248 w 1032573"/>
                <a:gd name="connsiteY53" fmla="*/ 316871 h 612618"/>
                <a:gd name="connsiteX54" fmla="*/ 196158 w 1032573"/>
                <a:gd name="connsiteY54" fmla="*/ 310836 h 612618"/>
                <a:gd name="connsiteX55" fmla="*/ 132784 w 1032573"/>
                <a:gd name="connsiteY55" fmla="*/ 350067 h 612618"/>
                <a:gd name="connsiteX0" fmla="*/ 132784 w 1032573"/>
                <a:gd name="connsiteY0" fmla="*/ 350067 h 612618"/>
                <a:gd name="connsiteX1" fmla="*/ 141838 w 1032573"/>
                <a:gd name="connsiteY1" fmla="*/ 425513 h 612618"/>
                <a:gd name="connsiteX2" fmla="*/ 93553 w 1032573"/>
                <a:gd name="connsiteY2" fmla="*/ 452673 h 612618"/>
                <a:gd name="connsiteX3" fmla="*/ 90535 w 1032573"/>
                <a:gd name="connsiteY3" fmla="*/ 488887 h 612618"/>
                <a:gd name="connsiteX4" fmla="*/ 90535 w 1032573"/>
                <a:gd name="connsiteY4" fmla="*/ 503976 h 612618"/>
                <a:gd name="connsiteX5" fmla="*/ 0 w 1032573"/>
                <a:gd name="connsiteY5" fmla="*/ 482851 h 612618"/>
                <a:gd name="connsiteX6" fmla="*/ 0 w 1032573"/>
                <a:gd name="connsiteY6" fmla="*/ 570368 h 612618"/>
                <a:gd name="connsiteX7" fmla="*/ 15089 w 1032573"/>
                <a:gd name="connsiteY7" fmla="*/ 612618 h 612618"/>
                <a:gd name="connsiteX8" fmla="*/ 75446 w 1032573"/>
                <a:gd name="connsiteY8" fmla="*/ 609600 h 612618"/>
                <a:gd name="connsiteX9" fmla="*/ 135802 w 1032573"/>
                <a:gd name="connsiteY9" fmla="*/ 597529 h 612618"/>
                <a:gd name="connsiteX10" fmla="*/ 208230 w 1032573"/>
                <a:gd name="connsiteY10" fmla="*/ 564333 h 612618"/>
                <a:gd name="connsiteX11" fmla="*/ 310836 w 1032573"/>
                <a:gd name="connsiteY11" fmla="*/ 549243 h 612618"/>
                <a:gd name="connsiteX12" fmla="*/ 449656 w 1032573"/>
                <a:gd name="connsiteY12" fmla="*/ 522083 h 612618"/>
                <a:gd name="connsiteX13" fmla="*/ 624689 w 1032573"/>
                <a:gd name="connsiteY13" fmla="*/ 488887 h 612618"/>
                <a:gd name="connsiteX14" fmla="*/ 781616 w 1032573"/>
                <a:gd name="connsiteY14" fmla="*/ 464744 h 612618"/>
                <a:gd name="connsiteX15" fmla="*/ 841972 w 1032573"/>
                <a:gd name="connsiteY15" fmla="*/ 446637 h 612618"/>
                <a:gd name="connsiteX16" fmla="*/ 919330 w 1032573"/>
                <a:gd name="connsiteY16" fmla="*/ 406769 h 612618"/>
                <a:gd name="connsiteX17" fmla="*/ 951092 w 1032573"/>
                <a:gd name="connsiteY17" fmla="*/ 356103 h 612618"/>
                <a:gd name="connsiteX18" fmla="*/ 969834 w 1032573"/>
                <a:gd name="connsiteY18" fmla="*/ 308924 h 612618"/>
                <a:gd name="connsiteX19" fmla="*/ 999378 w 1032573"/>
                <a:gd name="connsiteY19" fmla="*/ 281763 h 612618"/>
                <a:gd name="connsiteX20" fmla="*/ 1032573 w 1032573"/>
                <a:gd name="connsiteY20" fmla="*/ 255709 h 612618"/>
                <a:gd name="connsiteX21" fmla="*/ 1018118 w 1032573"/>
                <a:gd name="connsiteY21" fmla="*/ 180601 h 612618"/>
                <a:gd name="connsiteX22" fmla="*/ 959667 w 1032573"/>
                <a:gd name="connsiteY22" fmla="*/ 156927 h 612618"/>
                <a:gd name="connsiteX23" fmla="*/ 932507 w 1032573"/>
                <a:gd name="connsiteY23" fmla="*/ 57338 h 612618"/>
                <a:gd name="connsiteX24" fmla="*/ 917418 w 1032573"/>
                <a:gd name="connsiteY24" fmla="*/ 54321 h 612618"/>
                <a:gd name="connsiteX25" fmla="*/ 899311 w 1032573"/>
                <a:gd name="connsiteY25" fmla="*/ 33196 h 612618"/>
                <a:gd name="connsiteX26" fmla="*/ 878186 w 1032573"/>
                <a:gd name="connsiteY26" fmla="*/ 27160 h 612618"/>
                <a:gd name="connsiteX27" fmla="*/ 860079 w 1032573"/>
                <a:gd name="connsiteY27" fmla="*/ 0 h 612618"/>
                <a:gd name="connsiteX28" fmla="*/ 817830 w 1032573"/>
                <a:gd name="connsiteY28" fmla="*/ 21125 h 612618"/>
                <a:gd name="connsiteX29" fmla="*/ 754456 w 1032573"/>
                <a:gd name="connsiteY29" fmla="*/ 30178 h 612618"/>
                <a:gd name="connsiteX30" fmla="*/ 715224 w 1032573"/>
                <a:gd name="connsiteY30" fmla="*/ 30178 h 612618"/>
                <a:gd name="connsiteX31" fmla="*/ 654867 w 1032573"/>
                <a:gd name="connsiteY31" fmla="*/ 36214 h 612618"/>
                <a:gd name="connsiteX32" fmla="*/ 618654 w 1032573"/>
                <a:gd name="connsiteY32" fmla="*/ 18107 h 612618"/>
                <a:gd name="connsiteX33" fmla="*/ 582440 w 1032573"/>
                <a:gd name="connsiteY33" fmla="*/ 6036 h 612618"/>
                <a:gd name="connsiteX34" fmla="*/ 561315 w 1032573"/>
                <a:gd name="connsiteY34" fmla="*/ 27160 h 612618"/>
                <a:gd name="connsiteX35" fmla="*/ 576561 w 1032573"/>
                <a:gd name="connsiteY35" fmla="*/ 60356 h 612618"/>
                <a:gd name="connsiteX36" fmla="*/ 579579 w 1032573"/>
                <a:gd name="connsiteY36" fmla="*/ 79738 h 612618"/>
                <a:gd name="connsiteX37" fmla="*/ 546226 w 1032573"/>
                <a:gd name="connsiteY37" fmla="*/ 96570 h 612618"/>
                <a:gd name="connsiteX38" fmla="*/ 513030 w 1032573"/>
                <a:gd name="connsiteY38" fmla="*/ 108641 h 612618"/>
                <a:gd name="connsiteX39" fmla="*/ 459502 w 1032573"/>
                <a:gd name="connsiteY39" fmla="*/ 112933 h 612618"/>
                <a:gd name="connsiteX40" fmla="*/ 464267 w 1032573"/>
                <a:gd name="connsiteY40" fmla="*/ 181069 h 612618"/>
                <a:gd name="connsiteX41" fmla="*/ 437584 w 1032573"/>
                <a:gd name="connsiteY41" fmla="*/ 214265 h 612618"/>
                <a:gd name="connsiteX42" fmla="*/ 416459 w 1032573"/>
                <a:gd name="connsiteY42" fmla="*/ 247461 h 612618"/>
                <a:gd name="connsiteX43" fmla="*/ 392317 w 1032573"/>
                <a:gd name="connsiteY43" fmla="*/ 259533 h 612618"/>
                <a:gd name="connsiteX44" fmla="*/ 365157 w 1032573"/>
                <a:gd name="connsiteY44" fmla="*/ 235390 h 612618"/>
                <a:gd name="connsiteX45" fmla="*/ 356103 w 1032573"/>
                <a:gd name="connsiteY45" fmla="*/ 253497 h 612618"/>
                <a:gd name="connsiteX46" fmla="*/ 356103 w 1032573"/>
                <a:gd name="connsiteY46" fmla="*/ 277639 h 612618"/>
                <a:gd name="connsiteX47" fmla="*/ 356103 w 1032573"/>
                <a:gd name="connsiteY47" fmla="*/ 298764 h 612618"/>
                <a:gd name="connsiteX48" fmla="*/ 334978 w 1032573"/>
                <a:gd name="connsiteY48" fmla="*/ 286693 h 612618"/>
                <a:gd name="connsiteX49" fmla="*/ 316871 w 1032573"/>
                <a:gd name="connsiteY49" fmla="*/ 283675 h 612618"/>
                <a:gd name="connsiteX50" fmla="*/ 277640 w 1032573"/>
                <a:gd name="connsiteY50" fmla="*/ 316871 h 612618"/>
                <a:gd name="connsiteX51" fmla="*/ 262551 w 1032573"/>
                <a:gd name="connsiteY51" fmla="*/ 328942 h 612618"/>
                <a:gd name="connsiteX52" fmla="*/ 229355 w 1032573"/>
                <a:gd name="connsiteY52" fmla="*/ 334978 h 612618"/>
                <a:gd name="connsiteX53" fmla="*/ 211248 w 1032573"/>
                <a:gd name="connsiteY53" fmla="*/ 316871 h 612618"/>
                <a:gd name="connsiteX54" fmla="*/ 196158 w 1032573"/>
                <a:gd name="connsiteY54" fmla="*/ 310836 h 612618"/>
                <a:gd name="connsiteX55" fmla="*/ 132784 w 1032573"/>
                <a:gd name="connsiteY55" fmla="*/ 350067 h 612618"/>
                <a:gd name="connsiteX0" fmla="*/ 132784 w 1032573"/>
                <a:gd name="connsiteY0" fmla="*/ 350067 h 612618"/>
                <a:gd name="connsiteX1" fmla="*/ 141838 w 1032573"/>
                <a:gd name="connsiteY1" fmla="*/ 425513 h 612618"/>
                <a:gd name="connsiteX2" fmla="*/ 93553 w 1032573"/>
                <a:gd name="connsiteY2" fmla="*/ 452673 h 612618"/>
                <a:gd name="connsiteX3" fmla="*/ 90535 w 1032573"/>
                <a:gd name="connsiteY3" fmla="*/ 488887 h 612618"/>
                <a:gd name="connsiteX4" fmla="*/ 90535 w 1032573"/>
                <a:gd name="connsiteY4" fmla="*/ 503976 h 612618"/>
                <a:gd name="connsiteX5" fmla="*/ 0 w 1032573"/>
                <a:gd name="connsiteY5" fmla="*/ 482851 h 612618"/>
                <a:gd name="connsiteX6" fmla="*/ 0 w 1032573"/>
                <a:gd name="connsiteY6" fmla="*/ 570368 h 612618"/>
                <a:gd name="connsiteX7" fmla="*/ 15089 w 1032573"/>
                <a:gd name="connsiteY7" fmla="*/ 612618 h 612618"/>
                <a:gd name="connsiteX8" fmla="*/ 75446 w 1032573"/>
                <a:gd name="connsiteY8" fmla="*/ 609600 h 612618"/>
                <a:gd name="connsiteX9" fmla="*/ 135802 w 1032573"/>
                <a:gd name="connsiteY9" fmla="*/ 597529 h 612618"/>
                <a:gd name="connsiteX10" fmla="*/ 208230 w 1032573"/>
                <a:gd name="connsiteY10" fmla="*/ 564333 h 612618"/>
                <a:gd name="connsiteX11" fmla="*/ 310836 w 1032573"/>
                <a:gd name="connsiteY11" fmla="*/ 549243 h 612618"/>
                <a:gd name="connsiteX12" fmla="*/ 449656 w 1032573"/>
                <a:gd name="connsiteY12" fmla="*/ 522083 h 612618"/>
                <a:gd name="connsiteX13" fmla="*/ 624689 w 1032573"/>
                <a:gd name="connsiteY13" fmla="*/ 488887 h 612618"/>
                <a:gd name="connsiteX14" fmla="*/ 781616 w 1032573"/>
                <a:gd name="connsiteY14" fmla="*/ 464744 h 612618"/>
                <a:gd name="connsiteX15" fmla="*/ 841972 w 1032573"/>
                <a:gd name="connsiteY15" fmla="*/ 446637 h 612618"/>
                <a:gd name="connsiteX16" fmla="*/ 919330 w 1032573"/>
                <a:gd name="connsiteY16" fmla="*/ 406769 h 612618"/>
                <a:gd name="connsiteX17" fmla="*/ 951092 w 1032573"/>
                <a:gd name="connsiteY17" fmla="*/ 356103 h 612618"/>
                <a:gd name="connsiteX18" fmla="*/ 969834 w 1032573"/>
                <a:gd name="connsiteY18" fmla="*/ 308924 h 612618"/>
                <a:gd name="connsiteX19" fmla="*/ 999378 w 1032573"/>
                <a:gd name="connsiteY19" fmla="*/ 281763 h 612618"/>
                <a:gd name="connsiteX20" fmla="*/ 1032573 w 1032573"/>
                <a:gd name="connsiteY20" fmla="*/ 255709 h 612618"/>
                <a:gd name="connsiteX21" fmla="*/ 1018118 w 1032573"/>
                <a:gd name="connsiteY21" fmla="*/ 180601 h 612618"/>
                <a:gd name="connsiteX22" fmla="*/ 959667 w 1032573"/>
                <a:gd name="connsiteY22" fmla="*/ 156927 h 612618"/>
                <a:gd name="connsiteX23" fmla="*/ 932507 w 1032573"/>
                <a:gd name="connsiteY23" fmla="*/ 57338 h 612618"/>
                <a:gd name="connsiteX24" fmla="*/ 917418 w 1032573"/>
                <a:gd name="connsiteY24" fmla="*/ 54321 h 612618"/>
                <a:gd name="connsiteX25" fmla="*/ 899311 w 1032573"/>
                <a:gd name="connsiteY25" fmla="*/ 33196 h 612618"/>
                <a:gd name="connsiteX26" fmla="*/ 878186 w 1032573"/>
                <a:gd name="connsiteY26" fmla="*/ 27160 h 612618"/>
                <a:gd name="connsiteX27" fmla="*/ 860079 w 1032573"/>
                <a:gd name="connsiteY27" fmla="*/ 0 h 612618"/>
                <a:gd name="connsiteX28" fmla="*/ 817830 w 1032573"/>
                <a:gd name="connsiteY28" fmla="*/ 21125 h 612618"/>
                <a:gd name="connsiteX29" fmla="*/ 754456 w 1032573"/>
                <a:gd name="connsiteY29" fmla="*/ 30178 h 612618"/>
                <a:gd name="connsiteX30" fmla="*/ 715224 w 1032573"/>
                <a:gd name="connsiteY30" fmla="*/ 30178 h 612618"/>
                <a:gd name="connsiteX31" fmla="*/ 654867 w 1032573"/>
                <a:gd name="connsiteY31" fmla="*/ 36214 h 612618"/>
                <a:gd name="connsiteX32" fmla="*/ 618654 w 1032573"/>
                <a:gd name="connsiteY32" fmla="*/ 18107 h 612618"/>
                <a:gd name="connsiteX33" fmla="*/ 582440 w 1032573"/>
                <a:gd name="connsiteY33" fmla="*/ 6036 h 612618"/>
                <a:gd name="connsiteX34" fmla="*/ 561315 w 1032573"/>
                <a:gd name="connsiteY34" fmla="*/ 27160 h 612618"/>
                <a:gd name="connsiteX35" fmla="*/ 576561 w 1032573"/>
                <a:gd name="connsiteY35" fmla="*/ 60356 h 612618"/>
                <a:gd name="connsiteX36" fmla="*/ 579579 w 1032573"/>
                <a:gd name="connsiteY36" fmla="*/ 79738 h 612618"/>
                <a:gd name="connsiteX37" fmla="*/ 546226 w 1032573"/>
                <a:gd name="connsiteY37" fmla="*/ 96570 h 612618"/>
                <a:gd name="connsiteX38" fmla="*/ 513030 w 1032573"/>
                <a:gd name="connsiteY38" fmla="*/ 108641 h 612618"/>
                <a:gd name="connsiteX39" fmla="*/ 459502 w 1032573"/>
                <a:gd name="connsiteY39" fmla="*/ 112933 h 612618"/>
                <a:gd name="connsiteX40" fmla="*/ 464267 w 1032573"/>
                <a:gd name="connsiteY40" fmla="*/ 181069 h 612618"/>
                <a:gd name="connsiteX41" fmla="*/ 437584 w 1032573"/>
                <a:gd name="connsiteY41" fmla="*/ 214265 h 612618"/>
                <a:gd name="connsiteX42" fmla="*/ 416459 w 1032573"/>
                <a:gd name="connsiteY42" fmla="*/ 247461 h 612618"/>
                <a:gd name="connsiteX43" fmla="*/ 392317 w 1032573"/>
                <a:gd name="connsiteY43" fmla="*/ 259533 h 612618"/>
                <a:gd name="connsiteX44" fmla="*/ 362773 w 1032573"/>
                <a:gd name="connsiteY44" fmla="*/ 225867 h 612618"/>
                <a:gd name="connsiteX45" fmla="*/ 356103 w 1032573"/>
                <a:gd name="connsiteY45" fmla="*/ 253497 h 612618"/>
                <a:gd name="connsiteX46" fmla="*/ 356103 w 1032573"/>
                <a:gd name="connsiteY46" fmla="*/ 277639 h 612618"/>
                <a:gd name="connsiteX47" fmla="*/ 356103 w 1032573"/>
                <a:gd name="connsiteY47" fmla="*/ 298764 h 612618"/>
                <a:gd name="connsiteX48" fmla="*/ 334978 w 1032573"/>
                <a:gd name="connsiteY48" fmla="*/ 286693 h 612618"/>
                <a:gd name="connsiteX49" fmla="*/ 316871 w 1032573"/>
                <a:gd name="connsiteY49" fmla="*/ 283675 h 612618"/>
                <a:gd name="connsiteX50" fmla="*/ 277640 w 1032573"/>
                <a:gd name="connsiteY50" fmla="*/ 316871 h 612618"/>
                <a:gd name="connsiteX51" fmla="*/ 262551 w 1032573"/>
                <a:gd name="connsiteY51" fmla="*/ 328942 h 612618"/>
                <a:gd name="connsiteX52" fmla="*/ 229355 w 1032573"/>
                <a:gd name="connsiteY52" fmla="*/ 334978 h 612618"/>
                <a:gd name="connsiteX53" fmla="*/ 211248 w 1032573"/>
                <a:gd name="connsiteY53" fmla="*/ 316871 h 612618"/>
                <a:gd name="connsiteX54" fmla="*/ 196158 w 1032573"/>
                <a:gd name="connsiteY54" fmla="*/ 310836 h 612618"/>
                <a:gd name="connsiteX55" fmla="*/ 132784 w 1032573"/>
                <a:gd name="connsiteY55" fmla="*/ 350067 h 612618"/>
                <a:gd name="connsiteX0" fmla="*/ 132784 w 1032573"/>
                <a:gd name="connsiteY0" fmla="*/ 350067 h 612618"/>
                <a:gd name="connsiteX1" fmla="*/ 141838 w 1032573"/>
                <a:gd name="connsiteY1" fmla="*/ 425513 h 612618"/>
                <a:gd name="connsiteX2" fmla="*/ 93553 w 1032573"/>
                <a:gd name="connsiteY2" fmla="*/ 452673 h 612618"/>
                <a:gd name="connsiteX3" fmla="*/ 90535 w 1032573"/>
                <a:gd name="connsiteY3" fmla="*/ 488887 h 612618"/>
                <a:gd name="connsiteX4" fmla="*/ 90535 w 1032573"/>
                <a:gd name="connsiteY4" fmla="*/ 503976 h 612618"/>
                <a:gd name="connsiteX5" fmla="*/ 0 w 1032573"/>
                <a:gd name="connsiteY5" fmla="*/ 482851 h 612618"/>
                <a:gd name="connsiteX6" fmla="*/ 0 w 1032573"/>
                <a:gd name="connsiteY6" fmla="*/ 570368 h 612618"/>
                <a:gd name="connsiteX7" fmla="*/ 15089 w 1032573"/>
                <a:gd name="connsiteY7" fmla="*/ 612618 h 612618"/>
                <a:gd name="connsiteX8" fmla="*/ 75446 w 1032573"/>
                <a:gd name="connsiteY8" fmla="*/ 609600 h 612618"/>
                <a:gd name="connsiteX9" fmla="*/ 135802 w 1032573"/>
                <a:gd name="connsiteY9" fmla="*/ 597529 h 612618"/>
                <a:gd name="connsiteX10" fmla="*/ 208230 w 1032573"/>
                <a:gd name="connsiteY10" fmla="*/ 564333 h 612618"/>
                <a:gd name="connsiteX11" fmla="*/ 310836 w 1032573"/>
                <a:gd name="connsiteY11" fmla="*/ 549243 h 612618"/>
                <a:gd name="connsiteX12" fmla="*/ 449656 w 1032573"/>
                <a:gd name="connsiteY12" fmla="*/ 522083 h 612618"/>
                <a:gd name="connsiteX13" fmla="*/ 624689 w 1032573"/>
                <a:gd name="connsiteY13" fmla="*/ 488887 h 612618"/>
                <a:gd name="connsiteX14" fmla="*/ 781616 w 1032573"/>
                <a:gd name="connsiteY14" fmla="*/ 464744 h 612618"/>
                <a:gd name="connsiteX15" fmla="*/ 841972 w 1032573"/>
                <a:gd name="connsiteY15" fmla="*/ 446637 h 612618"/>
                <a:gd name="connsiteX16" fmla="*/ 919330 w 1032573"/>
                <a:gd name="connsiteY16" fmla="*/ 406769 h 612618"/>
                <a:gd name="connsiteX17" fmla="*/ 951092 w 1032573"/>
                <a:gd name="connsiteY17" fmla="*/ 356103 h 612618"/>
                <a:gd name="connsiteX18" fmla="*/ 969834 w 1032573"/>
                <a:gd name="connsiteY18" fmla="*/ 308924 h 612618"/>
                <a:gd name="connsiteX19" fmla="*/ 999378 w 1032573"/>
                <a:gd name="connsiteY19" fmla="*/ 281763 h 612618"/>
                <a:gd name="connsiteX20" fmla="*/ 1032573 w 1032573"/>
                <a:gd name="connsiteY20" fmla="*/ 255709 h 612618"/>
                <a:gd name="connsiteX21" fmla="*/ 1018118 w 1032573"/>
                <a:gd name="connsiteY21" fmla="*/ 180601 h 612618"/>
                <a:gd name="connsiteX22" fmla="*/ 959667 w 1032573"/>
                <a:gd name="connsiteY22" fmla="*/ 156927 h 612618"/>
                <a:gd name="connsiteX23" fmla="*/ 932507 w 1032573"/>
                <a:gd name="connsiteY23" fmla="*/ 57338 h 612618"/>
                <a:gd name="connsiteX24" fmla="*/ 917418 w 1032573"/>
                <a:gd name="connsiteY24" fmla="*/ 54321 h 612618"/>
                <a:gd name="connsiteX25" fmla="*/ 899311 w 1032573"/>
                <a:gd name="connsiteY25" fmla="*/ 33196 h 612618"/>
                <a:gd name="connsiteX26" fmla="*/ 878186 w 1032573"/>
                <a:gd name="connsiteY26" fmla="*/ 27160 h 612618"/>
                <a:gd name="connsiteX27" fmla="*/ 860079 w 1032573"/>
                <a:gd name="connsiteY27" fmla="*/ 0 h 612618"/>
                <a:gd name="connsiteX28" fmla="*/ 817830 w 1032573"/>
                <a:gd name="connsiteY28" fmla="*/ 21125 h 612618"/>
                <a:gd name="connsiteX29" fmla="*/ 754456 w 1032573"/>
                <a:gd name="connsiteY29" fmla="*/ 30178 h 612618"/>
                <a:gd name="connsiteX30" fmla="*/ 715224 w 1032573"/>
                <a:gd name="connsiteY30" fmla="*/ 30178 h 612618"/>
                <a:gd name="connsiteX31" fmla="*/ 654867 w 1032573"/>
                <a:gd name="connsiteY31" fmla="*/ 36214 h 612618"/>
                <a:gd name="connsiteX32" fmla="*/ 618654 w 1032573"/>
                <a:gd name="connsiteY32" fmla="*/ 18107 h 612618"/>
                <a:gd name="connsiteX33" fmla="*/ 582440 w 1032573"/>
                <a:gd name="connsiteY33" fmla="*/ 6036 h 612618"/>
                <a:gd name="connsiteX34" fmla="*/ 561315 w 1032573"/>
                <a:gd name="connsiteY34" fmla="*/ 27160 h 612618"/>
                <a:gd name="connsiteX35" fmla="*/ 576561 w 1032573"/>
                <a:gd name="connsiteY35" fmla="*/ 60356 h 612618"/>
                <a:gd name="connsiteX36" fmla="*/ 579579 w 1032573"/>
                <a:gd name="connsiteY36" fmla="*/ 79738 h 612618"/>
                <a:gd name="connsiteX37" fmla="*/ 546226 w 1032573"/>
                <a:gd name="connsiteY37" fmla="*/ 96570 h 612618"/>
                <a:gd name="connsiteX38" fmla="*/ 513030 w 1032573"/>
                <a:gd name="connsiteY38" fmla="*/ 108641 h 612618"/>
                <a:gd name="connsiteX39" fmla="*/ 459502 w 1032573"/>
                <a:gd name="connsiteY39" fmla="*/ 112933 h 612618"/>
                <a:gd name="connsiteX40" fmla="*/ 464267 w 1032573"/>
                <a:gd name="connsiteY40" fmla="*/ 181069 h 612618"/>
                <a:gd name="connsiteX41" fmla="*/ 437584 w 1032573"/>
                <a:gd name="connsiteY41" fmla="*/ 214265 h 612618"/>
                <a:gd name="connsiteX42" fmla="*/ 416459 w 1032573"/>
                <a:gd name="connsiteY42" fmla="*/ 247461 h 612618"/>
                <a:gd name="connsiteX43" fmla="*/ 392317 w 1032573"/>
                <a:gd name="connsiteY43" fmla="*/ 259533 h 612618"/>
                <a:gd name="connsiteX44" fmla="*/ 362773 w 1032573"/>
                <a:gd name="connsiteY44" fmla="*/ 225867 h 612618"/>
                <a:gd name="connsiteX45" fmla="*/ 356103 w 1032573"/>
                <a:gd name="connsiteY45" fmla="*/ 277639 h 612618"/>
                <a:gd name="connsiteX46" fmla="*/ 356103 w 1032573"/>
                <a:gd name="connsiteY46" fmla="*/ 298764 h 612618"/>
                <a:gd name="connsiteX47" fmla="*/ 334978 w 1032573"/>
                <a:gd name="connsiteY47" fmla="*/ 286693 h 612618"/>
                <a:gd name="connsiteX48" fmla="*/ 316871 w 1032573"/>
                <a:gd name="connsiteY48" fmla="*/ 283675 h 612618"/>
                <a:gd name="connsiteX49" fmla="*/ 277640 w 1032573"/>
                <a:gd name="connsiteY49" fmla="*/ 316871 h 612618"/>
                <a:gd name="connsiteX50" fmla="*/ 262551 w 1032573"/>
                <a:gd name="connsiteY50" fmla="*/ 328942 h 612618"/>
                <a:gd name="connsiteX51" fmla="*/ 229355 w 1032573"/>
                <a:gd name="connsiteY51" fmla="*/ 334978 h 612618"/>
                <a:gd name="connsiteX52" fmla="*/ 211248 w 1032573"/>
                <a:gd name="connsiteY52" fmla="*/ 316871 h 612618"/>
                <a:gd name="connsiteX53" fmla="*/ 196158 w 1032573"/>
                <a:gd name="connsiteY53" fmla="*/ 310836 h 612618"/>
                <a:gd name="connsiteX54" fmla="*/ 132784 w 1032573"/>
                <a:gd name="connsiteY54" fmla="*/ 350067 h 612618"/>
                <a:gd name="connsiteX0" fmla="*/ 132784 w 1032573"/>
                <a:gd name="connsiteY0" fmla="*/ 350067 h 612618"/>
                <a:gd name="connsiteX1" fmla="*/ 141838 w 1032573"/>
                <a:gd name="connsiteY1" fmla="*/ 425513 h 612618"/>
                <a:gd name="connsiteX2" fmla="*/ 93553 w 1032573"/>
                <a:gd name="connsiteY2" fmla="*/ 452673 h 612618"/>
                <a:gd name="connsiteX3" fmla="*/ 90535 w 1032573"/>
                <a:gd name="connsiteY3" fmla="*/ 488887 h 612618"/>
                <a:gd name="connsiteX4" fmla="*/ 90535 w 1032573"/>
                <a:gd name="connsiteY4" fmla="*/ 503976 h 612618"/>
                <a:gd name="connsiteX5" fmla="*/ 0 w 1032573"/>
                <a:gd name="connsiteY5" fmla="*/ 482851 h 612618"/>
                <a:gd name="connsiteX6" fmla="*/ 0 w 1032573"/>
                <a:gd name="connsiteY6" fmla="*/ 570368 h 612618"/>
                <a:gd name="connsiteX7" fmla="*/ 15089 w 1032573"/>
                <a:gd name="connsiteY7" fmla="*/ 612618 h 612618"/>
                <a:gd name="connsiteX8" fmla="*/ 75446 w 1032573"/>
                <a:gd name="connsiteY8" fmla="*/ 609600 h 612618"/>
                <a:gd name="connsiteX9" fmla="*/ 135802 w 1032573"/>
                <a:gd name="connsiteY9" fmla="*/ 597529 h 612618"/>
                <a:gd name="connsiteX10" fmla="*/ 208230 w 1032573"/>
                <a:gd name="connsiteY10" fmla="*/ 564333 h 612618"/>
                <a:gd name="connsiteX11" fmla="*/ 310836 w 1032573"/>
                <a:gd name="connsiteY11" fmla="*/ 549243 h 612618"/>
                <a:gd name="connsiteX12" fmla="*/ 449656 w 1032573"/>
                <a:gd name="connsiteY12" fmla="*/ 522083 h 612618"/>
                <a:gd name="connsiteX13" fmla="*/ 624689 w 1032573"/>
                <a:gd name="connsiteY13" fmla="*/ 488887 h 612618"/>
                <a:gd name="connsiteX14" fmla="*/ 781616 w 1032573"/>
                <a:gd name="connsiteY14" fmla="*/ 464744 h 612618"/>
                <a:gd name="connsiteX15" fmla="*/ 841972 w 1032573"/>
                <a:gd name="connsiteY15" fmla="*/ 446637 h 612618"/>
                <a:gd name="connsiteX16" fmla="*/ 919330 w 1032573"/>
                <a:gd name="connsiteY16" fmla="*/ 406769 h 612618"/>
                <a:gd name="connsiteX17" fmla="*/ 951092 w 1032573"/>
                <a:gd name="connsiteY17" fmla="*/ 356103 h 612618"/>
                <a:gd name="connsiteX18" fmla="*/ 969834 w 1032573"/>
                <a:gd name="connsiteY18" fmla="*/ 308924 h 612618"/>
                <a:gd name="connsiteX19" fmla="*/ 999378 w 1032573"/>
                <a:gd name="connsiteY19" fmla="*/ 281763 h 612618"/>
                <a:gd name="connsiteX20" fmla="*/ 1032573 w 1032573"/>
                <a:gd name="connsiteY20" fmla="*/ 255709 h 612618"/>
                <a:gd name="connsiteX21" fmla="*/ 1018118 w 1032573"/>
                <a:gd name="connsiteY21" fmla="*/ 180601 h 612618"/>
                <a:gd name="connsiteX22" fmla="*/ 959667 w 1032573"/>
                <a:gd name="connsiteY22" fmla="*/ 156927 h 612618"/>
                <a:gd name="connsiteX23" fmla="*/ 932507 w 1032573"/>
                <a:gd name="connsiteY23" fmla="*/ 57338 h 612618"/>
                <a:gd name="connsiteX24" fmla="*/ 917418 w 1032573"/>
                <a:gd name="connsiteY24" fmla="*/ 54321 h 612618"/>
                <a:gd name="connsiteX25" fmla="*/ 899311 w 1032573"/>
                <a:gd name="connsiteY25" fmla="*/ 33196 h 612618"/>
                <a:gd name="connsiteX26" fmla="*/ 878186 w 1032573"/>
                <a:gd name="connsiteY26" fmla="*/ 27160 h 612618"/>
                <a:gd name="connsiteX27" fmla="*/ 860079 w 1032573"/>
                <a:gd name="connsiteY27" fmla="*/ 0 h 612618"/>
                <a:gd name="connsiteX28" fmla="*/ 817830 w 1032573"/>
                <a:gd name="connsiteY28" fmla="*/ 21125 h 612618"/>
                <a:gd name="connsiteX29" fmla="*/ 754456 w 1032573"/>
                <a:gd name="connsiteY29" fmla="*/ 30178 h 612618"/>
                <a:gd name="connsiteX30" fmla="*/ 715224 w 1032573"/>
                <a:gd name="connsiteY30" fmla="*/ 30178 h 612618"/>
                <a:gd name="connsiteX31" fmla="*/ 654867 w 1032573"/>
                <a:gd name="connsiteY31" fmla="*/ 36214 h 612618"/>
                <a:gd name="connsiteX32" fmla="*/ 618654 w 1032573"/>
                <a:gd name="connsiteY32" fmla="*/ 18107 h 612618"/>
                <a:gd name="connsiteX33" fmla="*/ 582440 w 1032573"/>
                <a:gd name="connsiteY33" fmla="*/ 6036 h 612618"/>
                <a:gd name="connsiteX34" fmla="*/ 561315 w 1032573"/>
                <a:gd name="connsiteY34" fmla="*/ 27160 h 612618"/>
                <a:gd name="connsiteX35" fmla="*/ 576561 w 1032573"/>
                <a:gd name="connsiteY35" fmla="*/ 60356 h 612618"/>
                <a:gd name="connsiteX36" fmla="*/ 579579 w 1032573"/>
                <a:gd name="connsiteY36" fmla="*/ 79738 h 612618"/>
                <a:gd name="connsiteX37" fmla="*/ 546226 w 1032573"/>
                <a:gd name="connsiteY37" fmla="*/ 96570 h 612618"/>
                <a:gd name="connsiteX38" fmla="*/ 513030 w 1032573"/>
                <a:gd name="connsiteY38" fmla="*/ 108641 h 612618"/>
                <a:gd name="connsiteX39" fmla="*/ 459502 w 1032573"/>
                <a:gd name="connsiteY39" fmla="*/ 112933 h 612618"/>
                <a:gd name="connsiteX40" fmla="*/ 464267 w 1032573"/>
                <a:gd name="connsiteY40" fmla="*/ 181069 h 612618"/>
                <a:gd name="connsiteX41" fmla="*/ 437584 w 1032573"/>
                <a:gd name="connsiteY41" fmla="*/ 214265 h 612618"/>
                <a:gd name="connsiteX42" fmla="*/ 416459 w 1032573"/>
                <a:gd name="connsiteY42" fmla="*/ 247461 h 612618"/>
                <a:gd name="connsiteX43" fmla="*/ 392317 w 1032573"/>
                <a:gd name="connsiteY43" fmla="*/ 259533 h 612618"/>
                <a:gd name="connsiteX44" fmla="*/ 362773 w 1032573"/>
                <a:gd name="connsiteY44" fmla="*/ 225867 h 612618"/>
                <a:gd name="connsiteX45" fmla="*/ 356103 w 1032573"/>
                <a:gd name="connsiteY45" fmla="*/ 298764 h 612618"/>
                <a:gd name="connsiteX46" fmla="*/ 334978 w 1032573"/>
                <a:gd name="connsiteY46" fmla="*/ 286693 h 612618"/>
                <a:gd name="connsiteX47" fmla="*/ 316871 w 1032573"/>
                <a:gd name="connsiteY47" fmla="*/ 283675 h 612618"/>
                <a:gd name="connsiteX48" fmla="*/ 277640 w 1032573"/>
                <a:gd name="connsiteY48" fmla="*/ 316871 h 612618"/>
                <a:gd name="connsiteX49" fmla="*/ 262551 w 1032573"/>
                <a:gd name="connsiteY49" fmla="*/ 328942 h 612618"/>
                <a:gd name="connsiteX50" fmla="*/ 229355 w 1032573"/>
                <a:gd name="connsiteY50" fmla="*/ 334978 h 612618"/>
                <a:gd name="connsiteX51" fmla="*/ 211248 w 1032573"/>
                <a:gd name="connsiteY51" fmla="*/ 316871 h 612618"/>
                <a:gd name="connsiteX52" fmla="*/ 196158 w 1032573"/>
                <a:gd name="connsiteY52" fmla="*/ 310836 h 612618"/>
                <a:gd name="connsiteX53" fmla="*/ 132784 w 1032573"/>
                <a:gd name="connsiteY53" fmla="*/ 350067 h 612618"/>
                <a:gd name="connsiteX0" fmla="*/ 132784 w 1032573"/>
                <a:gd name="connsiteY0" fmla="*/ 350067 h 612618"/>
                <a:gd name="connsiteX1" fmla="*/ 141838 w 1032573"/>
                <a:gd name="connsiteY1" fmla="*/ 425513 h 612618"/>
                <a:gd name="connsiteX2" fmla="*/ 93553 w 1032573"/>
                <a:gd name="connsiteY2" fmla="*/ 452673 h 612618"/>
                <a:gd name="connsiteX3" fmla="*/ 90535 w 1032573"/>
                <a:gd name="connsiteY3" fmla="*/ 488887 h 612618"/>
                <a:gd name="connsiteX4" fmla="*/ 90535 w 1032573"/>
                <a:gd name="connsiteY4" fmla="*/ 503976 h 612618"/>
                <a:gd name="connsiteX5" fmla="*/ 0 w 1032573"/>
                <a:gd name="connsiteY5" fmla="*/ 482851 h 612618"/>
                <a:gd name="connsiteX6" fmla="*/ 0 w 1032573"/>
                <a:gd name="connsiteY6" fmla="*/ 570368 h 612618"/>
                <a:gd name="connsiteX7" fmla="*/ 15089 w 1032573"/>
                <a:gd name="connsiteY7" fmla="*/ 612618 h 612618"/>
                <a:gd name="connsiteX8" fmla="*/ 75446 w 1032573"/>
                <a:gd name="connsiteY8" fmla="*/ 609600 h 612618"/>
                <a:gd name="connsiteX9" fmla="*/ 135802 w 1032573"/>
                <a:gd name="connsiteY9" fmla="*/ 597529 h 612618"/>
                <a:gd name="connsiteX10" fmla="*/ 208230 w 1032573"/>
                <a:gd name="connsiteY10" fmla="*/ 564333 h 612618"/>
                <a:gd name="connsiteX11" fmla="*/ 310836 w 1032573"/>
                <a:gd name="connsiteY11" fmla="*/ 549243 h 612618"/>
                <a:gd name="connsiteX12" fmla="*/ 449656 w 1032573"/>
                <a:gd name="connsiteY12" fmla="*/ 522083 h 612618"/>
                <a:gd name="connsiteX13" fmla="*/ 624689 w 1032573"/>
                <a:gd name="connsiteY13" fmla="*/ 488887 h 612618"/>
                <a:gd name="connsiteX14" fmla="*/ 781616 w 1032573"/>
                <a:gd name="connsiteY14" fmla="*/ 464744 h 612618"/>
                <a:gd name="connsiteX15" fmla="*/ 841972 w 1032573"/>
                <a:gd name="connsiteY15" fmla="*/ 446637 h 612618"/>
                <a:gd name="connsiteX16" fmla="*/ 919330 w 1032573"/>
                <a:gd name="connsiteY16" fmla="*/ 406769 h 612618"/>
                <a:gd name="connsiteX17" fmla="*/ 951092 w 1032573"/>
                <a:gd name="connsiteY17" fmla="*/ 356103 h 612618"/>
                <a:gd name="connsiteX18" fmla="*/ 969834 w 1032573"/>
                <a:gd name="connsiteY18" fmla="*/ 308924 h 612618"/>
                <a:gd name="connsiteX19" fmla="*/ 999378 w 1032573"/>
                <a:gd name="connsiteY19" fmla="*/ 281763 h 612618"/>
                <a:gd name="connsiteX20" fmla="*/ 1032573 w 1032573"/>
                <a:gd name="connsiteY20" fmla="*/ 255709 h 612618"/>
                <a:gd name="connsiteX21" fmla="*/ 1018118 w 1032573"/>
                <a:gd name="connsiteY21" fmla="*/ 180601 h 612618"/>
                <a:gd name="connsiteX22" fmla="*/ 959667 w 1032573"/>
                <a:gd name="connsiteY22" fmla="*/ 156927 h 612618"/>
                <a:gd name="connsiteX23" fmla="*/ 932507 w 1032573"/>
                <a:gd name="connsiteY23" fmla="*/ 57338 h 612618"/>
                <a:gd name="connsiteX24" fmla="*/ 917418 w 1032573"/>
                <a:gd name="connsiteY24" fmla="*/ 54321 h 612618"/>
                <a:gd name="connsiteX25" fmla="*/ 899311 w 1032573"/>
                <a:gd name="connsiteY25" fmla="*/ 33196 h 612618"/>
                <a:gd name="connsiteX26" fmla="*/ 878186 w 1032573"/>
                <a:gd name="connsiteY26" fmla="*/ 27160 h 612618"/>
                <a:gd name="connsiteX27" fmla="*/ 860079 w 1032573"/>
                <a:gd name="connsiteY27" fmla="*/ 0 h 612618"/>
                <a:gd name="connsiteX28" fmla="*/ 817830 w 1032573"/>
                <a:gd name="connsiteY28" fmla="*/ 21125 h 612618"/>
                <a:gd name="connsiteX29" fmla="*/ 754456 w 1032573"/>
                <a:gd name="connsiteY29" fmla="*/ 30178 h 612618"/>
                <a:gd name="connsiteX30" fmla="*/ 715224 w 1032573"/>
                <a:gd name="connsiteY30" fmla="*/ 30178 h 612618"/>
                <a:gd name="connsiteX31" fmla="*/ 654867 w 1032573"/>
                <a:gd name="connsiteY31" fmla="*/ 36214 h 612618"/>
                <a:gd name="connsiteX32" fmla="*/ 618654 w 1032573"/>
                <a:gd name="connsiteY32" fmla="*/ 18107 h 612618"/>
                <a:gd name="connsiteX33" fmla="*/ 582440 w 1032573"/>
                <a:gd name="connsiteY33" fmla="*/ 6036 h 612618"/>
                <a:gd name="connsiteX34" fmla="*/ 561315 w 1032573"/>
                <a:gd name="connsiteY34" fmla="*/ 27160 h 612618"/>
                <a:gd name="connsiteX35" fmla="*/ 576561 w 1032573"/>
                <a:gd name="connsiteY35" fmla="*/ 60356 h 612618"/>
                <a:gd name="connsiteX36" fmla="*/ 579579 w 1032573"/>
                <a:gd name="connsiteY36" fmla="*/ 79738 h 612618"/>
                <a:gd name="connsiteX37" fmla="*/ 546226 w 1032573"/>
                <a:gd name="connsiteY37" fmla="*/ 96570 h 612618"/>
                <a:gd name="connsiteX38" fmla="*/ 513030 w 1032573"/>
                <a:gd name="connsiteY38" fmla="*/ 108641 h 612618"/>
                <a:gd name="connsiteX39" fmla="*/ 459502 w 1032573"/>
                <a:gd name="connsiteY39" fmla="*/ 112933 h 612618"/>
                <a:gd name="connsiteX40" fmla="*/ 464267 w 1032573"/>
                <a:gd name="connsiteY40" fmla="*/ 181069 h 612618"/>
                <a:gd name="connsiteX41" fmla="*/ 437584 w 1032573"/>
                <a:gd name="connsiteY41" fmla="*/ 214265 h 612618"/>
                <a:gd name="connsiteX42" fmla="*/ 416459 w 1032573"/>
                <a:gd name="connsiteY42" fmla="*/ 247461 h 612618"/>
                <a:gd name="connsiteX43" fmla="*/ 392317 w 1032573"/>
                <a:gd name="connsiteY43" fmla="*/ 259533 h 612618"/>
                <a:gd name="connsiteX44" fmla="*/ 353242 w 1032573"/>
                <a:gd name="connsiteY44" fmla="*/ 223486 h 612618"/>
                <a:gd name="connsiteX45" fmla="*/ 356103 w 1032573"/>
                <a:gd name="connsiteY45" fmla="*/ 298764 h 612618"/>
                <a:gd name="connsiteX46" fmla="*/ 334978 w 1032573"/>
                <a:gd name="connsiteY46" fmla="*/ 286693 h 612618"/>
                <a:gd name="connsiteX47" fmla="*/ 316871 w 1032573"/>
                <a:gd name="connsiteY47" fmla="*/ 283675 h 612618"/>
                <a:gd name="connsiteX48" fmla="*/ 277640 w 1032573"/>
                <a:gd name="connsiteY48" fmla="*/ 316871 h 612618"/>
                <a:gd name="connsiteX49" fmla="*/ 262551 w 1032573"/>
                <a:gd name="connsiteY49" fmla="*/ 328942 h 612618"/>
                <a:gd name="connsiteX50" fmla="*/ 229355 w 1032573"/>
                <a:gd name="connsiteY50" fmla="*/ 334978 h 612618"/>
                <a:gd name="connsiteX51" fmla="*/ 211248 w 1032573"/>
                <a:gd name="connsiteY51" fmla="*/ 316871 h 612618"/>
                <a:gd name="connsiteX52" fmla="*/ 196158 w 1032573"/>
                <a:gd name="connsiteY52" fmla="*/ 310836 h 612618"/>
                <a:gd name="connsiteX53" fmla="*/ 132784 w 1032573"/>
                <a:gd name="connsiteY53" fmla="*/ 350067 h 612618"/>
                <a:gd name="connsiteX0" fmla="*/ 132784 w 1032573"/>
                <a:gd name="connsiteY0" fmla="*/ 350067 h 612618"/>
                <a:gd name="connsiteX1" fmla="*/ 141838 w 1032573"/>
                <a:gd name="connsiteY1" fmla="*/ 425513 h 612618"/>
                <a:gd name="connsiteX2" fmla="*/ 93553 w 1032573"/>
                <a:gd name="connsiteY2" fmla="*/ 452673 h 612618"/>
                <a:gd name="connsiteX3" fmla="*/ 90535 w 1032573"/>
                <a:gd name="connsiteY3" fmla="*/ 488887 h 612618"/>
                <a:gd name="connsiteX4" fmla="*/ 90535 w 1032573"/>
                <a:gd name="connsiteY4" fmla="*/ 503976 h 612618"/>
                <a:gd name="connsiteX5" fmla="*/ 0 w 1032573"/>
                <a:gd name="connsiteY5" fmla="*/ 482851 h 612618"/>
                <a:gd name="connsiteX6" fmla="*/ 0 w 1032573"/>
                <a:gd name="connsiteY6" fmla="*/ 570368 h 612618"/>
                <a:gd name="connsiteX7" fmla="*/ 15089 w 1032573"/>
                <a:gd name="connsiteY7" fmla="*/ 612618 h 612618"/>
                <a:gd name="connsiteX8" fmla="*/ 75446 w 1032573"/>
                <a:gd name="connsiteY8" fmla="*/ 609600 h 612618"/>
                <a:gd name="connsiteX9" fmla="*/ 135802 w 1032573"/>
                <a:gd name="connsiteY9" fmla="*/ 597529 h 612618"/>
                <a:gd name="connsiteX10" fmla="*/ 208230 w 1032573"/>
                <a:gd name="connsiteY10" fmla="*/ 564333 h 612618"/>
                <a:gd name="connsiteX11" fmla="*/ 310836 w 1032573"/>
                <a:gd name="connsiteY11" fmla="*/ 549243 h 612618"/>
                <a:gd name="connsiteX12" fmla="*/ 449656 w 1032573"/>
                <a:gd name="connsiteY12" fmla="*/ 522083 h 612618"/>
                <a:gd name="connsiteX13" fmla="*/ 624689 w 1032573"/>
                <a:gd name="connsiteY13" fmla="*/ 488887 h 612618"/>
                <a:gd name="connsiteX14" fmla="*/ 781616 w 1032573"/>
                <a:gd name="connsiteY14" fmla="*/ 464744 h 612618"/>
                <a:gd name="connsiteX15" fmla="*/ 841972 w 1032573"/>
                <a:gd name="connsiteY15" fmla="*/ 446637 h 612618"/>
                <a:gd name="connsiteX16" fmla="*/ 919330 w 1032573"/>
                <a:gd name="connsiteY16" fmla="*/ 406769 h 612618"/>
                <a:gd name="connsiteX17" fmla="*/ 951092 w 1032573"/>
                <a:gd name="connsiteY17" fmla="*/ 356103 h 612618"/>
                <a:gd name="connsiteX18" fmla="*/ 969834 w 1032573"/>
                <a:gd name="connsiteY18" fmla="*/ 308924 h 612618"/>
                <a:gd name="connsiteX19" fmla="*/ 999378 w 1032573"/>
                <a:gd name="connsiteY19" fmla="*/ 281763 h 612618"/>
                <a:gd name="connsiteX20" fmla="*/ 1032573 w 1032573"/>
                <a:gd name="connsiteY20" fmla="*/ 255709 h 612618"/>
                <a:gd name="connsiteX21" fmla="*/ 1018118 w 1032573"/>
                <a:gd name="connsiteY21" fmla="*/ 180601 h 612618"/>
                <a:gd name="connsiteX22" fmla="*/ 959667 w 1032573"/>
                <a:gd name="connsiteY22" fmla="*/ 156927 h 612618"/>
                <a:gd name="connsiteX23" fmla="*/ 932507 w 1032573"/>
                <a:gd name="connsiteY23" fmla="*/ 57338 h 612618"/>
                <a:gd name="connsiteX24" fmla="*/ 917418 w 1032573"/>
                <a:gd name="connsiteY24" fmla="*/ 54321 h 612618"/>
                <a:gd name="connsiteX25" fmla="*/ 899311 w 1032573"/>
                <a:gd name="connsiteY25" fmla="*/ 33196 h 612618"/>
                <a:gd name="connsiteX26" fmla="*/ 878186 w 1032573"/>
                <a:gd name="connsiteY26" fmla="*/ 27160 h 612618"/>
                <a:gd name="connsiteX27" fmla="*/ 860079 w 1032573"/>
                <a:gd name="connsiteY27" fmla="*/ 0 h 612618"/>
                <a:gd name="connsiteX28" fmla="*/ 817830 w 1032573"/>
                <a:gd name="connsiteY28" fmla="*/ 21125 h 612618"/>
                <a:gd name="connsiteX29" fmla="*/ 754456 w 1032573"/>
                <a:gd name="connsiteY29" fmla="*/ 30178 h 612618"/>
                <a:gd name="connsiteX30" fmla="*/ 715224 w 1032573"/>
                <a:gd name="connsiteY30" fmla="*/ 30178 h 612618"/>
                <a:gd name="connsiteX31" fmla="*/ 654867 w 1032573"/>
                <a:gd name="connsiteY31" fmla="*/ 36214 h 612618"/>
                <a:gd name="connsiteX32" fmla="*/ 618654 w 1032573"/>
                <a:gd name="connsiteY32" fmla="*/ 18107 h 612618"/>
                <a:gd name="connsiteX33" fmla="*/ 582440 w 1032573"/>
                <a:gd name="connsiteY33" fmla="*/ 6036 h 612618"/>
                <a:gd name="connsiteX34" fmla="*/ 561315 w 1032573"/>
                <a:gd name="connsiteY34" fmla="*/ 27160 h 612618"/>
                <a:gd name="connsiteX35" fmla="*/ 576561 w 1032573"/>
                <a:gd name="connsiteY35" fmla="*/ 60356 h 612618"/>
                <a:gd name="connsiteX36" fmla="*/ 579579 w 1032573"/>
                <a:gd name="connsiteY36" fmla="*/ 79738 h 612618"/>
                <a:gd name="connsiteX37" fmla="*/ 546226 w 1032573"/>
                <a:gd name="connsiteY37" fmla="*/ 96570 h 612618"/>
                <a:gd name="connsiteX38" fmla="*/ 513030 w 1032573"/>
                <a:gd name="connsiteY38" fmla="*/ 108641 h 612618"/>
                <a:gd name="connsiteX39" fmla="*/ 459502 w 1032573"/>
                <a:gd name="connsiteY39" fmla="*/ 112933 h 612618"/>
                <a:gd name="connsiteX40" fmla="*/ 464267 w 1032573"/>
                <a:gd name="connsiteY40" fmla="*/ 181069 h 612618"/>
                <a:gd name="connsiteX41" fmla="*/ 437584 w 1032573"/>
                <a:gd name="connsiteY41" fmla="*/ 214265 h 612618"/>
                <a:gd name="connsiteX42" fmla="*/ 416459 w 1032573"/>
                <a:gd name="connsiteY42" fmla="*/ 247461 h 612618"/>
                <a:gd name="connsiteX43" fmla="*/ 392317 w 1032573"/>
                <a:gd name="connsiteY43" fmla="*/ 259533 h 612618"/>
                <a:gd name="connsiteX44" fmla="*/ 353242 w 1032573"/>
                <a:gd name="connsiteY44" fmla="*/ 223486 h 612618"/>
                <a:gd name="connsiteX45" fmla="*/ 356103 w 1032573"/>
                <a:gd name="connsiteY45" fmla="*/ 298764 h 612618"/>
                <a:gd name="connsiteX46" fmla="*/ 334978 w 1032573"/>
                <a:gd name="connsiteY46" fmla="*/ 286693 h 612618"/>
                <a:gd name="connsiteX47" fmla="*/ 316871 w 1032573"/>
                <a:gd name="connsiteY47" fmla="*/ 283675 h 612618"/>
                <a:gd name="connsiteX48" fmla="*/ 277640 w 1032573"/>
                <a:gd name="connsiteY48" fmla="*/ 316871 h 612618"/>
                <a:gd name="connsiteX49" fmla="*/ 262551 w 1032573"/>
                <a:gd name="connsiteY49" fmla="*/ 317039 h 612618"/>
                <a:gd name="connsiteX50" fmla="*/ 229355 w 1032573"/>
                <a:gd name="connsiteY50" fmla="*/ 334978 h 612618"/>
                <a:gd name="connsiteX51" fmla="*/ 211248 w 1032573"/>
                <a:gd name="connsiteY51" fmla="*/ 316871 h 612618"/>
                <a:gd name="connsiteX52" fmla="*/ 196158 w 1032573"/>
                <a:gd name="connsiteY52" fmla="*/ 310836 h 612618"/>
                <a:gd name="connsiteX53" fmla="*/ 132784 w 1032573"/>
                <a:gd name="connsiteY53" fmla="*/ 350067 h 612618"/>
                <a:gd name="connsiteX0" fmla="*/ 132784 w 1032573"/>
                <a:gd name="connsiteY0" fmla="*/ 350067 h 612618"/>
                <a:gd name="connsiteX1" fmla="*/ 141838 w 1032573"/>
                <a:gd name="connsiteY1" fmla="*/ 425513 h 612618"/>
                <a:gd name="connsiteX2" fmla="*/ 93553 w 1032573"/>
                <a:gd name="connsiteY2" fmla="*/ 452673 h 612618"/>
                <a:gd name="connsiteX3" fmla="*/ 90535 w 1032573"/>
                <a:gd name="connsiteY3" fmla="*/ 488887 h 612618"/>
                <a:gd name="connsiteX4" fmla="*/ 90535 w 1032573"/>
                <a:gd name="connsiteY4" fmla="*/ 503976 h 612618"/>
                <a:gd name="connsiteX5" fmla="*/ 0 w 1032573"/>
                <a:gd name="connsiteY5" fmla="*/ 482851 h 612618"/>
                <a:gd name="connsiteX6" fmla="*/ 0 w 1032573"/>
                <a:gd name="connsiteY6" fmla="*/ 570368 h 612618"/>
                <a:gd name="connsiteX7" fmla="*/ 15089 w 1032573"/>
                <a:gd name="connsiteY7" fmla="*/ 612618 h 612618"/>
                <a:gd name="connsiteX8" fmla="*/ 75446 w 1032573"/>
                <a:gd name="connsiteY8" fmla="*/ 609600 h 612618"/>
                <a:gd name="connsiteX9" fmla="*/ 135802 w 1032573"/>
                <a:gd name="connsiteY9" fmla="*/ 597529 h 612618"/>
                <a:gd name="connsiteX10" fmla="*/ 208230 w 1032573"/>
                <a:gd name="connsiteY10" fmla="*/ 564333 h 612618"/>
                <a:gd name="connsiteX11" fmla="*/ 310836 w 1032573"/>
                <a:gd name="connsiteY11" fmla="*/ 549243 h 612618"/>
                <a:gd name="connsiteX12" fmla="*/ 449656 w 1032573"/>
                <a:gd name="connsiteY12" fmla="*/ 522083 h 612618"/>
                <a:gd name="connsiteX13" fmla="*/ 624689 w 1032573"/>
                <a:gd name="connsiteY13" fmla="*/ 488887 h 612618"/>
                <a:gd name="connsiteX14" fmla="*/ 781616 w 1032573"/>
                <a:gd name="connsiteY14" fmla="*/ 464744 h 612618"/>
                <a:gd name="connsiteX15" fmla="*/ 841972 w 1032573"/>
                <a:gd name="connsiteY15" fmla="*/ 446637 h 612618"/>
                <a:gd name="connsiteX16" fmla="*/ 919330 w 1032573"/>
                <a:gd name="connsiteY16" fmla="*/ 406769 h 612618"/>
                <a:gd name="connsiteX17" fmla="*/ 951092 w 1032573"/>
                <a:gd name="connsiteY17" fmla="*/ 356103 h 612618"/>
                <a:gd name="connsiteX18" fmla="*/ 969834 w 1032573"/>
                <a:gd name="connsiteY18" fmla="*/ 308924 h 612618"/>
                <a:gd name="connsiteX19" fmla="*/ 999378 w 1032573"/>
                <a:gd name="connsiteY19" fmla="*/ 281763 h 612618"/>
                <a:gd name="connsiteX20" fmla="*/ 1032573 w 1032573"/>
                <a:gd name="connsiteY20" fmla="*/ 255709 h 612618"/>
                <a:gd name="connsiteX21" fmla="*/ 1018118 w 1032573"/>
                <a:gd name="connsiteY21" fmla="*/ 180601 h 612618"/>
                <a:gd name="connsiteX22" fmla="*/ 959667 w 1032573"/>
                <a:gd name="connsiteY22" fmla="*/ 156927 h 612618"/>
                <a:gd name="connsiteX23" fmla="*/ 932507 w 1032573"/>
                <a:gd name="connsiteY23" fmla="*/ 57338 h 612618"/>
                <a:gd name="connsiteX24" fmla="*/ 917418 w 1032573"/>
                <a:gd name="connsiteY24" fmla="*/ 54321 h 612618"/>
                <a:gd name="connsiteX25" fmla="*/ 899311 w 1032573"/>
                <a:gd name="connsiteY25" fmla="*/ 33196 h 612618"/>
                <a:gd name="connsiteX26" fmla="*/ 878186 w 1032573"/>
                <a:gd name="connsiteY26" fmla="*/ 27160 h 612618"/>
                <a:gd name="connsiteX27" fmla="*/ 860079 w 1032573"/>
                <a:gd name="connsiteY27" fmla="*/ 0 h 612618"/>
                <a:gd name="connsiteX28" fmla="*/ 817830 w 1032573"/>
                <a:gd name="connsiteY28" fmla="*/ 21125 h 612618"/>
                <a:gd name="connsiteX29" fmla="*/ 754456 w 1032573"/>
                <a:gd name="connsiteY29" fmla="*/ 30178 h 612618"/>
                <a:gd name="connsiteX30" fmla="*/ 715224 w 1032573"/>
                <a:gd name="connsiteY30" fmla="*/ 30178 h 612618"/>
                <a:gd name="connsiteX31" fmla="*/ 654867 w 1032573"/>
                <a:gd name="connsiteY31" fmla="*/ 36214 h 612618"/>
                <a:gd name="connsiteX32" fmla="*/ 618654 w 1032573"/>
                <a:gd name="connsiteY32" fmla="*/ 18107 h 612618"/>
                <a:gd name="connsiteX33" fmla="*/ 582440 w 1032573"/>
                <a:gd name="connsiteY33" fmla="*/ 6036 h 612618"/>
                <a:gd name="connsiteX34" fmla="*/ 561315 w 1032573"/>
                <a:gd name="connsiteY34" fmla="*/ 27160 h 612618"/>
                <a:gd name="connsiteX35" fmla="*/ 576561 w 1032573"/>
                <a:gd name="connsiteY35" fmla="*/ 60356 h 612618"/>
                <a:gd name="connsiteX36" fmla="*/ 579579 w 1032573"/>
                <a:gd name="connsiteY36" fmla="*/ 79738 h 612618"/>
                <a:gd name="connsiteX37" fmla="*/ 546226 w 1032573"/>
                <a:gd name="connsiteY37" fmla="*/ 96570 h 612618"/>
                <a:gd name="connsiteX38" fmla="*/ 513030 w 1032573"/>
                <a:gd name="connsiteY38" fmla="*/ 108641 h 612618"/>
                <a:gd name="connsiteX39" fmla="*/ 459502 w 1032573"/>
                <a:gd name="connsiteY39" fmla="*/ 112933 h 612618"/>
                <a:gd name="connsiteX40" fmla="*/ 464267 w 1032573"/>
                <a:gd name="connsiteY40" fmla="*/ 181069 h 612618"/>
                <a:gd name="connsiteX41" fmla="*/ 437584 w 1032573"/>
                <a:gd name="connsiteY41" fmla="*/ 214265 h 612618"/>
                <a:gd name="connsiteX42" fmla="*/ 416459 w 1032573"/>
                <a:gd name="connsiteY42" fmla="*/ 247461 h 612618"/>
                <a:gd name="connsiteX43" fmla="*/ 392317 w 1032573"/>
                <a:gd name="connsiteY43" fmla="*/ 259533 h 612618"/>
                <a:gd name="connsiteX44" fmla="*/ 353242 w 1032573"/>
                <a:gd name="connsiteY44" fmla="*/ 223486 h 612618"/>
                <a:gd name="connsiteX45" fmla="*/ 356103 w 1032573"/>
                <a:gd name="connsiteY45" fmla="*/ 298764 h 612618"/>
                <a:gd name="connsiteX46" fmla="*/ 334978 w 1032573"/>
                <a:gd name="connsiteY46" fmla="*/ 286693 h 612618"/>
                <a:gd name="connsiteX47" fmla="*/ 316871 w 1032573"/>
                <a:gd name="connsiteY47" fmla="*/ 283675 h 612618"/>
                <a:gd name="connsiteX48" fmla="*/ 277640 w 1032573"/>
                <a:gd name="connsiteY48" fmla="*/ 302586 h 612618"/>
                <a:gd name="connsiteX49" fmla="*/ 262551 w 1032573"/>
                <a:gd name="connsiteY49" fmla="*/ 317039 h 612618"/>
                <a:gd name="connsiteX50" fmla="*/ 229355 w 1032573"/>
                <a:gd name="connsiteY50" fmla="*/ 334978 h 612618"/>
                <a:gd name="connsiteX51" fmla="*/ 211248 w 1032573"/>
                <a:gd name="connsiteY51" fmla="*/ 316871 h 612618"/>
                <a:gd name="connsiteX52" fmla="*/ 196158 w 1032573"/>
                <a:gd name="connsiteY52" fmla="*/ 310836 h 612618"/>
                <a:gd name="connsiteX53" fmla="*/ 132784 w 1032573"/>
                <a:gd name="connsiteY53" fmla="*/ 350067 h 612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1032573" h="612618">
                  <a:moveTo>
                    <a:pt x="132784" y="350067"/>
                  </a:moveTo>
                  <a:lnTo>
                    <a:pt x="141838" y="425513"/>
                  </a:lnTo>
                  <a:lnTo>
                    <a:pt x="93553" y="452673"/>
                  </a:lnTo>
                  <a:lnTo>
                    <a:pt x="90535" y="488887"/>
                  </a:lnTo>
                  <a:lnTo>
                    <a:pt x="90535" y="503976"/>
                  </a:lnTo>
                  <a:lnTo>
                    <a:pt x="0" y="482851"/>
                  </a:lnTo>
                  <a:lnTo>
                    <a:pt x="0" y="570368"/>
                  </a:lnTo>
                  <a:lnTo>
                    <a:pt x="15089" y="612618"/>
                  </a:lnTo>
                  <a:lnTo>
                    <a:pt x="75446" y="609600"/>
                  </a:lnTo>
                  <a:lnTo>
                    <a:pt x="135802" y="597529"/>
                  </a:lnTo>
                  <a:lnTo>
                    <a:pt x="208230" y="564333"/>
                  </a:lnTo>
                  <a:lnTo>
                    <a:pt x="310836" y="549243"/>
                  </a:lnTo>
                  <a:lnTo>
                    <a:pt x="449656" y="522083"/>
                  </a:lnTo>
                  <a:lnTo>
                    <a:pt x="624689" y="488887"/>
                  </a:lnTo>
                  <a:lnTo>
                    <a:pt x="781616" y="464744"/>
                  </a:lnTo>
                  <a:lnTo>
                    <a:pt x="841972" y="446637"/>
                  </a:lnTo>
                  <a:lnTo>
                    <a:pt x="919330" y="406769"/>
                  </a:lnTo>
                  <a:lnTo>
                    <a:pt x="951092" y="356103"/>
                  </a:lnTo>
                  <a:lnTo>
                    <a:pt x="969834" y="308924"/>
                  </a:lnTo>
                  <a:lnTo>
                    <a:pt x="999378" y="281763"/>
                  </a:lnTo>
                  <a:lnTo>
                    <a:pt x="1032573" y="255709"/>
                  </a:lnTo>
                  <a:lnTo>
                    <a:pt x="1018118" y="180601"/>
                  </a:lnTo>
                  <a:lnTo>
                    <a:pt x="959667" y="156927"/>
                  </a:lnTo>
                  <a:lnTo>
                    <a:pt x="932507" y="57338"/>
                  </a:lnTo>
                  <a:lnTo>
                    <a:pt x="917418" y="54321"/>
                  </a:lnTo>
                  <a:lnTo>
                    <a:pt x="899311" y="33196"/>
                  </a:lnTo>
                  <a:lnTo>
                    <a:pt x="878186" y="27160"/>
                  </a:lnTo>
                  <a:lnTo>
                    <a:pt x="860079" y="0"/>
                  </a:lnTo>
                  <a:lnTo>
                    <a:pt x="817830" y="21125"/>
                  </a:lnTo>
                  <a:lnTo>
                    <a:pt x="754456" y="30178"/>
                  </a:lnTo>
                  <a:lnTo>
                    <a:pt x="715224" y="30178"/>
                  </a:lnTo>
                  <a:lnTo>
                    <a:pt x="654867" y="36214"/>
                  </a:lnTo>
                  <a:lnTo>
                    <a:pt x="618654" y="18107"/>
                  </a:lnTo>
                  <a:lnTo>
                    <a:pt x="582440" y="6036"/>
                  </a:lnTo>
                  <a:lnTo>
                    <a:pt x="561315" y="27160"/>
                  </a:lnTo>
                  <a:lnTo>
                    <a:pt x="576561" y="60356"/>
                  </a:lnTo>
                  <a:lnTo>
                    <a:pt x="579579" y="79738"/>
                  </a:lnTo>
                  <a:lnTo>
                    <a:pt x="546226" y="96570"/>
                  </a:lnTo>
                  <a:lnTo>
                    <a:pt x="513030" y="108641"/>
                  </a:lnTo>
                  <a:lnTo>
                    <a:pt x="459502" y="112933"/>
                  </a:lnTo>
                  <a:lnTo>
                    <a:pt x="464267" y="181069"/>
                  </a:lnTo>
                  <a:lnTo>
                    <a:pt x="437584" y="214265"/>
                  </a:lnTo>
                  <a:lnTo>
                    <a:pt x="416459" y="247461"/>
                  </a:lnTo>
                  <a:lnTo>
                    <a:pt x="392317" y="259533"/>
                  </a:lnTo>
                  <a:lnTo>
                    <a:pt x="353242" y="223486"/>
                  </a:lnTo>
                  <a:lnTo>
                    <a:pt x="356103" y="298764"/>
                  </a:lnTo>
                  <a:lnTo>
                    <a:pt x="334978" y="286693"/>
                  </a:lnTo>
                  <a:lnTo>
                    <a:pt x="316871" y="283675"/>
                  </a:lnTo>
                  <a:lnTo>
                    <a:pt x="277640" y="302586"/>
                  </a:lnTo>
                  <a:lnTo>
                    <a:pt x="262551" y="317039"/>
                  </a:lnTo>
                  <a:lnTo>
                    <a:pt x="229355" y="334978"/>
                  </a:lnTo>
                  <a:lnTo>
                    <a:pt x="211248" y="316871"/>
                  </a:lnTo>
                  <a:lnTo>
                    <a:pt x="196158" y="310836"/>
                  </a:lnTo>
                  <a:lnTo>
                    <a:pt x="132784" y="350067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67EB3BCD-2371-80FB-7AB5-D47903A650CB}"/>
                </a:ext>
              </a:extLst>
            </p:cNvPr>
            <p:cNvSpPr/>
            <p:nvPr/>
          </p:nvSpPr>
          <p:spPr>
            <a:xfrm>
              <a:off x="5760635" y="3521628"/>
              <a:ext cx="1189535" cy="557068"/>
            </a:xfrm>
            <a:custGeom>
              <a:avLst/>
              <a:gdLst>
                <a:gd name="connsiteX0" fmla="*/ 129766 w 1273521"/>
                <a:gd name="connsiteY0" fmla="*/ 238408 h 585458"/>
                <a:gd name="connsiteX1" fmla="*/ 63374 w 1273521"/>
                <a:gd name="connsiteY1" fmla="*/ 331961 h 585458"/>
                <a:gd name="connsiteX2" fmla="*/ 63374 w 1273521"/>
                <a:gd name="connsiteY2" fmla="*/ 368174 h 585458"/>
                <a:gd name="connsiteX3" fmla="*/ 33196 w 1273521"/>
                <a:gd name="connsiteY3" fmla="*/ 452673 h 585458"/>
                <a:gd name="connsiteX4" fmla="*/ 33196 w 1273521"/>
                <a:gd name="connsiteY4" fmla="*/ 488887 h 585458"/>
                <a:gd name="connsiteX5" fmla="*/ 6036 w 1273521"/>
                <a:gd name="connsiteY5" fmla="*/ 525101 h 585458"/>
                <a:gd name="connsiteX6" fmla="*/ 6036 w 1273521"/>
                <a:gd name="connsiteY6" fmla="*/ 555279 h 585458"/>
                <a:gd name="connsiteX7" fmla="*/ 0 w 1273521"/>
                <a:gd name="connsiteY7" fmla="*/ 585458 h 585458"/>
                <a:gd name="connsiteX8" fmla="*/ 283675 w 1273521"/>
                <a:gd name="connsiteY8" fmla="*/ 540190 h 585458"/>
                <a:gd name="connsiteX9" fmla="*/ 328942 w 1273521"/>
                <a:gd name="connsiteY9" fmla="*/ 549244 h 585458"/>
                <a:gd name="connsiteX10" fmla="*/ 334978 w 1273521"/>
                <a:gd name="connsiteY10" fmla="*/ 531137 h 585458"/>
                <a:gd name="connsiteX11" fmla="*/ 365156 w 1273521"/>
                <a:gd name="connsiteY11" fmla="*/ 525101 h 585458"/>
                <a:gd name="connsiteX12" fmla="*/ 419477 w 1273521"/>
                <a:gd name="connsiteY12" fmla="*/ 497941 h 585458"/>
                <a:gd name="connsiteX13" fmla="*/ 452673 w 1273521"/>
                <a:gd name="connsiteY13" fmla="*/ 516048 h 585458"/>
                <a:gd name="connsiteX14" fmla="*/ 932507 w 1273521"/>
                <a:gd name="connsiteY14" fmla="*/ 413442 h 585458"/>
                <a:gd name="connsiteX15" fmla="*/ 905346 w 1273521"/>
                <a:gd name="connsiteY15" fmla="*/ 371192 h 585458"/>
                <a:gd name="connsiteX16" fmla="*/ 941560 w 1273521"/>
                <a:gd name="connsiteY16" fmla="*/ 344032 h 585458"/>
                <a:gd name="connsiteX17" fmla="*/ 956649 w 1273521"/>
                <a:gd name="connsiteY17" fmla="*/ 307818 h 585458"/>
                <a:gd name="connsiteX18" fmla="*/ 1017006 w 1273521"/>
                <a:gd name="connsiteY18" fmla="*/ 250479 h 585458"/>
                <a:gd name="connsiteX19" fmla="*/ 1068309 w 1273521"/>
                <a:gd name="connsiteY19" fmla="*/ 220301 h 585458"/>
                <a:gd name="connsiteX20" fmla="*/ 1101505 w 1273521"/>
                <a:gd name="connsiteY20" fmla="*/ 187105 h 585458"/>
                <a:gd name="connsiteX21" fmla="*/ 1122630 w 1273521"/>
                <a:gd name="connsiteY21" fmla="*/ 144856 h 585458"/>
                <a:gd name="connsiteX22" fmla="*/ 1167897 w 1273521"/>
                <a:gd name="connsiteY22" fmla="*/ 141838 h 585458"/>
                <a:gd name="connsiteX23" fmla="*/ 1192040 w 1273521"/>
                <a:gd name="connsiteY23" fmla="*/ 108642 h 585458"/>
                <a:gd name="connsiteX24" fmla="*/ 1207129 w 1273521"/>
                <a:gd name="connsiteY24" fmla="*/ 90535 h 585458"/>
                <a:gd name="connsiteX25" fmla="*/ 1240325 w 1273521"/>
                <a:gd name="connsiteY25" fmla="*/ 96570 h 585458"/>
                <a:gd name="connsiteX26" fmla="*/ 1270503 w 1273521"/>
                <a:gd name="connsiteY26" fmla="*/ 57339 h 585458"/>
                <a:gd name="connsiteX27" fmla="*/ 1273521 w 1273521"/>
                <a:gd name="connsiteY27" fmla="*/ 0 h 585458"/>
                <a:gd name="connsiteX28" fmla="*/ 980792 w 1273521"/>
                <a:gd name="connsiteY28" fmla="*/ 78463 h 585458"/>
                <a:gd name="connsiteX29" fmla="*/ 334978 w 1273521"/>
                <a:gd name="connsiteY29" fmla="*/ 199176 h 585458"/>
                <a:gd name="connsiteX30" fmla="*/ 274622 w 1273521"/>
                <a:gd name="connsiteY30" fmla="*/ 235390 h 585458"/>
                <a:gd name="connsiteX31" fmla="*/ 235390 w 1273521"/>
                <a:gd name="connsiteY31" fmla="*/ 238408 h 585458"/>
                <a:gd name="connsiteX32" fmla="*/ 129766 w 1273521"/>
                <a:gd name="connsiteY32" fmla="*/ 238408 h 585458"/>
                <a:gd name="connsiteX0" fmla="*/ 129766 w 1278631"/>
                <a:gd name="connsiteY0" fmla="*/ 252687 h 599737"/>
                <a:gd name="connsiteX1" fmla="*/ 63374 w 1278631"/>
                <a:gd name="connsiteY1" fmla="*/ 346240 h 599737"/>
                <a:gd name="connsiteX2" fmla="*/ 63374 w 1278631"/>
                <a:gd name="connsiteY2" fmla="*/ 382453 h 599737"/>
                <a:gd name="connsiteX3" fmla="*/ 33196 w 1278631"/>
                <a:gd name="connsiteY3" fmla="*/ 466952 h 599737"/>
                <a:gd name="connsiteX4" fmla="*/ 33196 w 1278631"/>
                <a:gd name="connsiteY4" fmla="*/ 503166 h 599737"/>
                <a:gd name="connsiteX5" fmla="*/ 6036 w 1278631"/>
                <a:gd name="connsiteY5" fmla="*/ 539380 h 599737"/>
                <a:gd name="connsiteX6" fmla="*/ 6036 w 1278631"/>
                <a:gd name="connsiteY6" fmla="*/ 569558 h 599737"/>
                <a:gd name="connsiteX7" fmla="*/ 0 w 1278631"/>
                <a:gd name="connsiteY7" fmla="*/ 599737 h 599737"/>
                <a:gd name="connsiteX8" fmla="*/ 283675 w 1278631"/>
                <a:gd name="connsiteY8" fmla="*/ 554469 h 599737"/>
                <a:gd name="connsiteX9" fmla="*/ 328942 w 1278631"/>
                <a:gd name="connsiteY9" fmla="*/ 563523 h 599737"/>
                <a:gd name="connsiteX10" fmla="*/ 334978 w 1278631"/>
                <a:gd name="connsiteY10" fmla="*/ 545416 h 599737"/>
                <a:gd name="connsiteX11" fmla="*/ 365156 w 1278631"/>
                <a:gd name="connsiteY11" fmla="*/ 539380 h 599737"/>
                <a:gd name="connsiteX12" fmla="*/ 419477 w 1278631"/>
                <a:gd name="connsiteY12" fmla="*/ 512220 h 599737"/>
                <a:gd name="connsiteX13" fmla="*/ 452673 w 1278631"/>
                <a:gd name="connsiteY13" fmla="*/ 530327 h 599737"/>
                <a:gd name="connsiteX14" fmla="*/ 932507 w 1278631"/>
                <a:gd name="connsiteY14" fmla="*/ 427721 h 599737"/>
                <a:gd name="connsiteX15" fmla="*/ 905346 w 1278631"/>
                <a:gd name="connsiteY15" fmla="*/ 385471 h 599737"/>
                <a:gd name="connsiteX16" fmla="*/ 941560 w 1278631"/>
                <a:gd name="connsiteY16" fmla="*/ 358311 h 599737"/>
                <a:gd name="connsiteX17" fmla="*/ 956649 w 1278631"/>
                <a:gd name="connsiteY17" fmla="*/ 322097 h 599737"/>
                <a:gd name="connsiteX18" fmla="*/ 1017006 w 1278631"/>
                <a:gd name="connsiteY18" fmla="*/ 264758 h 599737"/>
                <a:gd name="connsiteX19" fmla="*/ 1068309 w 1278631"/>
                <a:gd name="connsiteY19" fmla="*/ 234580 h 599737"/>
                <a:gd name="connsiteX20" fmla="*/ 1101505 w 1278631"/>
                <a:gd name="connsiteY20" fmla="*/ 201384 h 599737"/>
                <a:gd name="connsiteX21" fmla="*/ 1122630 w 1278631"/>
                <a:gd name="connsiteY21" fmla="*/ 159135 h 599737"/>
                <a:gd name="connsiteX22" fmla="*/ 1167897 w 1278631"/>
                <a:gd name="connsiteY22" fmla="*/ 156117 h 599737"/>
                <a:gd name="connsiteX23" fmla="*/ 1192040 w 1278631"/>
                <a:gd name="connsiteY23" fmla="*/ 122921 h 599737"/>
                <a:gd name="connsiteX24" fmla="*/ 1207129 w 1278631"/>
                <a:gd name="connsiteY24" fmla="*/ 104814 h 599737"/>
                <a:gd name="connsiteX25" fmla="*/ 1240325 w 1278631"/>
                <a:gd name="connsiteY25" fmla="*/ 110849 h 599737"/>
                <a:gd name="connsiteX26" fmla="*/ 1270503 w 1278631"/>
                <a:gd name="connsiteY26" fmla="*/ 71618 h 599737"/>
                <a:gd name="connsiteX27" fmla="*/ 1278631 w 1278631"/>
                <a:gd name="connsiteY27" fmla="*/ 0 h 599737"/>
                <a:gd name="connsiteX28" fmla="*/ 980792 w 1278631"/>
                <a:gd name="connsiteY28" fmla="*/ 92742 h 599737"/>
                <a:gd name="connsiteX29" fmla="*/ 334978 w 1278631"/>
                <a:gd name="connsiteY29" fmla="*/ 213455 h 599737"/>
                <a:gd name="connsiteX30" fmla="*/ 274622 w 1278631"/>
                <a:gd name="connsiteY30" fmla="*/ 249669 h 599737"/>
                <a:gd name="connsiteX31" fmla="*/ 235390 w 1278631"/>
                <a:gd name="connsiteY31" fmla="*/ 252687 h 599737"/>
                <a:gd name="connsiteX32" fmla="*/ 129766 w 1278631"/>
                <a:gd name="connsiteY32" fmla="*/ 252687 h 599737"/>
                <a:gd name="connsiteX0" fmla="*/ 98837 w 1278631"/>
                <a:gd name="connsiteY0" fmla="*/ 262065 h 599737"/>
                <a:gd name="connsiteX1" fmla="*/ 63374 w 1278631"/>
                <a:gd name="connsiteY1" fmla="*/ 346240 h 599737"/>
                <a:gd name="connsiteX2" fmla="*/ 63374 w 1278631"/>
                <a:gd name="connsiteY2" fmla="*/ 382453 h 599737"/>
                <a:gd name="connsiteX3" fmla="*/ 33196 w 1278631"/>
                <a:gd name="connsiteY3" fmla="*/ 466952 h 599737"/>
                <a:gd name="connsiteX4" fmla="*/ 33196 w 1278631"/>
                <a:gd name="connsiteY4" fmla="*/ 503166 h 599737"/>
                <a:gd name="connsiteX5" fmla="*/ 6036 w 1278631"/>
                <a:gd name="connsiteY5" fmla="*/ 539380 h 599737"/>
                <a:gd name="connsiteX6" fmla="*/ 6036 w 1278631"/>
                <a:gd name="connsiteY6" fmla="*/ 569558 h 599737"/>
                <a:gd name="connsiteX7" fmla="*/ 0 w 1278631"/>
                <a:gd name="connsiteY7" fmla="*/ 599737 h 599737"/>
                <a:gd name="connsiteX8" fmla="*/ 283675 w 1278631"/>
                <a:gd name="connsiteY8" fmla="*/ 554469 h 599737"/>
                <a:gd name="connsiteX9" fmla="*/ 328942 w 1278631"/>
                <a:gd name="connsiteY9" fmla="*/ 563523 h 599737"/>
                <a:gd name="connsiteX10" fmla="*/ 334978 w 1278631"/>
                <a:gd name="connsiteY10" fmla="*/ 545416 h 599737"/>
                <a:gd name="connsiteX11" fmla="*/ 365156 w 1278631"/>
                <a:gd name="connsiteY11" fmla="*/ 539380 h 599737"/>
                <a:gd name="connsiteX12" fmla="*/ 419477 w 1278631"/>
                <a:gd name="connsiteY12" fmla="*/ 512220 h 599737"/>
                <a:gd name="connsiteX13" fmla="*/ 452673 w 1278631"/>
                <a:gd name="connsiteY13" fmla="*/ 530327 h 599737"/>
                <a:gd name="connsiteX14" fmla="*/ 932507 w 1278631"/>
                <a:gd name="connsiteY14" fmla="*/ 427721 h 599737"/>
                <a:gd name="connsiteX15" fmla="*/ 905346 w 1278631"/>
                <a:gd name="connsiteY15" fmla="*/ 385471 h 599737"/>
                <a:gd name="connsiteX16" fmla="*/ 941560 w 1278631"/>
                <a:gd name="connsiteY16" fmla="*/ 358311 h 599737"/>
                <a:gd name="connsiteX17" fmla="*/ 956649 w 1278631"/>
                <a:gd name="connsiteY17" fmla="*/ 322097 h 599737"/>
                <a:gd name="connsiteX18" fmla="*/ 1017006 w 1278631"/>
                <a:gd name="connsiteY18" fmla="*/ 264758 h 599737"/>
                <a:gd name="connsiteX19" fmla="*/ 1068309 w 1278631"/>
                <a:gd name="connsiteY19" fmla="*/ 234580 h 599737"/>
                <a:gd name="connsiteX20" fmla="*/ 1101505 w 1278631"/>
                <a:gd name="connsiteY20" fmla="*/ 201384 h 599737"/>
                <a:gd name="connsiteX21" fmla="*/ 1122630 w 1278631"/>
                <a:gd name="connsiteY21" fmla="*/ 159135 h 599737"/>
                <a:gd name="connsiteX22" fmla="*/ 1167897 w 1278631"/>
                <a:gd name="connsiteY22" fmla="*/ 156117 h 599737"/>
                <a:gd name="connsiteX23" fmla="*/ 1192040 w 1278631"/>
                <a:gd name="connsiteY23" fmla="*/ 122921 h 599737"/>
                <a:gd name="connsiteX24" fmla="*/ 1207129 w 1278631"/>
                <a:gd name="connsiteY24" fmla="*/ 104814 h 599737"/>
                <a:gd name="connsiteX25" fmla="*/ 1240325 w 1278631"/>
                <a:gd name="connsiteY25" fmla="*/ 110849 h 599737"/>
                <a:gd name="connsiteX26" fmla="*/ 1270503 w 1278631"/>
                <a:gd name="connsiteY26" fmla="*/ 71618 h 599737"/>
                <a:gd name="connsiteX27" fmla="*/ 1278631 w 1278631"/>
                <a:gd name="connsiteY27" fmla="*/ 0 h 599737"/>
                <a:gd name="connsiteX28" fmla="*/ 980792 w 1278631"/>
                <a:gd name="connsiteY28" fmla="*/ 92742 h 599737"/>
                <a:gd name="connsiteX29" fmla="*/ 334978 w 1278631"/>
                <a:gd name="connsiteY29" fmla="*/ 213455 h 599737"/>
                <a:gd name="connsiteX30" fmla="*/ 274622 w 1278631"/>
                <a:gd name="connsiteY30" fmla="*/ 249669 h 599737"/>
                <a:gd name="connsiteX31" fmla="*/ 235390 w 1278631"/>
                <a:gd name="connsiteY31" fmla="*/ 252687 h 599737"/>
                <a:gd name="connsiteX32" fmla="*/ 98837 w 1278631"/>
                <a:gd name="connsiteY32" fmla="*/ 262065 h 599737"/>
                <a:gd name="connsiteX0" fmla="*/ 98837 w 1278631"/>
                <a:gd name="connsiteY0" fmla="*/ 262065 h 599737"/>
                <a:gd name="connsiteX1" fmla="*/ 63374 w 1278631"/>
                <a:gd name="connsiteY1" fmla="*/ 346240 h 599737"/>
                <a:gd name="connsiteX2" fmla="*/ 63374 w 1278631"/>
                <a:gd name="connsiteY2" fmla="*/ 382453 h 599737"/>
                <a:gd name="connsiteX3" fmla="*/ 33196 w 1278631"/>
                <a:gd name="connsiteY3" fmla="*/ 466952 h 599737"/>
                <a:gd name="connsiteX4" fmla="*/ 33196 w 1278631"/>
                <a:gd name="connsiteY4" fmla="*/ 503166 h 599737"/>
                <a:gd name="connsiteX5" fmla="*/ 6036 w 1278631"/>
                <a:gd name="connsiteY5" fmla="*/ 539380 h 599737"/>
                <a:gd name="connsiteX6" fmla="*/ 6036 w 1278631"/>
                <a:gd name="connsiteY6" fmla="*/ 569558 h 599737"/>
                <a:gd name="connsiteX7" fmla="*/ 0 w 1278631"/>
                <a:gd name="connsiteY7" fmla="*/ 599737 h 599737"/>
                <a:gd name="connsiteX8" fmla="*/ 283675 w 1278631"/>
                <a:gd name="connsiteY8" fmla="*/ 554469 h 599737"/>
                <a:gd name="connsiteX9" fmla="*/ 328942 w 1278631"/>
                <a:gd name="connsiteY9" fmla="*/ 563523 h 599737"/>
                <a:gd name="connsiteX10" fmla="*/ 334978 w 1278631"/>
                <a:gd name="connsiteY10" fmla="*/ 545416 h 599737"/>
                <a:gd name="connsiteX11" fmla="*/ 365156 w 1278631"/>
                <a:gd name="connsiteY11" fmla="*/ 539380 h 599737"/>
                <a:gd name="connsiteX12" fmla="*/ 419477 w 1278631"/>
                <a:gd name="connsiteY12" fmla="*/ 512220 h 599737"/>
                <a:gd name="connsiteX13" fmla="*/ 443268 w 1278631"/>
                <a:gd name="connsiteY13" fmla="*/ 539549 h 599737"/>
                <a:gd name="connsiteX14" fmla="*/ 932507 w 1278631"/>
                <a:gd name="connsiteY14" fmla="*/ 427721 h 599737"/>
                <a:gd name="connsiteX15" fmla="*/ 905346 w 1278631"/>
                <a:gd name="connsiteY15" fmla="*/ 385471 h 599737"/>
                <a:gd name="connsiteX16" fmla="*/ 941560 w 1278631"/>
                <a:gd name="connsiteY16" fmla="*/ 358311 h 599737"/>
                <a:gd name="connsiteX17" fmla="*/ 956649 w 1278631"/>
                <a:gd name="connsiteY17" fmla="*/ 322097 h 599737"/>
                <a:gd name="connsiteX18" fmla="*/ 1017006 w 1278631"/>
                <a:gd name="connsiteY18" fmla="*/ 264758 h 599737"/>
                <a:gd name="connsiteX19" fmla="*/ 1068309 w 1278631"/>
                <a:gd name="connsiteY19" fmla="*/ 234580 h 599737"/>
                <a:gd name="connsiteX20" fmla="*/ 1101505 w 1278631"/>
                <a:gd name="connsiteY20" fmla="*/ 201384 h 599737"/>
                <a:gd name="connsiteX21" fmla="*/ 1122630 w 1278631"/>
                <a:gd name="connsiteY21" fmla="*/ 159135 h 599737"/>
                <a:gd name="connsiteX22" fmla="*/ 1167897 w 1278631"/>
                <a:gd name="connsiteY22" fmla="*/ 156117 h 599737"/>
                <a:gd name="connsiteX23" fmla="*/ 1192040 w 1278631"/>
                <a:gd name="connsiteY23" fmla="*/ 122921 h 599737"/>
                <a:gd name="connsiteX24" fmla="*/ 1207129 w 1278631"/>
                <a:gd name="connsiteY24" fmla="*/ 104814 h 599737"/>
                <a:gd name="connsiteX25" fmla="*/ 1240325 w 1278631"/>
                <a:gd name="connsiteY25" fmla="*/ 110849 h 599737"/>
                <a:gd name="connsiteX26" fmla="*/ 1270503 w 1278631"/>
                <a:gd name="connsiteY26" fmla="*/ 71618 h 599737"/>
                <a:gd name="connsiteX27" fmla="*/ 1278631 w 1278631"/>
                <a:gd name="connsiteY27" fmla="*/ 0 h 599737"/>
                <a:gd name="connsiteX28" fmla="*/ 980792 w 1278631"/>
                <a:gd name="connsiteY28" fmla="*/ 92742 h 599737"/>
                <a:gd name="connsiteX29" fmla="*/ 334978 w 1278631"/>
                <a:gd name="connsiteY29" fmla="*/ 213455 h 599737"/>
                <a:gd name="connsiteX30" fmla="*/ 274622 w 1278631"/>
                <a:gd name="connsiteY30" fmla="*/ 249669 h 599737"/>
                <a:gd name="connsiteX31" fmla="*/ 235390 w 1278631"/>
                <a:gd name="connsiteY31" fmla="*/ 252687 h 599737"/>
                <a:gd name="connsiteX32" fmla="*/ 98837 w 1278631"/>
                <a:gd name="connsiteY32" fmla="*/ 262065 h 599737"/>
                <a:gd name="connsiteX0" fmla="*/ 98837 w 1278631"/>
                <a:gd name="connsiteY0" fmla="*/ 262065 h 599737"/>
                <a:gd name="connsiteX1" fmla="*/ 63374 w 1278631"/>
                <a:gd name="connsiteY1" fmla="*/ 346240 h 599737"/>
                <a:gd name="connsiteX2" fmla="*/ 63374 w 1278631"/>
                <a:gd name="connsiteY2" fmla="*/ 382453 h 599737"/>
                <a:gd name="connsiteX3" fmla="*/ 33196 w 1278631"/>
                <a:gd name="connsiteY3" fmla="*/ 466952 h 599737"/>
                <a:gd name="connsiteX4" fmla="*/ 33196 w 1278631"/>
                <a:gd name="connsiteY4" fmla="*/ 503166 h 599737"/>
                <a:gd name="connsiteX5" fmla="*/ 6036 w 1278631"/>
                <a:gd name="connsiteY5" fmla="*/ 539380 h 599737"/>
                <a:gd name="connsiteX6" fmla="*/ 6036 w 1278631"/>
                <a:gd name="connsiteY6" fmla="*/ 569558 h 599737"/>
                <a:gd name="connsiteX7" fmla="*/ 0 w 1278631"/>
                <a:gd name="connsiteY7" fmla="*/ 599737 h 599737"/>
                <a:gd name="connsiteX8" fmla="*/ 283675 w 1278631"/>
                <a:gd name="connsiteY8" fmla="*/ 554469 h 599737"/>
                <a:gd name="connsiteX9" fmla="*/ 328942 w 1278631"/>
                <a:gd name="connsiteY9" fmla="*/ 563523 h 599737"/>
                <a:gd name="connsiteX10" fmla="*/ 334978 w 1278631"/>
                <a:gd name="connsiteY10" fmla="*/ 545416 h 599737"/>
                <a:gd name="connsiteX11" fmla="*/ 365156 w 1278631"/>
                <a:gd name="connsiteY11" fmla="*/ 539380 h 599737"/>
                <a:gd name="connsiteX12" fmla="*/ 412445 w 1278631"/>
                <a:gd name="connsiteY12" fmla="*/ 511932 h 599737"/>
                <a:gd name="connsiteX13" fmla="*/ 443268 w 1278631"/>
                <a:gd name="connsiteY13" fmla="*/ 539549 h 599737"/>
                <a:gd name="connsiteX14" fmla="*/ 932507 w 1278631"/>
                <a:gd name="connsiteY14" fmla="*/ 427721 h 599737"/>
                <a:gd name="connsiteX15" fmla="*/ 905346 w 1278631"/>
                <a:gd name="connsiteY15" fmla="*/ 385471 h 599737"/>
                <a:gd name="connsiteX16" fmla="*/ 941560 w 1278631"/>
                <a:gd name="connsiteY16" fmla="*/ 358311 h 599737"/>
                <a:gd name="connsiteX17" fmla="*/ 956649 w 1278631"/>
                <a:gd name="connsiteY17" fmla="*/ 322097 h 599737"/>
                <a:gd name="connsiteX18" fmla="*/ 1017006 w 1278631"/>
                <a:gd name="connsiteY18" fmla="*/ 264758 h 599737"/>
                <a:gd name="connsiteX19" fmla="*/ 1068309 w 1278631"/>
                <a:gd name="connsiteY19" fmla="*/ 234580 h 599737"/>
                <a:gd name="connsiteX20" fmla="*/ 1101505 w 1278631"/>
                <a:gd name="connsiteY20" fmla="*/ 201384 h 599737"/>
                <a:gd name="connsiteX21" fmla="*/ 1122630 w 1278631"/>
                <a:gd name="connsiteY21" fmla="*/ 159135 h 599737"/>
                <a:gd name="connsiteX22" fmla="*/ 1167897 w 1278631"/>
                <a:gd name="connsiteY22" fmla="*/ 156117 h 599737"/>
                <a:gd name="connsiteX23" fmla="*/ 1192040 w 1278631"/>
                <a:gd name="connsiteY23" fmla="*/ 122921 h 599737"/>
                <a:gd name="connsiteX24" fmla="*/ 1207129 w 1278631"/>
                <a:gd name="connsiteY24" fmla="*/ 104814 h 599737"/>
                <a:gd name="connsiteX25" fmla="*/ 1240325 w 1278631"/>
                <a:gd name="connsiteY25" fmla="*/ 110849 h 599737"/>
                <a:gd name="connsiteX26" fmla="*/ 1270503 w 1278631"/>
                <a:gd name="connsiteY26" fmla="*/ 71618 h 599737"/>
                <a:gd name="connsiteX27" fmla="*/ 1278631 w 1278631"/>
                <a:gd name="connsiteY27" fmla="*/ 0 h 599737"/>
                <a:gd name="connsiteX28" fmla="*/ 980792 w 1278631"/>
                <a:gd name="connsiteY28" fmla="*/ 92742 h 599737"/>
                <a:gd name="connsiteX29" fmla="*/ 334978 w 1278631"/>
                <a:gd name="connsiteY29" fmla="*/ 213455 h 599737"/>
                <a:gd name="connsiteX30" fmla="*/ 274622 w 1278631"/>
                <a:gd name="connsiteY30" fmla="*/ 249669 h 599737"/>
                <a:gd name="connsiteX31" fmla="*/ 235390 w 1278631"/>
                <a:gd name="connsiteY31" fmla="*/ 252687 h 599737"/>
                <a:gd name="connsiteX32" fmla="*/ 98837 w 1278631"/>
                <a:gd name="connsiteY32" fmla="*/ 262065 h 599737"/>
                <a:gd name="connsiteX0" fmla="*/ 98837 w 1278631"/>
                <a:gd name="connsiteY0" fmla="*/ 262065 h 599737"/>
                <a:gd name="connsiteX1" fmla="*/ 63374 w 1278631"/>
                <a:gd name="connsiteY1" fmla="*/ 346240 h 599737"/>
                <a:gd name="connsiteX2" fmla="*/ 63374 w 1278631"/>
                <a:gd name="connsiteY2" fmla="*/ 382453 h 599737"/>
                <a:gd name="connsiteX3" fmla="*/ 33196 w 1278631"/>
                <a:gd name="connsiteY3" fmla="*/ 466952 h 599737"/>
                <a:gd name="connsiteX4" fmla="*/ 33196 w 1278631"/>
                <a:gd name="connsiteY4" fmla="*/ 503166 h 599737"/>
                <a:gd name="connsiteX5" fmla="*/ 6036 w 1278631"/>
                <a:gd name="connsiteY5" fmla="*/ 539380 h 599737"/>
                <a:gd name="connsiteX6" fmla="*/ 6036 w 1278631"/>
                <a:gd name="connsiteY6" fmla="*/ 569558 h 599737"/>
                <a:gd name="connsiteX7" fmla="*/ 0 w 1278631"/>
                <a:gd name="connsiteY7" fmla="*/ 599737 h 599737"/>
                <a:gd name="connsiteX8" fmla="*/ 283675 w 1278631"/>
                <a:gd name="connsiteY8" fmla="*/ 554469 h 599737"/>
                <a:gd name="connsiteX9" fmla="*/ 328942 w 1278631"/>
                <a:gd name="connsiteY9" fmla="*/ 563523 h 599737"/>
                <a:gd name="connsiteX10" fmla="*/ 334978 w 1278631"/>
                <a:gd name="connsiteY10" fmla="*/ 545416 h 599737"/>
                <a:gd name="connsiteX11" fmla="*/ 365156 w 1278631"/>
                <a:gd name="connsiteY11" fmla="*/ 539380 h 599737"/>
                <a:gd name="connsiteX12" fmla="*/ 414939 w 1278631"/>
                <a:gd name="connsiteY12" fmla="*/ 521164 h 599737"/>
                <a:gd name="connsiteX13" fmla="*/ 443268 w 1278631"/>
                <a:gd name="connsiteY13" fmla="*/ 539549 h 599737"/>
                <a:gd name="connsiteX14" fmla="*/ 932507 w 1278631"/>
                <a:gd name="connsiteY14" fmla="*/ 427721 h 599737"/>
                <a:gd name="connsiteX15" fmla="*/ 905346 w 1278631"/>
                <a:gd name="connsiteY15" fmla="*/ 385471 h 599737"/>
                <a:gd name="connsiteX16" fmla="*/ 941560 w 1278631"/>
                <a:gd name="connsiteY16" fmla="*/ 358311 h 599737"/>
                <a:gd name="connsiteX17" fmla="*/ 956649 w 1278631"/>
                <a:gd name="connsiteY17" fmla="*/ 322097 h 599737"/>
                <a:gd name="connsiteX18" fmla="*/ 1017006 w 1278631"/>
                <a:gd name="connsiteY18" fmla="*/ 264758 h 599737"/>
                <a:gd name="connsiteX19" fmla="*/ 1068309 w 1278631"/>
                <a:gd name="connsiteY19" fmla="*/ 234580 h 599737"/>
                <a:gd name="connsiteX20" fmla="*/ 1101505 w 1278631"/>
                <a:gd name="connsiteY20" fmla="*/ 201384 h 599737"/>
                <a:gd name="connsiteX21" fmla="*/ 1122630 w 1278631"/>
                <a:gd name="connsiteY21" fmla="*/ 159135 h 599737"/>
                <a:gd name="connsiteX22" fmla="*/ 1167897 w 1278631"/>
                <a:gd name="connsiteY22" fmla="*/ 156117 h 599737"/>
                <a:gd name="connsiteX23" fmla="*/ 1192040 w 1278631"/>
                <a:gd name="connsiteY23" fmla="*/ 122921 h 599737"/>
                <a:gd name="connsiteX24" fmla="*/ 1207129 w 1278631"/>
                <a:gd name="connsiteY24" fmla="*/ 104814 h 599737"/>
                <a:gd name="connsiteX25" fmla="*/ 1240325 w 1278631"/>
                <a:gd name="connsiteY25" fmla="*/ 110849 h 599737"/>
                <a:gd name="connsiteX26" fmla="*/ 1270503 w 1278631"/>
                <a:gd name="connsiteY26" fmla="*/ 71618 h 599737"/>
                <a:gd name="connsiteX27" fmla="*/ 1278631 w 1278631"/>
                <a:gd name="connsiteY27" fmla="*/ 0 h 599737"/>
                <a:gd name="connsiteX28" fmla="*/ 980792 w 1278631"/>
                <a:gd name="connsiteY28" fmla="*/ 92742 h 599737"/>
                <a:gd name="connsiteX29" fmla="*/ 334978 w 1278631"/>
                <a:gd name="connsiteY29" fmla="*/ 213455 h 599737"/>
                <a:gd name="connsiteX30" fmla="*/ 274622 w 1278631"/>
                <a:gd name="connsiteY30" fmla="*/ 249669 h 599737"/>
                <a:gd name="connsiteX31" fmla="*/ 235390 w 1278631"/>
                <a:gd name="connsiteY31" fmla="*/ 252687 h 599737"/>
                <a:gd name="connsiteX32" fmla="*/ 98837 w 1278631"/>
                <a:gd name="connsiteY32" fmla="*/ 262065 h 599737"/>
                <a:gd name="connsiteX0" fmla="*/ 98837 w 1278631"/>
                <a:gd name="connsiteY0" fmla="*/ 262065 h 599737"/>
                <a:gd name="connsiteX1" fmla="*/ 63374 w 1278631"/>
                <a:gd name="connsiteY1" fmla="*/ 346240 h 599737"/>
                <a:gd name="connsiteX2" fmla="*/ 63374 w 1278631"/>
                <a:gd name="connsiteY2" fmla="*/ 382453 h 599737"/>
                <a:gd name="connsiteX3" fmla="*/ 33196 w 1278631"/>
                <a:gd name="connsiteY3" fmla="*/ 466952 h 599737"/>
                <a:gd name="connsiteX4" fmla="*/ 33196 w 1278631"/>
                <a:gd name="connsiteY4" fmla="*/ 503166 h 599737"/>
                <a:gd name="connsiteX5" fmla="*/ 6036 w 1278631"/>
                <a:gd name="connsiteY5" fmla="*/ 539380 h 599737"/>
                <a:gd name="connsiteX6" fmla="*/ 6036 w 1278631"/>
                <a:gd name="connsiteY6" fmla="*/ 569558 h 599737"/>
                <a:gd name="connsiteX7" fmla="*/ 0 w 1278631"/>
                <a:gd name="connsiteY7" fmla="*/ 599737 h 599737"/>
                <a:gd name="connsiteX8" fmla="*/ 283675 w 1278631"/>
                <a:gd name="connsiteY8" fmla="*/ 554469 h 599737"/>
                <a:gd name="connsiteX9" fmla="*/ 328942 w 1278631"/>
                <a:gd name="connsiteY9" fmla="*/ 563523 h 599737"/>
                <a:gd name="connsiteX10" fmla="*/ 334978 w 1278631"/>
                <a:gd name="connsiteY10" fmla="*/ 545416 h 599737"/>
                <a:gd name="connsiteX11" fmla="*/ 365156 w 1278631"/>
                <a:gd name="connsiteY11" fmla="*/ 539380 h 599737"/>
                <a:gd name="connsiteX12" fmla="*/ 414939 w 1278631"/>
                <a:gd name="connsiteY12" fmla="*/ 521164 h 599737"/>
                <a:gd name="connsiteX13" fmla="*/ 443268 w 1278631"/>
                <a:gd name="connsiteY13" fmla="*/ 539549 h 599737"/>
                <a:gd name="connsiteX14" fmla="*/ 932507 w 1278631"/>
                <a:gd name="connsiteY14" fmla="*/ 427721 h 599737"/>
                <a:gd name="connsiteX15" fmla="*/ 905346 w 1278631"/>
                <a:gd name="connsiteY15" fmla="*/ 385471 h 599737"/>
                <a:gd name="connsiteX16" fmla="*/ 941560 w 1278631"/>
                <a:gd name="connsiteY16" fmla="*/ 358311 h 599737"/>
                <a:gd name="connsiteX17" fmla="*/ 956649 w 1278631"/>
                <a:gd name="connsiteY17" fmla="*/ 322097 h 599737"/>
                <a:gd name="connsiteX18" fmla="*/ 1017006 w 1278631"/>
                <a:gd name="connsiteY18" fmla="*/ 264758 h 599737"/>
                <a:gd name="connsiteX19" fmla="*/ 1068309 w 1278631"/>
                <a:gd name="connsiteY19" fmla="*/ 234580 h 599737"/>
                <a:gd name="connsiteX20" fmla="*/ 1101505 w 1278631"/>
                <a:gd name="connsiteY20" fmla="*/ 201384 h 599737"/>
                <a:gd name="connsiteX21" fmla="*/ 1141254 w 1278631"/>
                <a:gd name="connsiteY21" fmla="*/ 170765 h 599737"/>
                <a:gd name="connsiteX22" fmla="*/ 1167897 w 1278631"/>
                <a:gd name="connsiteY22" fmla="*/ 156117 h 599737"/>
                <a:gd name="connsiteX23" fmla="*/ 1192040 w 1278631"/>
                <a:gd name="connsiteY23" fmla="*/ 122921 h 599737"/>
                <a:gd name="connsiteX24" fmla="*/ 1207129 w 1278631"/>
                <a:gd name="connsiteY24" fmla="*/ 104814 h 599737"/>
                <a:gd name="connsiteX25" fmla="*/ 1240325 w 1278631"/>
                <a:gd name="connsiteY25" fmla="*/ 110849 h 599737"/>
                <a:gd name="connsiteX26" fmla="*/ 1270503 w 1278631"/>
                <a:gd name="connsiteY26" fmla="*/ 71618 h 599737"/>
                <a:gd name="connsiteX27" fmla="*/ 1278631 w 1278631"/>
                <a:gd name="connsiteY27" fmla="*/ 0 h 599737"/>
                <a:gd name="connsiteX28" fmla="*/ 980792 w 1278631"/>
                <a:gd name="connsiteY28" fmla="*/ 92742 h 599737"/>
                <a:gd name="connsiteX29" fmla="*/ 334978 w 1278631"/>
                <a:gd name="connsiteY29" fmla="*/ 213455 h 599737"/>
                <a:gd name="connsiteX30" fmla="*/ 274622 w 1278631"/>
                <a:gd name="connsiteY30" fmla="*/ 249669 h 599737"/>
                <a:gd name="connsiteX31" fmla="*/ 235390 w 1278631"/>
                <a:gd name="connsiteY31" fmla="*/ 252687 h 599737"/>
                <a:gd name="connsiteX32" fmla="*/ 98837 w 1278631"/>
                <a:gd name="connsiteY32" fmla="*/ 262065 h 599737"/>
                <a:gd name="connsiteX0" fmla="*/ 98837 w 1278631"/>
                <a:gd name="connsiteY0" fmla="*/ 262065 h 599737"/>
                <a:gd name="connsiteX1" fmla="*/ 63374 w 1278631"/>
                <a:gd name="connsiteY1" fmla="*/ 346240 h 599737"/>
                <a:gd name="connsiteX2" fmla="*/ 63374 w 1278631"/>
                <a:gd name="connsiteY2" fmla="*/ 382453 h 599737"/>
                <a:gd name="connsiteX3" fmla="*/ 33196 w 1278631"/>
                <a:gd name="connsiteY3" fmla="*/ 466952 h 599737"/>
                <a:gd name="connsiteX4" fmla="*/ 33196 w 1278631"/>
                <a:gd name="connsiteY4" fmla="*/ 503166 h 599737"/>
                <a:gd name="connsiteX5" fmla="*/ 6036 w 1278631"/>
                <a:gd name="connsiteY5" fmla="*/ 539380 h 599737"/>
                <a:gd name="connsiteX6" fmla="*/ 6036 w 1278631"/>
                <a:gd name="connsiteY6" fmla="*/ 569558 h 599737"/>
                <a:gd name="connsiteX7" fmla="*/ 0 w 1278631"/>
                <a:gd name="connsiteY7" fmla="*/ 599737 h 599737"/>
                <a:gd name="connsiteX8" fmla="*/ 283675 w 1278631"/>
                <a:gd name="connsiteY8" fmla="*/ 554469 h 599737"/>
                <a:gd name="connsiteX9" fmla="*/ 328942 w 1278631"/>
                <a:gd name="connsiteY9" fmla="*/ 563523 h 599737"/>
                <a:gd name="connsiteX10" fmla="*/ 334978 w 1278631"/>
                <a:gd name="connsiteY10" fmla="*/ 545416 h 599737"/>
                <a:gd name="connsiteX11" fmla="*/ 365156 w 1278631"/>
                <a:gd name="connsiteY11" fmla="*/ 539380 h 599737"/>
                <a:gd name="connsiteX12" fmla="*/ 414939 w 1278631"/>
                <a:gd name="connsiteY12" fmla="*/ 521164 h 599737"/>
                <a:gd name="connsiteX13" fmla="*/ 443268 w 1278631"/>
                <a:gd name="connsiteY13" fmla="*/ 539549 h 599737"/>
                <a:gd name="connsiteX14" fmla="*/ 932507 w 1278631"/>
                <a:gd name="connsiteY14" fmla="*/ 427721 h 599737"/>
                <a:gd name="connsiteX15" fmla="*/ 905346 w 1278631"/>
                <a:gd name="connsiteY15" fmla="*/ 385471 h 599737"/>
                <a:gd name="connsiteX16" fmla="*/ 941560 w 1278631"/>
                <a:gd name="connsiteY16" fmla="*/ 358311 h 599737"/>
                <a:gd name="connsiteX17" fmla="*/ 956649 w 1278631"/>
                <a:gd name="connsiteY17" fmla="*/ 322097 h 599737"/>
                <a:gd name="connsiteX18" fmla="*/ 1017006 w 1278631"/>
                <a:gd name="connsiteY18" fmla="*/ 264758 h 599737"/>
                <a:gd name="connsiteX19" fmla="*/ 1068309 w 1278631"/>
                <a:gd name="connsiteY19" fmla="*/ 234580 h 599737"/>
                <a:gd name="connsiteX20" fmla="*/ 1099176 w 1278631"/>
                <a:gd name="connsiteY20" fmla="*/ 173472 h 599737"/>
                <a:gd name="connsiteX21" fmla="*/ 1141254 w 1278631"/>
                <a:gd name="connsiteY21" fmla="*/ 170765 h 599737"/>
                <a:gd name="connsiteX22" fmla="*/ 1167897 w 1278631"/>
                <a:gd name="connsiteY22" fmla="*/ 156117 h 599737"/>
                <a:gd name="connsiteX23" fmla="*/ 1192040 w 1278631"/>
                <a:gd name="connsiteY23" fmla="*/ 122921 h 599737"/>
                <a:gd name="connsiteX24" fmla="*/ 1207129 w 1278631"/>
                <a:gd name="connsiteY24" fmla="*/ 104814 h 599737"/>
                <a:gd name="connsiteX25" fmla="*/ 1240325 w 1278631"/>
                <a:gd name="connsiteY25" fmla="*/ 110849 h 599737"/>
                <a:gd name="connsiteX26" fmla="*/ 1270503 w 1278631"/>
                <a:gd name="connsiteY26" fmla="*/ 71618 h 599737"/>
                <a:gd name="connsiteX27" fmla="*/ 1278631 w 1278631"/>
                <a:gd name="connsiteY27" fmla="*/ 0 h 599737"/>
                <a:gd name="connsiteX28" fmla="*/ 980792 w 1278631"/>
                <a:gd name="connsiteY28" fmla="*/ 92742 h 599737"/>
                <a:gd name="connsiteX29" fmla="*/ 334978 w 1278631"/>
                <a:gd name="connsiteY29" fmla="*/ 213455 h 599737"/>
                <a:gd name="connsiteX30" fmla="*/ 274622 w 1278631"/>
                <a:gd name="connsiteY30" fmla="*/ 249669 h 599737"/>
                <a:gd name="connsiteX31" fmla="*/ 235390 w 1278631"/>
                <a:gd name="connsiteY31" fmla="*/ 252687 h 599737"/>
                <a:gd name="connsiteX32" fmla="*/ 98837 w 1278631"/>
                <a:gd name="connsiteY32" fmla="*/ 262065 h 599737"/>
                <a:gd name="connsiteX0" fmla="*/ 98837 w 1278631"/>
                <a:gd name="connsiteY0" fmla="*/ 262065 h 599737"/>
                <a:gd name="connsiteX1" fmla="*/ 63374 w 1278631"/>
                <a:gd name="connsiteY1" fmla="*/ 346240 h 599737"/>
                <a:gd name="connsiteX2" fmla="*/ 63374 w 1278631"/>
                <a:gd name="connsiteY2" fmla="*/ 382453 h 599737"/>
                <a:gd name="connsiteX3" fmla="*/ 33196 w 1278631"/>
                <a:gd name="connsiteY3" fmla="*/ 466952 h 599737"/>
                <a:gd name="connsiteX4" fmla="*/ 33196 w 1278631"/>
                <a:gd name="connsiteY4" fmla="*/ 503166 h 599737"/>
                <a:gd name="connsiteX5" fmla="*/ 6036 w 1278631"/>
                <a:gd name="connsiteY5" fmla="*/ 539380 h 599737"/>
                <a:gd name="connsiteX6" fmla="*/ 6036 w 1278631"/>
                <a:gd name="connsiteY6" fmla="*/ 569558 h 599737"/>
                <a:gd name="connsiteX7" fmla="*/ 0 w 1278631"/>
                <a:gd name="connsiteY7" fmla="*/ 599737 h 599737"/>
                <a:gd name="connsiteX8" fmla="*/ 283675 w 1278631"/>
                <a:gd name="connsiteY8" fmla="*/ 554469 h 599737"/>
                <a:gd name="connsiteX9" fmla="*/ 328942 w 1278631"/>
                <a:gd name="connsiteY9" fmla="*/ 563523 h 599737"/>
                <a:gd name="connsiteX10" fmla="*/ 334978 w 1278631"/>
                <a:gd name="connsiteY10" fmla="*/ 545416 h 599737"/>
                <a:gd name="connsiteX11" fmla="*/ 365156 w 1278631"/>
                <a:gd name="connsiteY11" fmla="*/ 539380 h 599737"/>
                <a:gd name="connsiteX12" fmla="*/ 414939 w 1278631"/>
                <a:gd name="connsiteY12" fmla="*/ 521164 h 599737"/>
                <a:gd name="connsiteX13" fmla="*/ 443268 w 1278631"/>
                <a:gd name="connsiteY13" fmla="*/ 539549 h 599737"/>
                <a:gd name="connsiteX14" fmla="*/ 932507 w 1278631"/>
                <a:gd name="connsiteY14" fmla="*/ 427721 h 599737"/>
                <a:gd name="connsiteX15" fmla="*/ 905346 w 1278631"/>
                <a:gd name="connsiteY15" fmla="*/ 385471 h 599737"/>
                <a:gd name="connsiteX16" fmla="*/ 941560 w 1278631"/>
                <a:gd name="connsiteY16" fmla="*/ 358311 h 599737"/>
                <a:gd name="connsiteX17" fmla="*/ 956649 w 1278631"/>
                <a:gd name="connsiteY17" fmla="*/ 322097 h 599737"/>
                <a:gd name="connsiteX18" fmla="*/ 1017006 w 1278631"/>
                <a:gd name="connsiteY18" fmla="*/ 264758 h 599737"/>
                <a:gd name="connsiteX19" fmla="*/ 1068309 w 1278631"/>
                <a:gd name="connsiteY19" fmla="*/ 234580 h 599737"/>
                <a:gd name="connsiteX20" fmla="*/ 1099176 w 1278631"/>
                <a:gd name="connsiteY20" fmla="*/ 173472 h 599737"/>
                <a:gd name="connsiteX21" fmla="*/ 1141254 w 1278631"/>
                <a:gd name="connsiteY21" fmla="*/ 170765 h 599737"/>
                <a:gd name="connsiteX22" fmla="*/ 1167897 w 1278631"/>
                <a:gd name="connsiteY22" fmla="*/ 156117 h 599737"/>
                <a:gd name="connsiteX23" fmla="*/ 1192040 w 1278631"/>
                <a:gd name="connsiteY23" fmla="*/ 122921 h 599737"/>
                <a:gd name="connsiteX24" fmla="*/ 1211785 w 1278631"/>
                <a:gd name="connsiteY24" fmla="*/ 123423 h 599737"/>
                <a:gd name="connsiteX25" fmla="*/ 1240325 w 1278631"/>
                <a:gd name="connsiteY25" fmla="*/ 110849 h 599737"/>
                <a:gd name="connsiteX26" fmla="*/ 1270503 w 1278631"/>
                <a:gd name="connsiteY26" fmla="*/ 71618 h 599737"/>
                <a:gd name="connsiteX27" fmla="*/ 1278631 w 1278631"/>
                <a:gd name="connsiteY27" fmla="*/ 0 h 599737"/>
                <a:gd name="connsiteX28" fmla="*/ 980792 w 1278631"/>
                <a:gd name="connsiteY28" fmla="*/ 92742 h 599737"/>
                <a:gd name="connsiteX29" fmla="*/ 334978 w 1278631"/>
                <a:gd name="connsiteY29" fmla="*/ 213455 h 599737"/>
                <a:gd name="connsiteX30" fmla="*/ 274622 w 1278631"/>
                <a:gd name="connsiteY30" fmla="*/ 249669 h 599737"/>
                <a:gd name="connsiteX31" fmla="*/ 235390 w 1278631"/>
                <a:gd name="connsiteY31" fmla="*/ 252687 h 599737"/>
                <a:gd name="connsiteX32" fmla="*/ 98837 w 1278631"/>
                <a:gd name="connsiteY32" fmla="*/ 262065 h 599737"/>
                <a:gd name="connsiteX0" fmla="*/ 98837 w 1278631"/>
                <a:gd name="connsiteY0" fmla="*/ 262065 h 599737"/>
                <a:gd name="connsiteX1" fmla="*/ 63374 w 1278631"/>
                <a:gd name="connsiteY1" fmla="*/ 346240 h 599737"/>
                <a:gd name="connsiteX2" fmla="*/ 63374 w 1278631"/>
                <a:gd name="connsiteY2" fmla="*/ 382453 h 599737"/>
                <a:gd name="connsiteX3" fmla="*/ 33196 w 1278631"/>
                <a:gd name="connsiteY3" fmla="*/ 466952 h 599737"/>
                <a:gd name="connsiteX4" fmla="*/ 33196 w 1278631"/>
                <a:gd name="connsiteY4" fmla="*/ 503166 h 599737"/>
                <a:gd name="connsiteX5" fmla="*/ 6036 w 1278631"/>
                <a:gd name="connsiteY5" fmla="*/ 539380 h 599737"/>
                <a:gd name="connsiteX6" fmla="*/ 6036 w 1278631"/>
                <a:gd name="connsiteY6" fmla="*/ 569558 h 599737"/>
                <a:gd name="connsiteX7" fmla="*/ 0 w 1278631"/>
                <a:gd name="connsiteY7" fmla="*/ 599737 h 599737"/>
                <a:gd name="connsiteX8" fmla="*/ 283675 w 1278631"/>
                <a:gd name="connsiteY8" fmla="*/ 554469 h 599737"/>
                <a:gd name="connsiteX9" fmla="*/ 328942 w 1278631"/>
                <a:gd name="connsiteY9" fmla="*/ 563523 h 599737"/>
                <a:gd name="connsiteX10" fmla="*/ 334978 w 1278631"/>
                <a:gd name="connsiteY10" fmla="*/ 545416 h 599737"/>
                <a:gd name="connsiteX11" fmla="*/ 365156 w 1278631"/>
                <a:gd name="connsiteY11" fmla="*/ 539380 h 599737"/>
                <a:gd name="connsiteX12" fmla="*/ 414939 w 1278631"/>
                <a:gd name="connsiteY12" fmla="*/ 521164 h 599737"/>
                <a:gd name="connsiteX13" fmla="*/ 443268 w 1278631"/>
                <a:gd name="connsiteY13" fmla="*/ 539549 h 599737"/>
                <a:gd name="connsiteX14" fmla="*/ 932507 w 1278631"/>
                <a:gd name="connsiteY14" fmla="*/ 427721 h 599737"/>
                <a:gd name="connsiteX15" fmla="*/ 905346 w 1278631"/>
                <a:gd name="connsiteY15" fmla="*/ 385471 h 599737"/>
                <a:gd name="connsiteX16" fmla="*/ 941560 w 1278631"/>
                <a:gd name="connsiteY16" fmla="*/ 358311 h 599737"/>
                <a:gd name="connsiteX17" fmla="*/ 956649 w 1278631"/>
                <a:gd name="connsiteY17" fmla="*/ 322097 h 599737"/>
                <a:gd name="connsiteX18" fmla="*/ 1017006 w 1278631"/>
                <a:gd name="connsiteY18" fmla="*/ 264758 h 599737"/>
                <a:gd name="connsiteX19" fmla="*/ 1068309 w 1278631"/>
                <a:gd name="connsiteY19" fmla="*/ 234580 h 599737"/>
                <a:gd name="connsiteX20" fmla="*/ 1099176 w 1278631"/>
                <a:gd name="connsiteY20" fmla="*/ 173472 h 599737"/>
                <a:gd name="connsiteX21" fmla="*/ 1141254 w 1278631"/>
                <a:gd name="connsiteY21" fmla="*/ 170765 h 599737"/>
                <a:gd name="connsiteX22" fmla="*/ 1177209 w 1278631"/>
                <a:gd name="connsiteY22" fmla="*/ 135183 h 599737"/>
                <a:gd name="connsiteX23" fmla="*/ 1192040 w 1278631"/>
                <a:gd name="connsiteY23" fmla="*/ 122921 h 599737"/>
                <a:gd name="connsiteX24" fmla="*/ 1211785 w 1278631"/>
                <a:gd name="connsiteY24" fmla="*/ 123423 h 599737"/>
                <a:gd name="connsiteX25" fmla="*/ 1240325 w 1278631"/>
                <a:gd name="connsiteY25" fmla="*/ 110849 h 599737"/>
                <a:gd name="connsiteX26" fmla="*/ 1270503 w 1278631"/>
                <a:gd name="connsiteY26" fmla="*/ 71618 h 599737"/>
                <a:gd name="connsiteX27" fmla="*/ 1278631 w 1278631"/>
                <a:gd name="connsiteY27" fmla="*/ 0 h 599737"/>
                <a:gd name="connsiteX28" fmla="*/ 980792 w 1278631"/>
                <a:gd name="connsiteY28" fmla="*/ 92742 h 599737"/>
                <a:gd name="connsiteX29" fmla="*/ 334978 w 1278631"/>
                <a:gd name="connsiteY29" fmla="*/ 213455 h 599737"/>
                <a:gd name="connsiteX30" fmla="*/ 274622 w 1278631"/>
                <a:gd name="connsiteY30" fmla="*/ 249669 h 599737"/>
                <a:gd name="connsiteX31" fmla="*/ 235390 w 1278631"/>
                <a:gd name="connsiteY31" fmla="*/ 252687 h 599737"/>
                <a:gd name="connsiteX32" fmla="*/ 98837 w 1278631"/>
                <a:gd name="connsiteY32" fmla="*/ 262065 h 599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278631" h="599737">
                  <a:moveTo>
                    <a:pt x="98837" y="262065"/>
                  </a:moveTo>
                  <a:lnTo>
                    <a:pt x="63374" y="346240"/>
                  </a:lnTo>
                  <a:lnTo>
                    <a:pt x="63374" y="382453"/>
                  </a:lnTo>
                  <a:lnTo>
                    <a:pt x="33196" y="466952"/>
                  </a:lnTo>
                  <a:lnTo>
                    <a:pt x="33196" y="503166"/>
                  </a:lnTo>
                  <a:lnTo>
                    <a:pt x="6036" y="539380"/>
                  </a:lnTo>
                  <a:lnTo>
                    <a:pt x="6036" y="569558"/>
                  </a:lnTo>
                  <a:lnTo>
                    <a:pt x="0" y="599737"/>
                  </a:lnTo>
                  <a:lnTo>
                    <a:pt x="283675" y="554469"/>
                  </a:lnTo>
                  <a:lnTo>
                    <a:pt x="328942" y="563523"/>
                  </a:lnTo>
                  <a:lnTo>
                    <a:pt x="334978" y="545416"/>
                  </a:lnTo>
                  <a:lnTo>
                    <a:pt x="365156" y="539380"/>
                  </a:lnTo>
                  <a:lnTo>
                    <a:pt x="414939" y="521164"/>
                  </a:lnTo>
                  <a:lnTo>
                    <a:pt x="443268" y="539549"/>
                  </a:lnTo>
                  <a:lnTo>
                    <a:pt x="932507" y="427721"/>
                  </a:lnTo>
                  <a:lnTo>
                    <a:pt x="905346" y="385471"/>
                  </a:lnTo>
                  <a:lnTo>
                    <a:pt x="941560" y="358311"/>
                  </a:lnTo>
                  <a:lnTo>
                    <a:pt x="956649" y="322097"/>
                  </a:lnTo>
                  <a:lnTo>
                    <a:pt x="1017006" y="264758"/>
                  </a:lnTo>
                  <a:lnTo>
                    <a:pt x="1068309" y="234580"/>
                  </a:lnTo>
                  <a:lnTo>
                    <a:pt x="1099176" y="173472"/>
                  </a:lnTo>
                  <a:lnTo>
                    <a:pt x="1141254" y="170765"/>
                  </a:lnTo>
                  <a:lnTo>
                    <a:pt x="1177209" y="135183"/>
                  </a:lnTo>
                  <a:lnTo>
                    <a:pt x="1192040" y="122921"/>
                  </a:lnTo>
                  <a:lnTo>
                    <a:pt x="1211785" y="123423"/>
                  </a:lnTo>
                  <a:lnTo>
                    <a:pt x="1240325" y="110849"/>
                  </a:lnTo>
                  <a:lnTo>
                    <a:pt x="1270503" y="71618"/>
                  </a:lnTo>
                  <a:lnTo>
                    <a:pt x="1278631" y="0"/>
                  </a:lnTo>
                  <a:lnTo>
                    <a:pt x="980792" y="92742"/>
                  </a:lnTo>
                  <a:lnTo>
                    <a:pt x="334978" y="213455"/>
                  </a:lnTo>
                  <a:lnTo>
                    <a:pt x="274622" y="249669"/>
                  </a:lnTo>
                  <a:lnTo>
                    <a:pt x="235390" y="252687"/>
                  </a:lnTo>
                  <a:lnTo>
                    <a:pt x="98837" y="262065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 dirty="0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2F88E5C6-D74B-7079-679E-EF733607176E}"/>
                </a:ext>
              </a:extLst>
            </p:cNvPr>
            <p:cNvSpPr/>
            <p:nvPr/>
          </p:nvSpPr>
          <p:spPr>
            <a:xfrm>
              <a:off x="5968515" y="2763957"/>
              <a:ext cx="451851" cy="757670"/>
            </a:xfrm>
            <a:custGeom>
              <a:avLst/>
              <a:gdLst>
                <a:gd name="connsiteX0" fmla="*/ 0 w 497940"/>
                <a:gd name="connsiteY0" fmla="*/ 102606 h 832919"/>
                <a:gd name="connsiteX1" fmla="*/ 84499 w 497940"/>
                <a:gd name="connsiteY1" fmla="*/ 482851 h 832919"/>
                <a:gd name="connsiteX2" fmla="*/ 78463 w 497940"/>
                <a:gd name="connsiteY2" fmla="*/ 522083 h 832919"/>
                <a:gd name="connsiteX3" fmla="*/ 66392 w 497940"/>
                <a:gd name="connsiteY3" fmla="*/ 567350 h 832919"/>
                <a:gd name="connsiteX4" fmla="*/ 84499 w 497940"/>
                <a:gd name="connsiteY4" fmla="*/ 633742 h 832919"/>
                <a:gd name="connsiteX5" fmla="*/ 87516 w 497940"/>
                <a:gd name="connsiteY5" fmla="*/ 672974 h 832919"/>
                <a:gd name="connsiteX6" fmla="*/ 87516 w 497940"/>
                <a:gd name="connsiteY6" fmla="*/ 672974 h 832919"/>
                <a:gd name="connsiteX7" fmla="*/ 75445 w 497940"/>
                <a:gd name="connsiteY7" fmla="*/ 715224 h 832919"/>
                <a:gd name="connsiteX8" fmla="*/ 42249 w 497940"/>
                <a:gd name="connsiteY8" fmla="*/ 751438 h 832919"/>
                <a:gd name="connsiteX9" fmla="*/ 60356 w 497940"/>
                <a:gd name="connsiteY9" fmla="*/ 763509 h 832919"/>
                <a:gd name="connsiteX10" fmla="*/ 51303 w 497940"/>
                <a:gd name="connsiteY10" fmla="*/ 820847 h 832919"/>
                <a:gd name="connsiteX11" fmla="*/ 48285 w 497940"/>
                <a:gd name="connsiteY11" fmla="*/ 832919 h 832919"/>
                <a:gd name="connsiteX12" fmla="*/ 108641 w 497940"/>
                <a:gd name="connsiteY12" fmla="*/ 808776 h 832919"/>
                <a:gd name="connsiteX13" fmla="*/ 135802 w 497940"/>
                <a:gd name="connsiteY13" fmla="*/ 826883 h 832919"/>
                <a:gd name="connsiteX14" fmla="*/ 214265 w 497940"/>
                <a:gd name="connsiteY14" fmla="*/ 790669 h 832919"/>
                <a:gd name="connsiteX15" fmla="*/ 229354 w 497940"/>
                <a:gd name="connsiteY15" fmla="*/ 772562 h 832919"/>
                <a:gd name="connsiteX16" fmla="*/ 262550 w 497940"/>
                <a:gd name="connsiteY16" fmla="*/ 790669 h 832919"/>
                <a:gd name="connsiteX17" fmla="*/ 262550 w 497940"/>
                <a:gd name="connsiteY17" fmla="*/ 736348 h 832919"/>
                <a:gd name="connsiteX18" fmla="*/ 265568 w 497940"/>
                <a:gd name="connsiteY18" fmla="*/ 727295 h 832919"/>
                <a:gd name="connsiteX19" fmla="*/ 298764 w 497940"/>
                <a:gd name="connsiteY19" fmla="*/ 748420 h 832919"/>
                <a:gd name="connsiteX20" fmla="*/ 310835 w 497940"/>
                <a:gd name="connsiteY20" fmla="*/ 748420 h 832919"/>
                <a:gd name="connsiteX21" fmla="*/ 322906 w 497940"/>
                <a:gd name="connsiteY21" fmla="*/ 736348 h 832919"/>
                <a:gd name="connsiteX22" fmla="*/ 368174 w 497940"/>
                <a:gd name="connsiteY22" fmla="*/ 679010 h 832919"/>
                <a:gd name="connsiteX23" fmla="*/ 377227 w 497940"/>
                <a:gd name="connsiteY23" fmla="*/ 603564 h 832919"/>
                <a:gd name="connsiteX24" fmla="*/ 497940 w 497940"/>
                <a:gd name="connsiteY24" fmla="*/ 573386 h 832919"/>
                <a:gd name="connsiteX25" fmla="*/ 476815 w 497940"/>
                <a:gd name="connsiteY25" fmla="*/ 525101 h 832919"/>
                <a:gd name="connsiteX26" fmla="*/ 494922 w 497940"/>
                <a:gd name="connsiteY26" fmla="*/ 494923 h 832919"/>
                <a:gd name="connsiteX27" fmla="*/ 380245 w 497940"/>
                <a:gd name="connsiteY27" fmla="*/ 12071 h 832919"/>
                <a:gd name="connsiteX28" fmla="*/ 368174 w 497940"/>
                <a:gd name="connsiteY28" fmla="*/ 0 h 832919"/>
                <a:gd name="connsiteX29" fmla="*/ 184087 w 497940"/>
                <a:gd name="connsiteY29" fmla="*/ 45267 h 832919"/>
                <a:gd name="connsiteX30" fmla="*/ 126748 w 497940"/>
                <a:gd name="connsiteY30" fmla="*/ 54321 h 832919"/>
                <a:gd name="connsiteX31" fmla="*/ 105623 w 497940"/>
                <a:gd name="connsiteY31" fmla="*/ 51303 h 832919"/>
                <a:gd name="connsiteX32" fmla="*/ 57338 w 497940"/>
                <a:gd name="connsiteY32" fmla="*/ 87517 h 832919"/>
                <a:gd name="connsiteX33" fmla="*/ 0 w 497940"/>
                <a:gd name="connsiteY33" fmla="*/ 102606 h 832919"/>
                <a:gd name="connsiteX0" fmla="*/ 0 w 497940"/>
                <a:gd name="connsiteY0" fmla="*/ 102606 h 832919"/>
                <a:gd name="connsiteX1" fmla="*/ 84499 w 497940"/>
                <a:gd name="connsiteY1" fmla="*/ 482851 h 832919"/>
                <a:gd name="connsiteX2" fmla="*/ 78463 w 497940"/>
                <a:gd name="connsiteY2" fmla="*/ 522083 h 832919"/>
                <a:gd name="connsiteX3" fmla="*/ 66392 w 497940"/>
                <a:gd name="connsiteY3" fmla="*/ 567350 h 832919"/>
                <a:gd name="connsiteX4" fmla="*/ 84499 w 497940"/>
                <a:gd name="connsiteY4" fmla="*/ 633742 h 832919"/>
                <a:gd name="connsiteX5" fmla="*/ 87516 w 497940"/>
                <a:gd name="connsiteY5" fmla="*/ 672974 h 832919"/>
                <a:gd name="connsiteX6" fmla="*/ 87516 w 497940"/>
                <a:gd name="connsiteY6" fmla="*/ 672974 h 832919"/>
                <a:gd name="connsiteX7" fmla="*/ 75445 w 497940"/>
                <a:gd name="connsiteY7" fmla="*/ 715224 h 832919"/>
                <a:gd name="connsiteX8" fmla="*/ 42249 w 497940"/>
                <a:gd name="connsiteY8" fmla="*/ 751438 h 832919"/>
                <a:gd name="connsiteX9" fmla="*/ 60356 w 497940"/>
                <a:gd name="connsiteY9" fmla="*/ 763509 h 832919"/>
                <a:gd name="connsiteX10" fmla="*/ 51303 w 497940"/>
                <a:gd name="connsiteY10" fmla="*/ 820847 h 832919"/>
                <a:gd name="connsiteX11" fmla="*/ 48285 w 497940"/>
                <a:gd name="connsiteY11" fmla="*/ 832919 h 832919"/>
                <a:gd name="connsiteX12" fmla="*/ 108641 w 497940"/>
                <a:gd name="connsiteY12" fmla="*/ 808776 h 832919"/>
                <a:gd name="connsiteX13" fmla="*/ 135802 w 497940"/>
                <a:gd name="connsiteY13" fmla="*/ 826883 h 832919"/>
                <a:gd name="connsiteX14" fmla="*/ 214265 w 497940"/>
                <a:gd name="connsiteY14" fmla="*/ 790669 h 832919"/>
                <a:gd name="connsiteX15" fmla="*/ 229354 w 497940"/>
                <a:gd name="connsiteY15" fmla="*/ 772562 h 832919"/>
                <a:gd name="connsiteX16" fmla="*/ 262550 w 497940"/>
                <a:gd name="connsiteY16" fmla="*/ 790669 h 832919"/>
                <a:gd name="connsiteX17" fmla="*/ 262550 w 497940"/>
                <a:gd name="connsiteY17" fmla="*/ 736348 h 832919"/>
                <a:gd name="connsiteX18" fmla="*/ 265568 w 497940"/>
                <a:gd name="connsiteY18" fmla="*/ 727295 h 832919"/>
                <a:gd name="connsiteX19" fmla="*/ 298764 w 497940"/>
                <a:gd name="connsiteY19" fmla="*/ 748420 h 832919"/>
                <a:gd name="connsiteX20" fmla="*/ 310835 w 497940"/>
                <a:gd name="connsiteY20" fmla="*/ 748420 h 832919"/>
                <a:gd name="connsiteX21" fmla="*/ 322906 w 497940"/>
                <a:gd name="connsiteY21" fmla="*/ 736348 h 832919"/>
                <a:gd name="connsiteX22" fmla="*/ 368174 w 497940"/>
                <a:gd name="connsiteY22" fmla="*/ 679010 h 832919"/>
                <a:gd name="connsiteX23" fmla="*/ 377227 w 497940"/>
                <a:gd name="connsiteY23" fmla="*/ 603564 h 832919"/>
                <a:gd name="connsiteX24" fmla="*/ 393738 w 497940"/>
                <a:gd name="connsiteY24" fmla="*/ 619533 h 832919"/>
                <a:gd name="connsiteX25" fmla="*/ 497940 w 497940"/>
                <a:gd name="connsiteY25" fmla="*/ 573386 h 832919"/>
                <a:gd name="connsiteX26" fmla="*/ 476815 w 497940"/>
                <a:gd name="connsiteY26" fmla="*/ 525101 h 832919"/>
                <a:gd name="connsiteX27" fmla="*/ 494922 w 497940"/>
                <a:gd name="connsiteY27" fmla="*/ 494923 h 832919"/>
                <a:gd name="connsiteX28" fmla="*/ 380245 w 497940"/>
                <a:gd name="connsiteY28" fmla="*/ 12071 h 832919"/>
                <a:gd name="connsiteX29" fmla="*/ 368174 w 497940"/>
                <a:gd name="connsiteY29" fmla="*/ 0 h 832919"/>
                <a:gd name="connsiteX30" fmla="*/ 184087 w 497940"/>
                <a:gd name="connsiteY30" fmla="*/ 45267 h 832919"/>
                <a:gd name="connsiteX31" fmla="*/ 126748 w 497940"/>
                <a:gd name="connsiteY31" fmla="*/ 54321 h 832919"/>
                <a:gd name="connsiteX32" fmla="*/ 105623 w 497940"/>
                <a:gd name="connsiteY32" fmla="*/ 51303 h 832919"/>
                <a:gd name="connsiteX33" fmla="*/ 57338 w 497940"/>
                <a:gd name="connsiteY33" fmla="*/ 87517 h 832919"/>
                <a:gd name="connsiteX34" fmla="*/ 0 w 497940"/>
                <a:gd name="connsiteY34" fmla="*/ 102606 h 832919"/>
                <a:gd name="connsiteX0" fmla="*/ 0 w 497940"/>
                <a:gd name="connsiteY0" fmla="*/ 102606 h 832919"/>
                <a:gd name="connsiteX1" fmla="*/ 84499 w 497940"/>
                <a:gd name="connsiteY1" fmla="*/ 482851 h 832919"/>
                <a:gd name="connsiteX2" fmla="*/ 78463 w 497940"/>
                <a:gd name="connsiteY2" fmla="*/ 522083 h 832919"/>
                <a:gd name="connsiteX3" fmla="*/ 66392 w 497940"/>
                <a:gd name="connsiteY3" fmla="*/ 567350 h 832919"/>
                <a:gd name="connsiteX4" fmla="*/ 84499 w 497940"/>
                <a:gd name="connsiteY4" fmla="*/ 633742 h 832919"/>
                <a:gd name="connsiteX5" fmla="*/ 87516 w 497940"/>
                <a:gd name="connsiteY5" fmla="*/ 672974 h 832919"/>
                <a:gd name="connsiteX6" fmla="*/ 87516 w 497940"/>
                <a:gd name="connsiteY6" fmla="*/ 672974 h 832919"/>
                <a:gd name="connsiteX7" fmla="*/ 63514 w 497940"/>
                <a:gd name="connsiteY7" fmla="*/ 712845 h 832919"/>
                <a:gd name="connsiteX8" fmla="*/ 42249 w 497940"/>
                <a:gd name="connsiteY8" fmla="*/ 751438 h 832919"/>
                <a:gd name="connsiteX9" fmla="*/ 60356 w 497940"/>
                <a:gd name="connsiteY9" fmla="*/ 763509 h 832919"/>
                <a:gd name="connsiteX10" fmla="*/ 51303 w 497940"/>
                <a:gd name="connsiteY10" fmla="*/ 820847 h 832919"/>
                <a:gd name="connsiteX11" fmla="*/ 48285 w 497940"/>
                <a:gd name="connsiteY11" fmla="*/ 832919 h 832919"/>
                <a:gd name="connsiteX12" fmla="*/ 108641 w 497940"/>
                <a:gd name="connsiteY12" fmla="*/ 808776 h 832919"/>
                <a:gd name="connsiteX13" fmla="*/ 135802 w 497940"/>
                <a:gd name="connsiteY13" fmla="*/ 826883 h 832919"/>
                <a:gd name="connsiteX14" fmla="*/ 214265 w 497940"/>
                <a:gd name="connsiteY14" fmla="*/ 790669 h 832919"/>
                <a:gd name="connsiteX15" fmla="*/ 229354 w 497940"/>
                <a:gd name="connsiteY15" fmla="*/ 772562 h 832919"/>
                <a:gd name="connsiteX16" fmla="*/ 262550 w 497940"/>
                <a:gd name="connsiteY16" fmla="*/ 790669 h 832919"/>
                <a:gd name="connsiteX17" fmla="*/ 262550 w 497940"/>
                <a:gd name="connsiteY17" fmla="*/ 736348 h 832919"/>
                <a:gd name="connsiteX18" fmla="*/ 265568 w 497940"/>
                <a:gd name="connsiteY18" fmla="*/ 727295 h 832919"/>
                <a:gd name="connsiteX19" fmla="*/ 298764 w 497940"/>
                <a:gd name="connsiteY19" fmla="*/ 748420 h 832919"/>
                <a:gd name="connsiteX20" fmla="*/ 310835 w 497940"/>
                <a:gd name="connsiteY20" fmla="*/ 748420 h 832919"/>
                <a:gd name="connsiteX21" fmla="*/ 322906 w 497940"/>
                <a:gd name="connsiteY21" fmla="*/ 736348 h 832919"/>
                <a:gd name="connsiteX22" fmla="*/ 368174 w 497940"/>
                <a:gd name="connsiteY22" fmla="*/ 679010 h 832919"/>
                <a:gd name="connsiteX23" fmla="*/ 377227 w 497940"/>
                <a:gd name="connsiteY23" fmla="*/ 603564 h 832919"/>
                <a:gd name="connsiteX24" fmla="*/ 393738 w 497940"/>
                <a:gd name="connsiteY24" fmla="*/ 619533 h 832919"/>
                <a:gd name="connsiteX25" fmla="*/ 497940 w 497940"/>
                <a:gd name="connsiteY25" fmla="*/ 573386 h 832919"/>
                <a:gd name="connsiteX26" fmla="*/ 476815 w 497940"/>
                <a:gd name="connsiteY26" fmla="*/ 525101 h 832919"/>
                <a:gd name="connsiteX27" fmla="*/ 494922 w 497940"/>
                <a:gd name="connsiteY27" fmla="*/ 494923 h 832919"/>
                <a:gd name="connsiteX28" fmla="*/ 380245 w 497940"/>
                <a:gd name="connsiteY28" fmla="*/ 12071 h 832919"/>
                <a:gd name="connsiteX29" fmla="*/ 368174 w 497940"/>
                <a:gd name="connsiteY29" fmla="*/ 0 h 832919"/>
                <a:gd name="connsiteX30" fmla="*/ 184087 w 497940"/>
                <a:gd name="connsiteY30" fmla="*/ 45267 h 832919"/>
                <a:gd name="connsiteX31" fmla="*/ 126748 w 497940"/>
                <a:gd name="connsiteY31" fmla="*/ 54321 h 832919"/>
                <a:gd name="connsiteX32" fmla="*/ 105623 w 497940"/>
                <a:gd name="connsiteY32" fmla="*/ 51303 h 832919"/>
                <a:gd name="connsiteX33" fmla="*/ 57338 w 497940"/>
                <a:gd name="connsiteY33" fmla="*/ 87517 h 832919"/>
                <a:gd name="connsiteX34" fmla="*/ 0 w 497940"/>
                <a:gd name="connsiteY34" fmla="*/ 102606 h 832919"/>
                <a:gd name="connsiteX0" fmla="*/ 0 w 497940"/>
                <a:gd name="connsiteY0" fmla="*/ 102606 h 832919"/>
                <a:gd name="connsiteX1" fmla="*/ 84499 w 497940"/>
                <a:gd name="connsiteY1" fmla="*/ 482851 h 832919"/>
                <a:gd name="connsiteX2" fmla="*/ 78463 w 497940"/>
                <a:gd name="connsiteY2" fmla="*/ 522083 h 832919"/>
                <a:gd name="connsiteX3" fmla="*/ 66392 w 497940"/>
                <a:gd name="connsiteY3" fmla="*/ 567350 h 832919"/>
                <a:gd name="connsiteX4" fmla="*/ 84499 w 497940"/>
                <a:gd name="connsiteY4" fmla="*/ 633742 h 832919"/>
                <a:gd name="connsiteX5" fmla="*/ 87516 w 497940"/>
                <a:gd name="connsiteY5" fmla="*/ 672974 h 832919"/>
                <a:gd name="connsiteX6" fmla="*/ 80358 w 497940"/>
                <a:gd name="connsiteY6" fmla="*/ 672974 h 832919"/>
                <a:gd name="connsiteX7" fmla="*/ 63514 w 497940"/>
                <a:gd name="connsiteY7" fmla="*/ 712845 h 832919"/>
                <a:gd name="connsiteX8" fmla="*/ 42249 w 497940"/>
                <a:gd name="connsiteY8" fmla="*/ 751438 h 832919"/>
                <a:gd name="connsiteX9" fmla="*/ 60356 w 497940"/>
                <a:gd name="connsiteY9" fmla="*/ 763509 h 832919"/>
                <a:gd name="connsiteX10" fmla="*/ 51303 w 497940"/>
                <a:gd name="connsiteY10" fmla="*/ 820847 h 832919"/>
                <a:gd name="connsiteX11" fmla="*/ 48285 w 497940"/>
                <a:gd name="connsiteY11" fmla="*/ 832919 h 832919"/>
                <a:gd name="connsiteX12" fmla="*/ 108641 w 497940"/>
                <a:gd name="connsiteY12" fmla="*/ 808776 h 832919"/>
                <a:gd name="connsiteX13" fmla="*/ 135802 w 497940"/>
                <a:gd name="connsiteY13" fmla="*/ 826883 h 832919"/>
                <a:gd name="connsiteX14" fmla="*/ 214265 w 497940"/>
                <a:gd name="connsiteY14" fmla="*/ 790669 h 832919"/>
                <a:gd name="connsiteX15" fmla="*/ 229354 w 497940"/>
                <a:gd name="connsiteY15" fmla="*/ 772562 h 832919"/>
                <a:gd name="connsiteX16" fmla="*/ 262550 w 497940"/>
                <a:gd name="connsiteY16" fmla="*/ 790669 h 832919"/>
                <a:gd name="connsiteX17" fmla="*/ 262550 w 497940"/>
                <a:gd name="connsiteY17" fmla="*/ 736348 h 832919"/>
                <a:gd name="connsiteX18" fmla="*/ 265568 w 497940"/>
                <a:gd name="connsiteY18" fmla="*/ 727295 h 832919"/>
                <a:gd name="connsiteX19" fmla="*/ 298764 w 497940"/>
                <a:gd name="connsiteY19" fmla="*/ 748420 h 832919"/>
                <a:gd name="connsiteX20" fmla="*/ 310835 w 497940"/>
                <a:gd name="connsiteY20" fmla="*/ 748420 h 832919"/>
                <a:gd name="connsiteX21" fmla="*/ 322906 w 497940"/>
                <a:gd name="connsiteY21" fmla="*/ 736348 h 832919"/>
                <a:gd name="connsiteX22" fmla="*/ 368174 w 497940"/>
                <a:gd name="connsiteY22" fmla="*/ 679010 h 832919"/>
                <a:gd name="connsiteX23" fmla="*/ 377227 w 497940"/>
                <a:gd name="connsiteY23" fmla="*/ 603564 h 832919"/>
                <a:gd name="connsiteX24" fmla="*/ 393738 w 497940"/>
                <a:gd name="connsiteY24" fmla="*/ 619533 h 832919"/>
                <a:gd name="connsiteX25" fmla="*/ 497940 w 497940"/>
                <a:gd name="connsiteY25" fmla="*/ 573386 h 832919"/>
                <a:gd name="connsiteX26" fmla="*/ 476815 w 497940"/>
                <a:gd name="connsiteY26" fmla="*/ 525101 h 832919"/>
                <a:gd name="connsiteX27" fmla="*/ 494922 w 497940"/>
                <a:gd name="connsiteY27" fmla="*/ 494923 h 832919"/>
                <a:gd name="connsiteX28" fmla="*/ 380245 w 497940"/>
                <a:gd name="connsiteY28" fmla="*/ 12071 h 832919"/>
                <a:gd name="connsiteX29" fmla="*/ 368174 w 497940"/>
                <a:gd name="connsiteY29" fmla="*/ 0 h 832919"/>
                <a:gd name="connsiteX30" fmla="*/ 184087 w 497940"/>
                <a:gd name="connsiteY30" fmla="*/ 45267 h 832919"/>
                <a:gd name="connsiteX31" fmla="*/ 126748 w 497940"/>
                <a:gd name="connsiteY31" fmla="*/ 54321 h 832919"/>
                <a:gd name="connsiteX32" fmla="*/ 105623 w 497940"/>
                <a:gd name="connsiteY32" fmla="*/ 51303 h 832919"/>
                <a:gd name="connsiteX33" fmla="*/ 57338 w 497940"/>
                <a:gd name="connsiteY33" fmla="*/ 87517 h 832919"/>
                <a:gd name="connsiteX34" fmla="*/ 0 w 497940"/>
                <a:gd name="connsiteY34" fmla="*/ 102606 h 832919"/>
                <a:gd name="connsiteX0" fmla="*/ 0 w 497940"/>
                <a:gd name="connsiteY0" fmla="*/ 102606 h 832919"/>
                <a:gd name="connsiteX1" fmla="*/ 84499 w 497940"/>
                <a:gd name="connsiteY1" fmla="*/ 482851 h 832919"/>
                <a:gd name="connsiteX2" fmla="*/ 78463 w 497940"/>
                <a:gd name="connsiteY2" fmla="*/ 522083 h 832919"/>
                <a:gd name="connsiteX3" fmla="*/ 66392 w 497940"/>
                <a:gd name="connsiteY3" fmla="*/ 567350 h 832919"/>
                <a:gd name="connsiteX4" fmla="*/ 77340 w 497940"/>
                <a:gd name="connsiteY4" fmla="*/ 633742 h 832919"/>
                <a:gd name="connsiteX5" fmla="*/ 87516 w 497940"/>
                <a:gd name="connsiteY5" fmla="*/ 672974 h 832919"/>
                <a:gd name="connsiteX6" fmla="*/ 80358 w 497940"/>
                <a:gd name="connsiteY6" fmla="*/ 672974 h 832919"/>
                <a:gd name="connsiteX7" fmla="*/ 63514 w 497940"/>
                <a:gd name="connsiteY7" fmla="*/ 712845 h 832919"/>
                <a:gd name="connsiteX8" fmla="*/ 42249 w 497940"/>
                <a:gd name="connsiteY8" fmla="*/ 751438 h 832919"/>
                <a:gd name="connsiteX9" fmla="*/ 60356 w 497940"/>
                <a:gd name="connsiteY9" fmla="*/ 763509 h 832919"/>
                <a:gd name="connsiteX10" fmla="*/ 51303 w 497940"/>
                <a:gd name="connsiteY10" fmla="*/ 820847 h 832919"/>
                <a:gd name="connsiteX11" fmla="*/ 48285 w 497940"/>
                <a:gd name="connsiteY11" fmla="*/ 832919 h 832919"/>
                <a:gd name="connsiteX12" fmla="*/ 108641 w 497940"/>
                <a:gd name="connsiteY12" fmla="*/ 808776 h 832919"/>
                <a:gd name="connsiteX13" fmla="*/ 135802 w 497940"/>
                <a:gd name="connsiteY13" fmla="*/ 826883 h 832919"/>
                <a:gd name="connsiteX14" fmla="*/ 214265 w 497940"/>
                <a:gd name="connsiteY14" fmla="*/ 790669 h 832919"/>
                <a:gd name="connsiteX15" fmla="*/ 229354 w 497940"/>
                <a:gd name="connsiteY15" fmla="*/ 772562 h 832919"/>
                <a:gd name="connsiteX16" fmla="*/ 262550 w 497940"/>
                <a:gd name="connsiteY16" fmla="*/ 790669 h 832919"/>
                <a:gd name="connsiteX17" fmla="*/ 262550 w 497940"/>
                <a:gd name="connsiteY17" fmla="*/ 736348 h 832919"/>
                <a:gd name="connsiteX18" fmla="*/ 265568 w 497940"/>
                <a:gd name="connsiteY18" fmla="*/ 727295 h 832919"/>
                <a:gd name="connsiteX19" fmla="*/ 298764 w 497940"/>
                <a:gd name="connsiteY19" fmla="*/ 748420 h 832919"/>
                <a:gd name="connsiteX20" fmla="*/ 310835 w 497940"/>
                <a:gd name="connsiteY20" fmla="*/ 748420 h 832919"/>
                <a:gd name="connsiteX21" fmla="*/ 322906 w 497940"/>
                <a:gd name="connsiteY21" fmla="*/ 736348 h 832919"/>
                <a:gd name="connsiteX22" fmla="*/ 368174 w 497940"/>
                <a:gd name="connsiteY22" fmla="*/ 679010 h 832919"/>
                <a:gd name="connsiteX23" fmla="*/ 377227 w 497940"/>
                <a:gd name="connsiteY23" fmla="*/ 603564 h 832919"/>
                <a:gd name="connsiteX24" fmla="*/ 393738 w 497940"/>
                <a:gd name="connsiteY24" fmla="*/ 619533 h 832919"/>
                <a:gd name="connsiteX25" fmla="*/ 497940 w 497940"/>
                <a:gd name="connsiteY25" fmla="*/ 573386 h 832919"/>
                <a:gd name="connsiteX26" fmla="*/ 476815 w 497940"/>
                <a:gd name="connsiteY26" fmla="*/ 525101 h 832919"/>
                <a:gd name="connsiteX27" fmla="*/ 494922 w 497940"/>
                <a:gd name="connsiteY27" fmla="*/ 494923 h 832919"/>
                <a:gd name="connsiteX28" fmla="*/ 380245 w 497940"/>
                <a:gd name="connsiteY28" fmla="*/ 12071 h 832919"/>
                <a:gd name="connsiteX29" fmla="*/ 368174 w 497940"/>
                <a:gd name="connsiteY29" fmla="*/ 0 h 832919"/>
                <a:gd name="connsiteX30" fmla="*/ 184087 w 497940"/>
                <a:gd name="connsiteY30" fmla="*/ 45267 h 832919"/>
                <a:gd name="connsiteX31" fmla="*/ 126748 w 497940"/>
                <a:gd name="connsiteY31" fmla="*/ 54321 h 832919"/>
                <a:gd name="connsiteX32" fmla="*/ 105623 w 497940"/>
                <a:gd name="connsiteY32" fmla="*/ 51303 h 832919"/>
                <a:gd name="connsiteX33" fmla="*/ 57338 w 497940"/>
                <a:gd name="connsiteY33" fmla="*/ 87517 h 832919"/>
                <a:gd name="connsiteX34" fmla="*/ 0 w 497940"/>
                <a:gd name="connsiteY34" fmla="*/ 102606 h 832919"/>
                <a:gd name="connsiteX0" fmla="*/ 0 w 497940"/>
                <a:gd name="connsiteY0" fmla="*/ 102606 h 832919"/>
                <a:gd name="connsiteX1" fmla="*/ 84499 w 497940"/>
                <a:gd name="connsiteY1" fmla="*/ 482851 h 832919"/>
                <a:gd name="connsiteX2" fmla="*/ 78463 w 497940"/>
                <a:gd name="connsiteY2" fmla="*/ 522083 h 832919"/>
                <a:gd name="connsiteX3" fmla="*/ 66392 w 497940"/>
                <a:gd name="connsiteY3" fmla="*/ 567350 h 832919"/>
                <a:gd name="connsiteX4" fmla="*/ 77340 w 497940"/>
                <a:gd name="connsiteY4" fmla="*/ 633742 h 832919"/>
                <a:gd name="connsiteX5" fmla="*/ 87516 w 497940"/>
                <a:gd name="connsiteY5" fmla="*/ 672974 h 832919"/>
                <a:gd name="connsiteX6" fmla="*/ 80358 w 497940"/>
                <a:gd name="connsiteY6" fmla="*/ 672974 h 832919"/>
                <a:gd name="connsiteX7" fmla="*/ 63514 w 497940"/>
                <a:gd name="connsiteY7" fmla="*/ 712845 h 832919"/>
                <a:gd name="connsiteX8" fmla="*/ 42249 w 497940"/>
                <a:gd name="connsiteY8" fmla="*/ 751438 h 832919"/>
                <a:gd name="connsiteX9" fmla="*/ 46037 w 497940"/>
                <a:gd name="connsiteY9" fmla="*/ 773028 h 832919"/>
                <a:gd name="connsiteX10" fmla="*/ 51303 w 497940"/>
                <a:gd name="connsiteY10" fmla="*/ 820847 h 832919"/>
                <a:gd name="connsiteX11" fmla="*/ 48285 w 497940"/>
                <a:gd name="connsiteY11" fmla="*/ 832919 h 832919"/>
                <a:gd name="connsiteX12" fmla="*/ 108641 w 497940"/>
                <a:gd name="connsiteY12" fmla="*/ 808776 h 832919"/>
                <a:gd name="connsiteX13" fmla="*/ 135802 w 497940"/>
                <a:gd name="connsiteY13" fmla="*/ 826883 h 832919"/>
                <a:gd name="connsiteX14" fmla="*/ 214265 w 497940"/>
                <a:gd name="connsiteY14" fmla="*/ 790669 h 832919"/>
                <a:gd name="connsiteX15" fmla="*/ 229354 w 497940"/>
                <a:gd name="connsiteY15" fmla="*/ 772562 h 832919"/>
                <a:gd name="connsiteX16" fmla="*/ 262550 w 497940"/>
                <a:gd name="connsiteY16" fmla="*/ 790669 h 832919"/>
                <a:gd name="connsiteX17" fmla="*/ 262550 w 497940"/>
                <a:gd name="connsiteY17" fmla="*/ 736348 h 832919"/>
                <a:gd name="connsiteX18" fmla="*/ 265568 w 497940"/>
                <a:gd name="connsiteY18" fmla="*/ 727295 h 832919"/>
                <a:gd name="connsiteX19" fmla="*/ 298764 w 497940"/>
                <a:gd name="connsiteY19" fmla="*/ 748420 h 832919"/>
                <a:gd name="connsiteX20" fmla="*/ 310835 w 497940"/>
                <a:gd name="connsiteY20" fmla="*/ 748420 h 832919"/>
                <a:gd name="connsiteX21" fmla="*/ 322906 w 497940"/>
                <a:gd name="connsiteY21" fmla="*/ 736348 h 832919"/>
                <a:gd name="connsiteX22" fmla="*/ 368174 w 497940"/>
                <a:gd name="connsiteY22" fmla="*/ 679010 h 832919"/>
                <a:gd name="connsiteX23" fmla="*/ 377227 w 497940"/>
                <a:gd name="connsiteY23" fmla="*/ 603564 h 832919"/>
                <a:gd name="connsiteX24" fmla="*/ 393738 w 497940"/>
                <a:gd name="connsiteY24" fmla="*/ 619533 h 832919"/>
                <a:gd name="connsiteX25" fmla="*/ 497940 w 497940"/>
                <a:gd name="connsiteY25" fmla="*/ 573386 h 832919"/>
                <a:gd name="connsiteX26" fmla="*/ 476815 w 497940"/>
                <a:gd name="connsiteY26" fmla="*/ 525101 h 832919"/>
                <a:gd name="connsiteX27" fmla="*/ 494922 w 497940"/>
                <a:gd name="connsiteY27" fmla="*/ 494923 h 832919"/>
                <a:gd name="connsiteX28" fmla="*/ 380245 w 497940"/>
                <a:gd name="connsiteY28" fmla="*/ 12071 h 832919"/>
                <a:gd name="connsiteX29" fmla="*/ 368174 w 497940"/>
                <a:gd name="connsiteY29" fmla="*/ 0 h 832919"/>
                <a:gd name="connsiteX30" fmla="*/ 184087 w 497940"/>
                <a:gd name="connsiteY30" fmla="*/ 45267 h 832919"/>
                <a:gd name="connsiteX31" fmla="*/ 126748 w 497940"/>
                <a:gd name="connsiteY31" fmla="*/ 54321 h 832919"/>
                <a:gd name="connsiteX32" fmla="*/ 105623 w 497940"/>
                <a:gd name="connsiteY32" fmla="*/ 51303 h 832919"/>
                <a:gd name="connsiteX33" fmla="*/ 57338 w 497940"/>
                <a:gd name="connsiteY33" fmla="*/ 87517 h 832919"/>
                <a:gd name="connsiteX34" fmla="*/ 0 w 497940"/>
                <a:gd name="connsiteY34" fmla="*/ 102606 h 832919"/>
                <a:gd name="connsiteX0" fmla="*/ 0 w 497940"/>
                <a:gd name="connsiteY0" fmla="*/ 102606 h 832919"/>
                <a:gd name="connsiteX1" fmla="*/ 84499 w 497940"/>
                <a:gd name="connsiteY1" fmla="*/ 482851 h 832919"/>
                <a:gd name="connsiteX2" fmla="*/ 78463 w 497940"/>
                <a:gd name="connsiteY2" fmla="*/ 522083 h 832919"/>
                <a:gd name="connsiteX3" fmla="*/ 66392 w 497940"/>
                <a:gd name="connsiteY3" fmla="*/ 567350 h 832919"/>
                <a:gd name="connsiteX4" fmla="*/ 77340 w 497940"/>
                <a:gd name="connsiteY4" fmla="*/ 633742 h 832919"/>
                <a:gd name="connsiteX5" fmla="*/ 87516 w 497940"/>
                <a:gd name="connsiteY5" fmla="*/ 672974 h 832919"/>
                <a:gd name="connsiteX6" fmla="*/ 80358 w 497940"/>
                <a:gd name="connsiteY6" fmla="*/ 672974 h 832919"/>
                <a:gd name="connsiteX7" fmla="*/ 63514 w 497940"/>
                <a:gd name="connsiteY7" fmla="*/ 712845 h 832919"/>
                <a:gd name="connsiteX8" fmla="*/ 42249 w 497940"/>
                <a:gd name="connsiteY8" fmla="*/ 751438 h 832919"/>
                <a:gd name="connsiteX9" fmla="*/ 46037 w 497940"/>
                <a:gd name="connsiteY9" fmla="*/ 773028 h 832919"/>
                <a:gd name="connsiteX10" fmla="*/ 48285 w 497940"/>
                <a:gd name="connsiteY10" fmla="*/ 832919 h 832919"/>
                <a:gd name="connsiteX11" fmla="*/ 108641 w 497940"/>
                <a:gd name="connsiteY11" fmla="*/ 808776 h 832919"/>
                <a:gd name="connsiteX12" fmla="*/ 135802 w 497940"/>
                <a:gd name="connsiteY12" fmla="*/ 826883 h 832919"/>
                <a:gd name="connsiteX13" fmla="*/ 214265 w 497940"/>
                <a:gd name="connsiteY13" fmla="*/ 790669 h 832919"/>
                <a:gd name="connsiteX14" fmla="*/ 229354 w 497940"/>
                <a:gd name="connsiteY14" fmla="*/ 772562 h 832919"/>
                <a:gd name="connsiteX15" fmla="*/ 262550 w 497940"/>
                <a:gd name="connsiteY15" fmla="*/ 790669 h 832919"/>
                <a:gd name="connsiteX16" fmla="*/ 262550 w 497940"/>
                <a:gd name="connsiteY16" fmla="*/ 736348 h 832919"/>
                <a:gd name="connsiteX17" fmla="*/ 265568 w 497940"/>
                <a:gd name="connsiteY17" fmla="*/ 727295 h 832919"/>
                <a:gd name="connsiteX18" fmla="*/ 298764 w 497940"/>
                <a:gd name="connsiteY18" fmla="*/ 748420 h 832919"/>
                <a:gd name="connsiteX19" fmla="*/ 310835 w 497940"/>
                <a:gd name="connsiteY19" fmla="*/ 748420 h 832919"/>
                <a:gd name="connsiteX20" fmla="*/ 322906 w 497940"/>
                <a:gd name="connsiteY20" fmla="*/ 736348 h 832919"/>
                <a:gd name="connsiteX21" fmla="*/ 368174 w 497940"/>
                <a:gd name="connsiteY21" fmla="*/ 679010 h 832919"/>
                <a:gd name="connsiteX22" fmla="*/ 377227 w 497940"/>
                <a:gd name="connsiteY22" fmla="*/ 603564 h 832919"/>
                <a:gd name="connsiteX23" fmla="*/ 393738 w 497940"/>
                <a:gd name="connsiteY23" fmla="*/ 619533 h 832919"/>
                <a:gd name="connsiteX24" fmla="*/ 497940 w 497940"/>
                <a:gd name="connsiteY24" fmla="*/ 573386 h 832919"/>
                <a:gd name="connsiteX25" fmla="*/ 476815 w 497940"/>
                <a:gd name="connsiteY25" fmla="*/ 525101 h 832919"/>
                <a:gd name="connsiteX26" fmla="*/ 494922 w 497940"/>
                <a:gd name="connsiteY26" fmla="*/ 494923 h 832919"/>
                <a:gd name="connsiteX27" fmla="*/ 380245 w 497940"/>
                <a:gd name="connsiteY27" fmla="*/ 12071 h 832919"/>
                <a:gd name="connsiteX28" fmla="*/ 368174 w 497940"/>
                <a:gd name="connsiteY28" fmla="*/ 0 h 832919"/>
                <a:gd name="connsiteX29" fmla="*/ 184087 w 497940"/>
                <a:gd name="connsiteY29" fmla="*/ 45267 h 832919"/>
                <a:gd name="connsiteX30" fmla="*/ 126748 w 497940"/>
                <a:gd name="connsiteY30" fmla="*/ 54321 h 832919"/>
                <a:gd name="connsiteX31" fmla="*/ 105623 w 497940"/>
                <a:gd name="connsiteY31" fmla="*/ 51303 h 832919"/>
                <a:gd name="connsiteX32" fmla="*/ 57338 w 497940"/>
                <a:gd name="connsiteY32" fmla="*/ 87517 h 832919"/>
                <a:gd name="connsiteX33" fmla="*/ 0 w 497940"/>
                <a:gd name="connsiteY33" fmla="*/ 102606 h 832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97940" h="832919">
                  <a:moveTo>
                    <a:pt x="0" y="102606"/>
                  </a:moveTo>
                  <a:lnTo>
                    <a:pt x="84499" y="482851"/>
                  </a:lnTo>
                  <a:lnTo>
                    <a:pt x="78463" y="522083"/>
                  </a:lnTo>
                  <a:lnTo>
                    <a:pt x="66392" y="567350"/>
                  </a:lnTo>
                  <a:lnTo>
                    <a:pt x="77340" y="633742"/>
                  </a:lnTo>
                  <a:lnTo>
                    <a:pt x="87516" y="672974"/>
                  </a:lnTo>
                  <a:lnTo>
                    <a:pt x="80358" y="672974"/>
                  </a:lnTo>
                  <a:lnTo>
                    <a:pt x="63514" y="712845"/>
                  </a:lnTo>
                  <a:lnTo>
                    <a:pt x="42249" y="751438"/>
                  </a:lnTo>
                  <a:lnTo>
                    <a:pt x="46037" y="773028"/>
                  </a:lnTo>
                  <a:cubicBezTo>
                    <a:pt x="46786" y="792992"/>
                    <a:pt x="47536" y="812955"/>
                    <a:pt x="48285" y="832919"/>
                  </a:cubicBezTo>
                  <a:lnTo>
                    <a:pt x="108641" y="808776"/>
                  </a:lnTo>
                  <a:lnTo>
                    <a:pt x="135802" y="826883"/>
                  </a:lnTo>
                  <a:lnTo>
                    <a:pt x="214265" y="790669"/>
                  </a:lnTo>
                  <a:lnTo>
                    <a:pt x="229354" y="772562"/>
                  </a:lnTo>
                  <a:lnTo>
                    <a:pt x="262550" y="790669"/>
                  </a:lnTo>
                  <a:lnTo>
                    <a:pt x="262550" y="736348"/>
                  </a:lnTo>
                  <a:lnTo>
                    <a:pt x="265568" y="727295"/>
                  </a:lnTo>
                  <a:lnTo>
                    <a:pt x="298764" y="748420"/>
                  </a:lnTo>
                  <a:lnTo>
                    <a:pt x="310835" y="748420"/>
                  </a:lnTo>
                  <a:lnTo>
                    <a:pt x="322906" y="736348"/>
                  </a:lnTo>
                  <a:lnTo>
                    <a:pt x="368174" y="679010"/>
                  </a:lnTo>
                  <a:lnTo>
                    <a:pt x="377227" y="603564"/>
                  </a:lnTo>
                  <a:cubicBezTo>
                    <a:pt x="380345" y="603334"/>
                    <a:pt x="390620" y="619763"/>
                    <a:pt x="393738" y="619533"/>
                  </a:cubicBezTo>
                  <a:lnTo>
                    <a:pt x="497940" y="573386"/>
                  </a:lnTo>
                  <a:lnTo>
                    <a:pt x="476815" y="525101"/>
                  </a:lnTo>
                  <a:lnTo>
                    <a:pt x="494922" y="494923"/>
                  </a:lnTo>
                  <a:lnTo>
                    <a:pt x="380245" y="12071"/>
                  </a:lnTo>
                  <a:lnTo>
                    <a:pt x="368174" y="0"/>
                  </a:lnTo>
                  <a:lnTo>
                    <a:pt x="184087" y="45267"/>
                  </a:lnTo>
                  <a:lnTo>
                    <a:pt x="126748" y="54321"/>
                  </a:lnTo>
                  <a:lnTo>
                    <a:pt x="105623" y="51303"/>
                  </a:lnTo>
                  <a:lnTo>
                    <a:pt x="57338" y="87517"/>
                  </a:lnTo>
                  <a:lnTo>
                    <a:pt x="0" y="102606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 dirty="0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AECEF2A3-E58A-407E-53D1-08A6BBDE1187}"/>
                </a:ext>
              </a:extLst>
            </p:cNvPr>
            <p:cNvSpPr/>
            <p:nvPr/>
          </p:nvSpPr>
          <p:spPr>
            <a:xfrm>
              <a:off x="3365686" y="3935822"/>
              <a:ext cx="1980634" cy="1854489"/>
            </a:xfrm>
            <a:custGeom>
              <a:avLst/>
              <a:gdLst>
                <a:gd name="connsiteX0" fmla="*/ 586946 w 2168610"/>
                <a:gd name="connsiteY0" fmla="*/ 0 h 2032687"/>
                <a:gd name="connsiteX1" fmla="*/ 580767 w 2168610"/>
                <a:gd name="connsiteY1" fmla="*/ 864973 h 2032687"/>
                <a:gd name="connsiteX2" fmla="*/ 6178 w 2168610"/>
                <a:gd name="connsiteY2" fmla="*/ 846438 h 2032687"/>
                <a:gd name="connsiteX3" fmla="*/ 0 w 2168610"/>
                <a:gd name="connsiteY3" fmla="*/ 883509 h 2032687"/>
                <a:gd name="connsiteX4" fmla="*/ 49427 w 2168610"/>
                <a:gd name="connsiteY4" fmla="*/ 914400 h 2032687"/>
                <a:gd name="connsiteX5" fmla="*/ 105032 w 2168610"/>
                <a:gd name="connsiteY5" fmla="*/ 982363 h 2032687"/>
                <a:gd name="connsiteX6" fmla="*/ 154459 w 2168610"/>
                <a:gd name="connsiteY6" fmla="*/ 1056503 h 2032687"/>
                <a:gd name="connsiteX7" fmla="*/ 203886 w 2168610"/>
                <a:gd name="connsiteY7" fmla="*/ 1068860 h 2032687"/>
                <a:gd name="connsiteX8" fmla="*/ 240956 w 2168610"/>
                <a:gd name="connsiteY8" fmla="*/ 1118287 h 2032687"/>
                <a:gd name="connsiteX9" fmla="*/ 271848 w 2168610"/>
                <a:gd name="connsiteY9" fmla="*/ 1167714 h 2032687"/>
                <a:gd name="connsiteX10" fmla="*/ 296562 w 2168610"/>
                <a:gd name="connsiteY10" fmla="*/ 1223319 h 2032687"/>
                <a:gd name="connsiteX11" fmla="*/ 308919 w 2168610"/>
                <a:gd name="connsiteY11" fmla="*/ 1297460 h 2032687"/>
                <a:gd name="connsiteX12" fmla="*/ 327454 w 2168610"/>
                <a:gd name="connsiteY12" fmla="*/ 1322173 h 2032687"/>
                <a:gd name="connsiteX13" fmla="*/ 432486 w 2168610"/>
                <a:gd name="connsiteY13" fmla="*/ 1402492 h 2032687"/>
                <a:gd name="connsiteX14" fmla="*/ 438665 w 2168610"/>
                <a:gd name="connsiteY14" fmla="*/ 1377779 h 2032687"/>
                <a:gd name="connsiteX15" fmla="*/ 574589 w 2168610"/>
                <a:gd name="connsiteY15" fmla="*/ 1445741 h 2032687"/>
                <a:gd name="connsiteX16" fmla="*/ 574589 w 2168610"/>
                <a:gd name="connsiteY16" fmla="*/ 1445741 h 2032687"/>
                <a:gd name="connsiteX17" fmla="*/ 605481 w 2168610"/>
                <a:gd name="connsiteY17" fmla="*/ 1390136 h 2032687"/>
                <a:gd name="connsiteX18" fmla="*/ 661086 w 2168610"/>
                <a:gd name="connsiteY18" fmla="*/ 1322173 h 2032687"/>
                <a:gd name="connsiteX19" fmla="*/ 729048 w 2168610"/>
                <a:gd name="connsiteY19" fmla="*/ 1303638 h 2032687"/>
                <a:gd name="connsiteX20" fmla="*/ 821724 w 2168610"/>
                <a:gd name="connsiteY20" fmla="*/ 1315995 h 2032687"/>
                <a:gd name="connsiteX21" fmla="*/ 902043 w 2168610"/>
                <a:gd name="connsiteY21" fmla="*/ 1377779 h 2032687"/>
                <a:gd name="connsiteX22" fmla="*/ 957648 w 2168610"/>
                <a:gd name="connsiteY22" fmla="*/ 1458098 h 2032687"/>
                <a:gd name="connsiteX23" fmla="*/ 1013254 w 2168610"/>
                <a:gd name="connsiteY23" fmla="*/ 1538417 h 2032687"/>
                <a:gd name="connsiteX24" fmla="*/ 1062681 w 2168610"/>
                <a:gd name="connsiteY24" fmla="*/ 1624914 h 2032687"/>
                <a:gd name="connsiteX25" fmla="*/ 1118286 w 2168610"/>
                <a:gd name="connsiteY25" fmla="*/ 1692876 h 2032687"/>
                <a:gd name="connsiteX26" fmla="*/ 1167713 w 2168610"/>
                <a:gd name="connsiteY26" fmla="*/ 1729946 h 2032687"/>
                <a:gd name="connsiteX27" fmla="*/ 1198605 w 2168610"/>
                <a:gd name="connsiteY27" fmla="*/ 1810265 h 2032687"/>
                <a:gd name="connsiteX28" fmla="*/ 1223319 w 2168610"/>
                <a:gd name="connsiteY28" fmla="*/ 1872049 h 2032687"/>
                <a:gd name="connsiteX29" fmla="*/ 1248032 w 2168610"/>
                <a:gd name="connsiteY29" fmla="*/ 1933833 h 2032687"/>
                <a:gd name="connsiteX30" fmla="*/ 1278924 w 2168610"/>
                <a:gd name="connsiteY30" fmla="*/ 1977082 h 2032687"/>
                <a:gd name="connsiteX31" fmla="*/ 1340708 w 2168610"/>
                <a:gd name="connsiteY31" fmla="*/ 2001795 h 2032687"/>
                <a:gd name="connsiteX32" fmla="*/ 1439562 w 2168610"/>
                <a:gd name="connsiteY32" fmla="*/ 2020330 h 2032687"/>
                <a:gd name="connsiteX33" fmla="*/ 1513702 w 2168610"/>
                <a:gd name="connsiteY33" fmla="*/ 2032687 h 2032687"/>
                <a:gd name="connsiteX34" fmla="*/ 1606378 w 2168610"/>
                <a:gd name="connsiteY34" fmla="*/ 2032687 h 2032687"/>
                <a:gd name="connsiteX35" fmla="*/ 1587843 w 2168610"/>
                <a:gd name="connsiteY35" fmla="*/ 2020330 h 2032687"/>
                <a:gd name="connsiteX36" fmla="*/ 1587843 w 2168610"/>
                <a:gd name="connsiteY36" fmla="*/ 2020330 h 2032687"/>
                <a:gd name="connsiteX37" fmla="*/ 1575486 w 2168610"/>
                <a:gd name="connsiteY37" fmla="*/ 1952368 h 2032687"/>
                <a:gd name="connsiteX38" fmla="*/ 1550773 w 2168610"/>
                <a:gd name="connsiteY38" fmla="*/ 1921476 h 2032687"/>
                <a:gd name="connsiteX39" fmla="*/ 1544594 w 2168610"/>
                <a:gd name="connsiteY39" fmla="*/ 1884406 h 2032687"/>
                <a:gd name="connsiteX40" fmla="*/ 1526059 w 2168610"/>
                <a:gd name="connsiteY40" fmla="*/ 1841157 h 2032687"/>
                <a:gd name="connsiteX41" fmla="*/ 1538416 w 2168610"/>
                <a:gd name="connsiteY41" fmla="*/ 1810265 h 2032687"/>
                <a:gd name="connsiteX42" fmla="*/ 1532237 w 2168610"/>
                <a:gd name="connsiteY42" fmla="*/ 1791730 h 2032687"/>
                <a:gd name="connsiteX43" fmla="*/ 1488989 w 2168610"/>
                <a:gd name="connsiteY43" fmla="*/ 1767017 h 2032687"/>
                <a:gd name="connsiteX44" fmla="*/ 1538416 w 2168610"/>
                <a:gd name="connsiteY44" fmla="*/ 1736125 h 2032687"/>
                <a:gd name="connsiteX45" fmla="*/ 1544594 w 2168610"/>
                <a:gd name="connsiteY45" fmla="*/ 1723768 h 2032687"/>
                <a:gd name="connsiteX46" fmla="*/ 1550773 w 2168610"/>
                <a:gd name="connsiteY46" fmla="*/ 1692876 h 2032687"/>
                <a:gd name="connsiteX47" fmla="*/ 1526059 w 2168610"/>
                <a:gd name="connsiteY47" fmla="*/ 1661984 h 2032687"/>
                <a:gd name="connsiteX48" fmla="*/ 1550773 w 2168610"/>
                <a:gd name="connsiteY48" fmla="*/ 1661984 h 2032687"/>
                <a:gd name="connsiteX49" fmla="*/ 1575486 w 2168610"/>
                <a:gd name="connsiteY49" fmla="*/ 1643449 h 2032687"/>
                <a:gd name="connsiteX50" fmla="*/ 1550773 w 2168610"/>
                <a:gd name="connsiteY50" fmla="*/ 1587844 h 2032687"/>
                <a:gd name="connsiteX51" fmla="*/ 1550773 w 2168610"/>
                <a:gd name="connsiteY51" fmla="*/ 1587844 h 2032687"/>
                <a:gd name="connsiteX52" fmla="*/ 1618735 w 2168610"/>
                <a:gd name="connsiteY52" fmla="*/ 1587844 h 2032687"/>
                <a:gd name="connsiteX53" fmla="*/ 1631092 w 2168610"/>
                <a:gd name="connsiteY53" fmla="*/ 1575487 h 2032687"/>
                <a:gd name="connsiteX54" fmla="*/ 1649627 w 2168610"/>
                <a:gd name="connsiteY54" fmla="*/ 1526060 h 2032687"/>
                <a:gd name="connsiteX55" fmla="*/ 1686697 w 2168610"/>
                <a:gd name="connsiteY55" fmla="*/ 1526060 h 2032687"/>
                <a:gd name="connsiteX56" fmla="*/ 1705232 w 2168610"/>
                <a:gd name="connsiteY56" fmla="*/ 1526060 h 2032687"/>
                <a:gd name="connsiteX57" fmla="*/ 1705232 w 2168610"/>
                <a:gd name="connsiteY57" fmla="*/ 1495168 h 2032687"/>
                <a:gd name="connsiteX58" fmla="*/ 1699054 w 2168610"/>
                <a:gd name="connsiteY58" fmla="*/ 1476633 h 2032687"/>
                <a:gd name="connsiteX59" fmla="*/ 1699054 w 2168610"/>
                <a:gd name="connsiteY59" fmla="*/ 1476633 h 2032687"/>
                <a:gd name="connsiteX60" fmla="*/ 1773194 w 2168610"/>
                <a:gd name="connsiteY60" fmla="*/ 1482811 h 2032687"/>
                <a:gd name="connsiteX61" fmla="*/ 1834978 w 2168610"/>
                <a:gd name="connsiteY61" fmla="*/ 1470455 h 2032687"/>
                <a:gd name="connsiteX62" fmla="*/ 1896762 w 2168610"/>
                <a:gd name="connsiteY62" fmla="*/ 1414849 h 2032687"/>
                <a:gd name="connsiteX63" fmla="*/ 1896762 w 2168610"/>
                <a:gd name="connsiteY63" fmla="*/ 1371600 h 2032687"/>
                <a:gd name="connsiteX64" fmla="*/ 1946189 w 2168610"/>
                <a:gd name="connsiteY64" fmla="*/ 1340709 h 2032687"/>
                <a:gd name="connsiteX65" fmla="*/ 1940010 w 2168610"/>
                <a:gd name="connsiteY65" fmla="*/ 1278925 h 2032687"/>
                <a:gd name="connsiteX66" fmla="*/ 1983259 w 2168610"/>
                <a:gd name="connsiteY66" fmla="*/ 1260390 h 2032687"/>
                <a:gd name="connsiteX67" fmla="*/ 2007973 w 2168610"/>
                <a:gd name="connsiteY67" fmla="*/ 1322173 h 2032687"/>
                <a:gd name="connsiteX68" fmla="*/ 2143897 w 2168610"/>
                <a:gd name="connsiteY68" fmla="*/ 1248033 h 2032687"/>
                <a:gd name="connsiteX69" fmla="*/ 2156254 w 2168610"/>
                <a:gd name="connsiteY69" fmla="*/ 1161536 h 2032687"/>
                <a:gd name="connsiteX70" fmla="*/ 2143897 w 2168610"/>
                <a:gd name="connsiteY70" fmla="*/ 1124465 h 2032687"/>
                <a:gd name="connsiteX71" fmla="*/ 2137719 w 2168610"/>
                <a:gd name="connsiteY71" fmla="*/ 1087395 h 2032687"/>
                <a:gd name="connsiteX72" fmla="*/ 2150075 w 2168610"/>
                <a:gd name="connsiteY72" fmla="*/ 1044146 h 2032687"/>
                <a:gd name="connsiteX73" fmla="*/ 2168610 w 2168610"/>
                <a:gd name="connsiteY73" fmla="*/ 1007076 h 2032687"/>
                <a:gd name="connsiteX74" fmla="*/ 2131540 w 2168610"/>
                <a:gd name="connsiteY74" fmla="*/ 895865 h 2032687"/>
                <a:gd name="connsiteX75" fmla="*/ 2100648 w 2168610"/>
                <a:gd name="connsiteY75" fmla="*/ 864973 h 2032687"/>
                <a:gd name="connsiteX76" fmla="*/ 2075935 w 2168610"/>
                <a:gd name="connsiteY76" fmla="*/ 784655 h 2032687"/>
                <a:gd name="connsiteX77" fmla="*/ 2063578 w 2168610"/>
                <a:gd name="connsiteY77" fmla="*/ 611660 h 2032687"/>
                <a:gd name="connsiteX78" fmla="*/ 2051221 w 2168610"/>
                <a:gd name="connsiteY78" fmla="*/ 512806 h 2032687"/>
                <a:gd name="connsiteX79" fmla="*/ 2032686 w 2168610"/>
                <a:gd name="connsiteY79" fmla="*/ 494271 h 2032687"/>
                <a:gd name="connsiteX80" fmla="*/ 1983259 w 2168610"/>
                <a:gd name="connsiteY80" fmla="*/ 518984 h 2032687"/>
                <a:gd name="connsiteX81" fmla="*/ 1872048 w 2168610"/>
                <a:gd name="connsiteY81" fmla="*/ 463379 h 2032687"/>
                <a:gd name="connsiteX82" fmla="*/ 1834978 w 2168610"/>
                <a:gd name="connsiteY82" fmla="*/ 463379 h 2032687"/>
                <a:gd name="connsiteX83" fmla="*/ 1767016 w 2168610"/>
                <a:gd name="connsiteY83" fmla="*/ 457200 h 2032687"/>
                <a:gd name="connsiteX84" fmla="*/ 1692875 w 2168610"/>
                <a:gd name="connsiteY84" fmla="*/ 512806 h 2032687"/>
                <a:gd name="connsiteX85" fmla="*/ 1631092 w 2168610"/>
                <a:gd name="connsiteY85" fmla="*/ 481914 h 2032687"/>
                <a:gd name="connsiteX86" fmla="*/ 1594021 w 2168610"/>
                <a:gd name="connsiteY86" fmla="*/ 494271 h 2032687"/>
                <a:gd name="connsiteX87" fmla="*/ 1594021 w 2168610"/>
                <a:gd name="connsiteY87" fmla="*/ 494271 h 2032687"/>
                <a:gd name="connsiteX88" fmla="*/ 1519881 w 2168610"/>
                <a:gd name="connsiteY88" fmla="*/ 488092 h 2032687"/>
                <a:gd name="connsiteX89" fmla="*/ 1488989 w 2168610"/>
                <a:gd name="connsiteY89" fmla="*/ 463379 h 2032687"/>
                <a:gd name="connsiteX90" fmla="*/ 1439562 w 2168610"/>
                <a:gd name="connsiteY90" fmla="*/ 481914 h 2032687"/>
                <a:gd name="connsiteX91" fmla="*/ 1353065 w 2168610"/>
                <a:gd name="connsiteY91" fmla="*/ 438665 h 2032687"/>
                <a:gd name="connsiteX92" fmla="*/ 1291281 w 2168610"/>
                <a:gd name="connsiteY92" fmla="*/ 444844 h 2032687"/>
                <a:gd name="connsiteX93" fmla="*/ 1260389 w 2168610"/>
                <a:gd name="connsiteY93" fmla="*/ 432487 h 2032687"/>
                <a:gd name="connsiteX94" fmla="*/ 1235675 w 2168610"/>
                <a:gd name="connsiteY94" fmla="*/ 432487 h 2032687"/>
                <a:gd name="connsiteX95" fmla="*/ 1210962 w 2168610"/>
                <a:gd name="connsiteY95" fmla="*/ 389238 h 2032687"/>
                <a:gd name="connsiteX96" fmla="*/ 1136821 w 2168610"/>
                <a:gd name="connsiteY96" fmla="*/ 395417 h 2032687"/>
                <a:gd name="connsiteX97" fmla="*/ 1105929 w 2168610"/>
                <a:gd name="connsiteY97" fmla="*/ 364525 h 2032687"/>
                <a:gd name="connsiteX98" fmla="*/ 1087394 w 2168610"/>
                <a:gd name="connsiteY98" fmla="*/ 364525 h 2032687"/>
                <a:gd name="connsiteX99" fmla="*/ 1075037 w 2168610"/>
                <a:gd name="connsiteY99" fmla="*/ 352168 h 2032687"/>
                <a:gd name="connsiteX100" fmla="*/ 1062681 w 2168610"/>
                <a:gd name="connsiteY100" fmla="*/ 345990 h 2032687"/>
                <a:gd name="connsiteX101" fmla="*/ 1056502 w 2168610"/>
                <a:gd name="connsiteY101" fmla="*/ 6179 h 2032687"/>
                <a:gd name="connsiteX102" fmla="*/ 586946 w 2168610"/>
                <a:gd name="connsiteY102" fmla="*/ 0 h 2032687"/>
                <a:gd name="connsiteX0" fmla="*/ 586946 w 2168610"/>
                <a:gd name="connsiteY0" fmla="*/ 0 h 2032687"/>
                <a:gd name="connsiteX1" fmla="*/ 580767 w 2168610"/>
                <a:gd name="connsiteY1" fmla="*/ 864973 h 2032687"/>
                <a:gd name="connsiteX2" fmla="*/ 6178 w 2168610"/>
                <a:gd name="connsiteY2" fmla="*/ 846438 h 2032687"/>
                <a:gd name="connsiteX3" fmla="*/ 0 w 2168610"/>
                <a:gd name="connsiteY3" fmla="*/ 883509 h 2032687"/>
                <a:gd name="connsiteX4" fmla="*/ 49427 w 2168610"/>
                <a:gd name="connsiteY4" fmla="*/ 914400 h 2032687"/>
                <a:gd name="connsiteX5" fmla="*/ 105032 w 2168610"/>
                <a:gd name="connsiteY5" fmla="*/ 982363 h 2032687"/>
                <a:gd name="connsiteX6" fmla="*/ 154459 w 2168610"/>
                <a:gd name="connsiteY6" fmla="*/ 1056503 h 2032687"/>
                <a:gd name="connsiteX7" fmla="*/ 203886 w 2168610"/>
                <a:gd name="connsiteY7" fmla="*/ 1068860 h 2032687"/>
                <a:gd name="connsiteX8" fmla="*/ 240956 w 2168610"/>
                <a:gd name="connsiteY8" fmla="*/ 1118287 h 2032687"/>
                <a:gd name="connsiteX9" fmla="*/ 271848 w 2168610"/>
                <a:gd name="connsiteY9" fmla="*/ 1167714 h 2032687"/>
                <a:gd name="connsiteX10" fmla="*/ 296562 w 2168610"/>
                <a:gd name="connsiteY10" fmla="*/ 1223319 h 2032687"/>
                <a:gd name="connsiteX11" fmla="*/ 308919 w 2168610"/>
                <a:gd name="connsiteY11" fmla="*/ 1297460 h 2032687"/>
                <a:gd name="connsiteX12" fmla="*/ 327454 w 2168610"/>
                <a:gd name="connsiteY12" fmla="*/ 1322173 h 2032687"/>
                <a:gd name="connsiteX13" fmla="*/ 432486 w 2168610"/>
                <a:gd name="connsiteY13" fmla="*/ 1402492 h 2032687"/>
                <a:gd name="connsiteX14" fmla="*/ 438665 w 2168610"/>
                <a:gd name="connsiteY14" fmla="*/ 1377779 h 2032687"/>
                <a:gd name="connsiteX15" fmla="*/ 574589 w 2168610"/>
                <a:gd name="connsiteY15" fmla="*/ 1445741 h 2032687"/>
                <a:gd name="connsiteX16" fmla="*/ 574589 w 2168610"/>
                <a:gd name="connsiteY16" fmla="*/ 1445741 h 2032687"/>
                <a:gd name="connsiteX17" fmla="*/ 605481 w 2168610"/>
                <a:gd name="connsiteY17" fmla="*/ 1390136 h 2032687"/>
                <a:gd name="connsiteX18" fmla="*/ 661086 w 2168610"/>
                <a:gd name="connsiteY18" fmla="*/ 1322173 h 2032687"/>
                <a:gd name="connsiteX19" fmla="*/ 729048 w 2168610"/>
                <a:gd name="connsiteY19" fmla="*/ 1303638 h 2032687"/>
                <a:gd name="connsiteX20" fmla="*/ 821724 w 2168610"/>
                <a:gd name="connsiteY20" fmla="*/ 1315995 h 2032687"/>
                <a:gd name="connsiteX21" fmla="*/ 902043 w 2168610"/>
                <a:gd name="connsiteY21" fmla="*/ 1377779 h 2032687"/>
                <a:gd name="connsiteX22" fmla="*/ 957648 w 2168610"/>
                <a:gd name="connsiteY22" fmla="*/ 1458098 h 2032687"/>
                <a:gd name="connsiteX23" fmla="*/ 1013254 w 2168610"/>
                <a:gd name="connsiteY23" fmla="*/ 1538417 h 2032687"/>
                <a:gd name="connsiteX24" fmla="*/ 1062681 w 2168610"/>
                <a:gd name="connsiteY24" fmla="*/ 1624914 h 2032687"/>
                <a:gd name="connsiteX25" fmla="*/ 1118286 w 2168610"/>
                <a:gd name="connsiteY25" fmla="*/ 1692876 h 2032687"/>
                <a:gd name="connsiteX26" fmla="*/ 1167713 w 2168610"/>
                <a:gd name="connsiteY26" fmla="*/ 1729946 h 2032687"/>
                <a:gd name="connsiteX27" fmla="*/ 1198605 w 2168610"/>
                <a:gd name="connsiteY27" fmla="*/ 1810265 h 2032687"/>
                <a:gd name="connsiteX28" fmla="*/ 1223319 w 2168610"/>
                <a:gd name="connsiteY28" fmla="*/ 1872049 h 2032687"/>
                <a:gd name="connsiteX29" fmla="*/ 1248032 w 2168610"/>
                <a:gd name="connsiteY29" fmla="*/ 1933833 h 2032687"/>
                <a:gd name="connsiteX30" fmla="*/ 1278924 w 2168610"/>
                <a:gd name="connsiteY30" fmla="*/ 1977082 h 2032687"/>
                <a:gd name="connsiteX31" fmla="*/ 1340708 w 2168610"/>
                <a:gd name="connsiteY31" fmla="*/ 2001795 h 2032687"/>
                <a:gd name="connsiteX32" fmla="*/ 1439562 w 2168610"/>
                <a:gd name="connsiteY32" fmla="*/ 2020330 h 2032687"/>
                <a:gd name="connsiteX33" fmla="*/ 1513702 w 2168610"/>
                <a:gd name="connsiteY33" fmla="*/ 2032687 h 2032687"/>
                <a:gd name="connsiteX34" fmla="*/ 1606378 w 2168610"/>
                <a:gd name="connsiteY34" fmla="*/ 2032687 h 2032687"/>
                <a:gd name="connsiteX35" fmla="*/ 1587843 w 2168610"/>
                <a:gd name="connsiteY35" fmla="*/ 2020330 h 2032687"/>
                <a:gd name="connsiteX36" fmla="*/ 1587843 w 2168610"/>
                <a:gd name="connsiteY36" fmla="*/ 2020330 h 2032687"/>
                <a:gd name="connsiteX37" fmla="*/ 1575486 w 2168610"/>
                <a:gd name="connsiteY37" fmla="*/ 1952368 h 2032687"/>
                <a:gd name="connsiteX38" fmla="*/ 1550773 w 2168610"/>
                <a:gd name="connsiteY38" fmla="*/ 1921476 h 2032687"/>
                <a:gd name="connsiteX39" fmla="*/ 1544594 w 2168610"/>
                <a:gd name="connsiteY39" fmla="*/ 1884406 h 2032687"/>
                <a:gd name="connsiteX40" fmla="*/ 1526059 w 2168610"/>
                <a:gd name="connsiteY40" fmla="*/ 1841157 h 2032687"/>
                <a:gd name="connsiteX41" fmla="*/ 1538416 w 2168610"/>
                <a:gd name="connsiteY41" fmla="*/ 1810265 h 2032687"/>
                <a:gd name="connsiteX42" fmla="*/ 1532237 w 2168610"/>
                <a:gd name="connsiteY42" fmla="*/ 1791730 h 2032687"/>
                <a:gd name="connsiteX43" fmla="*/ 1488989 w 2168610"/>
                <a:gd name="connsiteY43" fmla="*/ 1767017 h 2032687"/>
                <a:gd name="connsiteX44" fmla="*/ 1538416 w 2168610"/>
                <a:gd name="connsiteY44" fmla="*/ 1736125 h 2032687"/>
                <a:gd name="connsiteX45" fmla="*/ 1544594 w 2168610"/>
                <a:gd name="connsiteY45" fmla="*/ 1723768 h 2032687"/>
                <a:gd name="connsiteX46" fmla="*/ 1550773 w 2168610"/>
                <a:gd name="connsiteY46" fmla="*/ 1692876 h 2032687"/>
                <a:gd name="connsiteX47" fmla="*/ 1526059 w 2168610"/>
                <a:gd name="connsiteY47" fmla="*/ 1661984 h 2032687"/>
                <a:gd name="connsiteX48" fmla="*/ 1550773 w 2168610"/>
                <a:gd name="connsiteY48" fmla="*/ 1661984 h 2032687"/>
                <a:gd name="connsiteX49" fmla="*/ 1575486 w 2168610"/>
                <a:gd name="connsiteY49" fmla="*/ 1643449 h 2032687"/>
                <a:gd name="connsiteX50" fmla="*/ 1550773 w 2168610"/>
                <a:gd name="connsiteY50" fmla="*/ 1587844 h 2032687"/>
                <a:gd name="connsiteX51" fmla="*/ 1550773 w 2168610"/>
                <a:gd name="connsiteY51" fmla="*/ 1587844 h 2032687"/>
                <a:gd name="connsiteX52" fmla="*/ 1618735 w 2168610"/>
                <a:gd name="connsiteY52" fmla="*/ 1587844 h 2032687"/>
                <a:gd name="connsiteX53" fmla="*/ 1631092 w 2168610"/>
                <a:gd name="connsiteY53" fmla="*/ 1575487 h 2032687"/>
                <a:gd name="connsiteX54" fmla="*/ 1649627 w 2168610"/>
                <a:gd name="connsiteY54" fmla="*/ 1526060 h 2032687"/>
                <a:gd name="connsiteX55" fmla="*/ 1686697 w 2168610"/>
                <a:gd name="connsiteY55" fmla="*/ 1526060 h 2032687"/>
                <a:gd name="connsiteX56" fmla="*/ 1705232 w 2168610"/>
                <a:gd name="connsiteY56" fmla="*/ 1526060 h 2032687"/>
                <a:gd name="connsiteX57" fmla="*/ 1705232 w 2168610"/>
                <a:gd name="connsiteY57" fmla="*/ 1495168 h 2032687"/>
                <a:gd name="connsiteX58" fmla="*/ 1699054 w 2168610"/>
                <a:gd name="connsiteY58" fmla="*/ 1476633 h 2032687"/>
                <a:gd name="connsiteX59" fmla="*/ 1699054 w 2168610"/>
                <a:gd name="connsiteY59" fmla="*/ 1476633 h 2032687"/>
                <a:gd name="connsiteX60" fmla="*/ 1773194 w 2168610"/>
                <a:gd name="connsiteY60" fmla="*/ 1482811 h 2032687"/>
                <a:gd name="connsiteX61" fmla="*/ 1834978 w 2168610"/>
                <a:gd name="connsiteY61" fmla="*/ 1470455 h 2032687"/>
                <a:gd name="connsiteX62" fmla="*/ 1896762 w 2168610"/>
                <a:gd name="connsiteY62" fmla="*/ 1414849 h 2032687"/>
                <a:gd name="connsiteX63" fmla="*/ 1896762 w 2168610"/>
                <a:gd name="connsiteY63" fmla="*/ 1371600 h 2032687"/>
                <a:gd name="connsiteX64" fmla="*/ 1946189 w 2168610"/>
                <a:gd name="connsiteY64" fmla="*/ 1340709 h 2032687"/>
                <a:gd name="connsiteX65" fmla="*/ 1940010 w 2168610"/>
                <a:gd name="connsiteY65" fmla="*/ 1278925 h 2032687"/>
                <a:gd name="connsiteX66" fmla="*/ 1983259 w 2168610"/>
                <a:gd name="connsiteY66" fmla="*/ 1260390 h 2032687"/>
                <a:gd name="connsiteX67" fmla="*/ 2007973 w 2168610"/>
                <a:gd name="connsiteY67" fmla="*/ 1322173 h 2032687"/>
                <a:gd name="connsiteX68" fmla="*/ 2143897 w 2168610"/>
                <a:gd name="connsiteY68" fmla="*/ 1248033 h 2032687"/>
                <a:gd name="connsiteX69" fmla="*/ 2156254 w 2168610"/>
                <a:gd name="connsiteY69" fmla="*/ 1161536 h 2032687"/>
                <a:gd name="connsiteX70" fmla="*/ 2143897 w 2168610"/>
                <a:gd name="connsiteY70" fmla="*/ 1124465 h 2032687"/>
                <a:gd name="connsiteX71" fmla="*/ 2137719 w 2168610"/>
                <a:gd name="connsiteY71" fmla="*/ 1087395 h 2032687"/>
                <a:gd name="connsiteX72" fmla="*/ 2150075 w 2168610"/>
                <a:gd name="connsiteY72" fmla="*/ 1044146 h 2032687"/>
                <a:gd name="connsiteX73" fmla="*/ 2168610 w 2168610"/>
                <a:gd name="connsiteY73" fmla="*/ 1007076 h 2032687"/>
                <a:gd name="connsiteX74" fmla="*/ 2131540 w 2168610"/>
                <a:gd name="connsiteY74" fmla="*/ 895865 h 2032687"/>
                <a:gd name="connsiteX75" fmla="*/ 2100648 w 2168610"/>
                <a:gd name="connsiteY75" fmla="*/ 864973 h 2032687"/>
                <a:gd name="connsiteX76" fmla="*/ 2075935 w 2168610"/>
                <a:gd name="connsiteY76" fmla="*/ 784655 h 2032687"/>
                <a:gd name="connsiteX77" fmla="*/ 2063578 w 2168610"/>
                <a:gd name="connsiteY77" fmla="*/ 611660 h 2032687"/>
                <a:gd name="connsiteX78" fmla="*/ 2051221 w 2168610"/>
                <a:gd name="connsiteY78" fmla="*/ 512806 h 2032687"/>
                <a:gd name="connsiteX79" fmla="*/ 2032686 w 2168610"/>
                <a:gd name="connsiteY79" fmla="*/ 494271 h 2032687"/>
                <a:gd name="connsiteX80" fmla="*/ 1983259 w 2168610"/>
                <a:gd name="connsiteY80" fmla="*/ 518984 h 2032687"/>
                <a:gd name="connsiteX81" fmla="*/ 1872048 w 2168610"/>
                <a:gd name="connsiteY81" fmla="*/ 463379 h 2032687"/>
                <a:gd name="connsiteX82" fmla="*/ 1834978 w 2168610"/>
                <a:gd name="connsiteY82" fmla="*/ 463379 h 2032687"/>
                <a:gd name="connsiteX83" fmla="*/ 1767016 w 2168610"/>
                <a:gd name="connsiteY83" fmla="*/ 457200 h 2032687"/>
                <a:gd name="connsiteX84" fmla="*/ 1692875 w 2168610"/>
                <a:gd name="connsiteY84" fmla="*/ 512806 h 2032687"/>
                <a:gd name="connsiteX85" fmla="*/ 1631092 w 2168610"/>
                <a:gd name="connsiteY85" fmla="*/ 481914 h 2032687"/>
                <a:gd name="connsiteX86" fmla="*/ 1594021 w 2168610"/>
                <a:gd name="connsiteY86" fmla="*/ 494271 h 2032687"/>
                <a:gd name="connsiteX87" fmla="*/ 1594021 w 2168610"/>
                <a:gd name="connsiteY87" fmla="*/ 494271 h 2032687"/>
                <a:gd name="connsiteX88" fmla="*/ 1519881 w 2168610"/>
                <a:gd name="connsiteY88" fmla="*/ 488092 h 2032687"/>
                <a:gd name="connsiteX89" fmla="*/ 1488989 w 2168610"/>
                <a:gd name="connsiteY89" fmla="*/ 463379 h 2032687"/>
                <a:gd name="connsiteX90" fmla="*/ 1439562 w 2168610"/>
                <a:gd name="connsiteY90" fmla="*/ 481914 h 2032687"/>
                <a:gd name="connsiteX91" fmla="*/ 1353065 w 2168610"/>
                <a:gd name="connsiteY91" fmla="*/ 438665 h 2032687"/>
                <a:gd name="connsiteX92" fmla="*/ 1291281 w 2168610"/>
                <a:gd name="connsiteY92" fmla="*/ 444844 h 2032687"/>
                <a:gd name="connsiteX93" fmla="*/ 1260389 w 2168610"/>
                <a:gd name="connsiteY93" fmla="*/ 432487 h 2032687"/>
                <a:gd name="connsiteX94" fmla="*/ 1235675 w 2168610"/>
                <a:gd name="connsiteY94" fmla="*/ 432487 h 2032687"/>
                <a:gd name="connsiteX95" fmla="*/ 1210962 w 2168610"/>
                <a:gd name="connsiteY95" fmla="*/ 389238 h 2032687"/>
                <a:gd name="connsiteX96" fmla="*/ 1136821 w 2168610"/>
                <a:gd name="connsiteY96" fmla="*/ 395417 h 2032687"/>
                <a:gd name="connsiteX97" fmla="*/ 1105929 w 2168610"/>
                <a:gd name="connsiteY97" fmla="*/ 364525 h 2032687"/>
                <a:gd name="connsiteX98" fmla="*/ 1087394 w 2168610"/>
                <a:gd name="connsiteY98" fmla="*/ 364525 h 2032687"/>
                <a:gd name="connsiteX99" fmla="*/ 1075037 w 2168610"/>
                <a:gd name="connsiteY99" fmla="*/ 352168 h 2032687"/>
                <a:gd name="connsiteX100" fmla="*/ 1062681 w 2168610"/>
                <a:gd name="connsiteY100" fmla="*/ 345990 h 2032687"/>
                <a:gd name="connsiteX101" fmla="*/ 1068450 w 2168610"/>
                <a:gd name="connsiteY101" fmla="*/ 3796 h 2032687"/>
                <a:gd name="connsiteX102" fmla="*/ 586946 w 2168610"/>
                <a:gd name="connsiteY102" fmla="*/ 0 h 2032687"/>
                <a:gd name="connsiteX0" fmla="*/ 598875 w 2168610"/>
                <a:gd name="connsiteY0" fmla="*/ 0 h 2032687"/>
                <a:gd name="connsiteX1" fmla="*/ 580767 w 2168610"/>
                <a:gd name="connsiteY1" fmla="*/ 864973 h 2032687"/>
                <a:gd name="connsiteX2" fmla="*/ 6178 w 2168610"/>
                <a:gd name="connsiteY2" fmla="*/ 846438 h 2032687"/>
                <a:gd name="connsiteX3" fmla="*/ 0 w 2168610"/>
                <a:gd name="connsiteY3" fmla="*/ 883509 h 2032687"/>
                <a:gd name="connsiteX4" fmla="*/ 49427 w 2168610"/>
                <a:gd name="connsiteY4" fmla="*/ 914400 h 2032687"/>
                <a:gd name="connsiteX5" fmla="*/ 105032 w 2168610"/>
                <a:gd name="connsiteY5" fmla="*/ 982363 h 2032687"/>
                <a:gd name="connsiteX6" fmla="*/ 154459 w 2168610"/>
                <a:gd name="connsiteY6" fmla="*/ 1056503 h 2032687"/>
                <a:gd name="connsiteX7" fmla="*/ 203886 w 2168610"/>
                <a:gd name="connsiteY7" fmla="*/ 1068860 h 2032687"/>
                <a:gd name="connsiteX8" fmla="*/ 240956 w 2168610"/>
                <a:gd name="connsiteY8" fmla="*/ 1118287 h 2032687"/>
                <a:gd name="connsiteX9" fmla="*/ 271848 w 2168610"/>
                <a:gd name="connsiteY9" fmla="*/ 1167714 h 2032687"/>
                <a:gd name="connsiteX10" fmla="*/ 296562 w 2168610"/>
                <a:gd name="connsiteY10" fmla="*/ 1223319 h 2032687"/>
                <a:gd name="connsiteX11" fmla="*/ 308919 w 2168610"/>
                <a:gd name="connsiteY11" fmla="*/ 1297460 h 2032687"/>
                <a:gd name="connsiteX12" fmla="*/ 327454 w 2168610"/>
                <a:gd name="connsiteY12" fmla="*/ 1322173 h 2032687"/>
                <a:gd name="connsiteX13" fmla="*/ 432486 w 2168610"/>
                <a:gd name="connsiteY13" fmla="*/ 1402492 h 2032687"/>
                <a:gd name="connsiteX14" fmla="*/ 438665 w 2168610"/>
                <a:gd name="connsiteY14" fmla="*/ 1377779 h 2032687"/>
                <a:gd name="connsiteX15" fmla="*/ 574589 w 2168610"/>
                <a:gd name="connsiteY15" fmla="*/ 1445741 h 2032687"/>
                <a:gd name="connsiteX16" fmla="*/ 574589 w 2168610"/>
                <a:gd name="connsiteY16" fmla="*/ 1445741 h 2032687"/>
                <a:gd name="connsiteX17" fmla="*/ 605481 w 2168610"/>
                <a:gd name="connsiteY17" fmla="*/ 1390136 h 2032687"/>
                <a:gd name="connsiteX18" fmla="*/ 661086 w 2168610"/>
                <a:gd name="connsiteY18" fmla="*/ 1322173 h 2032687"/>
                <a:gd name="connsiteX19" fmla="*/ 729048 w 2168610"/>
                <a:gd name="connsiteY19" fmla="*/ 1303638 h 2032687"/>
                <a:gd name="connsiteX20" fmla="*/ 821724 w 2168610"/>
                <a:gd name="connsiteY20" fmla="*/ 1315995 h 2032687"/>
                <a:gd name="connsiteX21" fmla="*/ 902043 w 2168610"/>
                <a:gd name="connsiteY21" fmla="*/ 1377779 h 2032687"/>
                <a:gd name="connsiteX22" fmla="*/ 957648 w 2168610"/>
                <a:gd name="connsiteY22" fmla="*/ 1458098 h 2032687"/>
                <a:gd name="connsiteX23" fmla="*/ 1013254 w 2168610"/>
                <a:gd name="connsiteY23" fmla="*/ 1538417 h 2032687"/>
                <a:gd name="connsiteX24" fmla="*/ 1062681 w 2168610"/>
                <a:gd name="connsiteY24" fmla="*/ 1624914 h 2032687"/>
                <a:gd name="connsiteX25" fmla="*/ 1118286 w 2168610"/>
                <a:gd name="connsiteY25" fmla="*/ 1692876 h 2032687"/>
                <a:gd name="connsiteX26" fmla="*/ 1167713 w 2168610"/>
                <a:gd name="connsiteY26" fmla="*/ 1729946 h 2032687"/>
                <a:gd name="connsiteX27" fmla="*/ 1198605 w 2168610"/>
                <a:gd name="connsiteY27" fmla="*/ 1810265 h 2032687"/>
                <a:gd name="connsiteX28" fmla="*/ 1223319 w 2168610"/>
                <a:gd name="connsiteY28" fmla="*/ 1872049 h 2032687"/>
                <a:gd name="connsiteX29" fmla="*/ 1248032 w 2168610"/>
                <a:gd name="connsiteY29" fmla="*/ 1933833 h 2032687"/>
                <a:gd name="connsiteX30" fmla="*/ 1278924 w 2168610"/>
                <a:gd name="connsiteY30" fmla="*/ 1977082 h 2032687"/>
                <a:gd name="connsiteX31" fmla="*/ 1340708 w 2168610"/>
                <a:gd name="connsiteY31" fmla="*/ 2001795 h 2032687"/>
                <a:gd name="connsiteX32" fmla="*/ 1439562 w 2168610"/>
                <a:gd name="connsiteY32" fmla="*/ 2020330 h 2032687"/>
                <a:gd name="connsiteX33" fmla="*/ 1513702 w 2168610"/>
                <a:gd name="connsiteY33" fmla="*/ 2032687 h 2032687"/>
                <a:gd name="connsiteX34" fmla="*/ 1606378 w 2168610"/>
                <a:gd name="connsiteY34" fmla="*/ 2032687 h 2032687"/>
                <a:gd name="connsiteX35" fmla="*/ 1587843 w 2168610"/>
                <a:gd name="connsiteY35" fmla="*/ 2020330 h 2032687"/>
                <a:gd name="connsiteX36" fmla="*/ 1587843 w 2168610"/>
                <a:gd name="connsiteY36" fmla="*/ 2020330 h 2032687"/>
                <a:gd name="connsiteX37" fmla="*/ 1575486 w 2168610"/>
                <a:gd name="connsiteY37" fmla="*/ 1952368 h 2032687"/>
                <a:gd name="connsiteX38" fmla="*/ 1550773 w 2168610"/>
                <a:gd name="connsiteY38" fmla="*/ 1921476 h 2032687"/>
                <a:gd name="connsiteX39" fmla="*/ 1544594 w 2168610"/>
                <a:gd name="connsiteY39" fmla="*/ 1884406 h 2032687"/>
                <a:gd name="connsiteX40" fmla="*/ 1526059 w 2168610"/>
                <a:gd name="connsiteY40" fmla="*/ 1841157 h 2032687"/>
                <a:gd name="connsiteX41" fmla="*/ 1538416 w 2168610"/>
                <a:gd name="connsiteY41" fmla="*/ 1810265 h 2032687"/>
                <a:gd name="connsiteX42" fmla="*/ 1532237 w 2168610"/>
                <a:gd name="connsiteY42" fmla="*/ 1791730 h 2032687"/>
                <a:gd name="connsiteX43" fmla="*/ 1488989 w 2168610"/>
                <a:gd name="connsiteY43" fmla="*/ 1767017 h 2032687"/>
                <a:gd name="connsiteX44" fmla="*/ 1538416 w 2168610"/>
                <a:gd name="connsiteY44" fmla="*/ 1736125 h 2032687"/>
                <a:gd name="connsiteX45" fmla="*/ 1544594 w 2168610"/>
                <a:gd name="connsiteY45" fmla="*/ 1723768 h 2032687"/>
                <a:gd name="connsiteX46" fmla="*/ 1550773 w 2168610"/>
                <a:gd name="connsiteY46" fmla="*/ 1692876 h 2032687"/>
                <a:gd name="connsiteX47" fmla="*/ 1526059 w 2168610"/>
                <a:gd name="connsiteY47" fmla="*/ 1661984 h 2032687"/>
                <a:gd name="connsiteX48" fmla="*/ 1550773 w 2168610"/>
                <a:gd name="connsiteY48" fmla="*/ 1661984 h 2032687"/>
                <a:gd name="connsiteX49" fmla="*/ 1575486 w 2168610"/>
                <a:gd name="connsiteY49" fmla="*/ 1643449 h 2032687"/>
                <a:gd name="connsiteX50" fmla="*/ 1550773 w 2168610"/>
                <a:gd name="connsiteY50" fmla="*/ 1587844 h 2032687"/>
                <a:gd name="connsiteX51" fmla="*/ 1550773 w 2168610"/>
                <a:gd name="connsiteY51" fmla="*/ 1587844 h 2032687"/>
                <a:gd name="connsiteX52" fmla="*/ 1618735 w 2168610"/>
                <a:gd name="connsiteY52" fmla="*/ 1587844 h 2032687"/>
                <a:gd name="connsiteX53" fmla="*/ 1631092 w 2168610"/>
                <a:gd name="connsiteY53" fmla="*/ 1575487 h 2032687"/>
                <a:gd name="connsiteX54" fmla="*/ 1649627 w 2168610"/>
                <a:gd name="connsiteY54" fmla="*/ 1526060 h 2032687"/>
                <a:gd name="connsiteX55" fmla="*/ 1686697 w 2168610"/>
                <a:gd name="connsiteY55" fmla="*/ 1526060 h 2032687"/>
                <a:gd name="connsiteX56" fmla="*/ 1705232 w 2168610"/>
                <a:gd name="connsiteY56" fmla="*/ 1526060 h 2032687"/>
                <a:gd name="connsiteX57" fmla="*/ 1705232 w 2168610"/>
                <a:gd name="connsiteY57" fmla="*/ 1495168 h 2032687"/>
                <a:gd name="connsiteX58" fmla="*/ 1699054 w 2168610"/>
                <a:gd name="connsiteY58" fmla="*/ 1476633 h 2032687"/>
                <a:gd name="connsiteX59" fmla="*/ 1699054 w 2168610"/>
                <a:gd name="connsiteY59" fmla="*/ 1476633 h 2032687"/>
                <a:gd name="connsiteX60" fmla="*/ 1773194 w 2168610"/>
                <a:gd name="connsiteY60" fmla="*/ 1482811 h 2032687"/>
                <a:gd name="connsiteX61" fmla="*/ 1834978 w 2168610"/>
                <a:gd name="connsiteY61" fmla="*/ 1470455 h 2032687"/>
                <a:gd name="connsiteX62" fmla="*/ 1896762 w 2168610"/>
                <a:gd name="connsiteY62" fmla="*/ 1414849 h 2032687"/>
                <a:gd name="connsiteX63" fmla="*/ 1896762 w 2168610"/>
                <a:gd name="connsiteY63" fmla="*/ 1371600 h 2032687"/>
                <a:gd name="connsiteX64" fmla="*/ 1946189 w 2168610"/>
                <a:gd name="connsiteY64" fmla="*/ 1340709 h 2032687"/>
                <a:gd name="connsiteX65" fmla="*/ 1940010 w 2168610"/>
                <a:gd name="connsiteY65" fmla="*/ 1278925 h 2032687"/>
                <a:gd name="connsiteX66" fmla="*/ 1983259 w 2168610"/>
                <a:gd name="connsiteY66" fmla="*/ 1260390 h 2032687"/>
                <a:gd name="connsiteX67" fmla="*/ 2007973 w 2168610"/>
                <a:gd name="connsiteY67" fmla="*/ 1322173 h 2032687"/>
                <a:gd name="connsiteX68" fmla="*/ 2143897 w 2168610"/>
                <a:gd name="connsiteY68" fmla="*/ 1248033 h 2032687"/>
                <a:gd name="connsiteX69" fmla="*/ 2156254 w 2168610"/>
                <a:gd name="connsiteY69" fmla="*/ 1161536 h 2032687"/>
                <a:gd name="connsiteX70" fmla="*/ 2143897 w 2168610"/>
                <a:gd name="connsiteY70" fmla="*/ 1124465 h 2032687"/>
                <a:gd name="connsiteX71" fmla="*/ 2137719 w 2168610"/>
                <a:gd name="connsiteY71" fmla="*/ 1087395 h 2032687"/>
                <a:gd name="connsiteX72" fmla="*/ 2150075 w 2168610"/>
                <a:gd name="connsiteY72" fmla="*/ 1044146 h 2032687"/>
                <a:gd name="connsiteX73" fmla="*/ 2168610 w 2168610"/>
                <a:gd name="connsiteY73" fmla="*/ 1007076 h 2032687"/>
                <a:gd name="connsiteX74" fmla="*/ 2131540 w 2168610"/>
                <a:gd name="connsiteY74" fmla="*/ 895865 h 2032687"/>
                <a:gd name="connsiteX75" fmla="*/ 2100648 w 2168610"/>
                <a:gd name="connsiteY75" fmla="*/ 864973 h 2032687"/>
                <a:gd name="connsiteX76" fmla="*/ 2075935 w 2168610"/>
                <a:gd name="connsiteY76" fmla="*/ 784655 h 2032687"/>
                <a:gd name="connsiteX77" fmla="*/ 2063578 w 2168610"/>
                <a:gd name="connsiteY77" fmla="*/ 611660 h 2032687"/>
                <a:gd name="connsiteX78" fmla="*/ 2051221 w 2168610"/>
                <a:gd name="connsiteY78" fmla="*/ 512806 h 2032687"/>
                <a:gd name="connsiteX79" fmla="*/ 2032686 w 2168610"/>
                <a:gd name="connsiteY79" fmla="*/ 494271 h 2032687"/>
                <a:gd name="connsiteX80" fmla="*/ 1983259 w 2168610"/>
                <a:gd name="connsiteY80" fmla="*/ 518984 h 2032687"/>
                <a:gd name="connsiteX81" fmla="*/ 1872048 w 2168610"/>
                <a:gd name="connsiteY81" fmla="*/ 463379 h 2032687"/>
                <a:gd name="connsiteX82" fmla="*/ 1834978 w 2168610"/>
                <a:gd name="connsiteY82" fmla="*/ 463379 h 2032687"/>
                <a:gd name="connsiteX83" fmla="*/ 1767016 w 2168610"/>
                <a:gd name="connsiteY83" fmla="*/ 457200 h 2032687"/>
                <a:gd name="connsiteX84" fmla="*/ 1692875 w 2168610"/>
                <a:gd name="connsiteY84" fmla="*/ 512806 h 2032687"/>
                <a:gd name="connsiteX85" fmla="*/ 1631092 w 2168610"/>
                <a:gd name="connsiteY85" fmla="*/ 481914 h 2032687"/>
                <a:gd name="connsiteX86" fmla="*/ 1594021 w 2168610"/>
                <a:gd name="connsiteY86" fmla="*/ 494271 h 2032687"/>
                <a:gd name="connsiteX87" fmla="*/ 1594021 w 2168610"/>
                <a:gd name="connsiteY87" fmla="*/ 494271 h 2032687"/>
                <a:gd name="connsiteX88" fmla="*/ 1519881 w 2168610"/>
                <a:gd name="connsiteY88" fmla="*/ 488092 h 2032687"/>
                <a:gd name="connsiteX89" fmla="*/ 1488989 w 2168610"/>
                <a:gd name="connsiteY89" fmla="*/ 463379 h 2032687"/>
                <a:gd name="connsiteX90" fmla="*/ 1439562 w 2168610"/>
                <a:gd name="connsiteY90" fmla="*/ 481914 h 2032687"/>
                <a:gd name="connsiteX91" fmla="*/ 1353065 w 2168610"/>
                <a:gd name="connsiteY91" fmla="*/ 438665 h 2032687"/>
                <a:gd name="connsiteX92" fmla="*/ 1291281 w 2168610"/>
                <a:gd name="connsiteY92" fmla="*/ 444844 h 2032687"/>
                <a:gd name="connsiteX93" fmla="*/ 1260389 w 2168610"/>
                <a:gd name="connsiteY93" fmla="*/ 432487 h 2032687"/>
                <a:gd name="connsiteX94" fmla="*/ 1235675 w 2168610"/>
                <a:gd name="connsiteY94" fmla="*/ 432487 h 2032687"/>
                <a:gd name="connsiteX95" fmla="*/ 1210962 w 2168610"/>
                <a:gd name="connsiteY95" fmla="*/ 389238 h 2032687"/>
                <a:gd name="connsiteX96" fmla="*/ 1136821 w 2168610"/>
                <a:gd name="connsiteY96" fmla="*/ 395417 h 2032687"/>
                <a:gd name="connsiteX97" fmla="*/ 1105929 w 2168610"/>
                <a:gd name="connsiteY97" fmla="*/ 364525 h 2032687"/>
                <a:gd name="connsiteX98" fmla="*/ 1087394 w 2168610"/>
                <a:gd name="connsiteY98" fmla="*/ 364525 h 2032687"/>
                <a:gd name="connsiteX99" fmla="*/ 1075037 w 2168610"/>
                <a:gd name="connsiteY99" fmla="*/ 352168 h 2032687"/>
                <a:gd name="connsiteX100" fmla="*/ 1062681 w 2168610"/>
                <a:gd name="connsiteY100" fmla="*/ 345990 h 2032687"/>
                <a:gd name="connsiteX101" fmla="*/ 1068450 w 2168610"/>
                <a:gd name="connsiteY101" fmla="*/ 3796 h 2032687"/>
                <a:gd name="connsiteX102" fmla="*/ 598875 w 2168610"/>
                <a:gd name="connsiteY102" fmla="*/ 0 h 2032687"/>
                <a:gd name="connsiteX0" fmla="*/ 598898 w 2168610"/>
                <a:gd name="connsiteY0" fmla="*/ 0 h 2039827"/>
                <a:gd name="connsiteX1" fmla="*/ 580767 w 2168610"/>
                <a:gd name="connsiteY1" fmla="*/ 872113 h 2039827"/>
                <a:gd name="connsiteX2" fmla="*/ 6178 w 2168610"/>
                <a:gd name="connsiteY2" fmla="*/ 853578 h 2039827"/>
                <a:gd name="connsiteX3" fmla="*/ 0 w 2168610"/>
                <a:gd name="connsiteY3" fmla="*/ 890649 h 2039827"/>
                <a:gd name="connsiteX4" fmla="*/ 49427 w 2168610"/>
                <a:gd name="connsiteY4" fmla="*/ 921540 h 2039827"/>
                <a:gd name="connsiteX5" fmla="*/ 105032 w 2168610"/>
                <a:gd name="connsiteY5" fmla="*/ 989503 h 2039827"/>
                <a:gd name="connsiteX6" fmla="*/ 154459 w 2168610"/>
                <a:gd name="connsiteY6" fmla="*/ 1063643 h 2039827"/>
                <a:gd name="connsiteX7" fmla="*/ 203886 w 2168610"/>
                <a:gd name="connsiteY7" fmla="*/ 1076000 h 2039827"/>
                <a:gd name="connsiteX8" fmla="*/ 240956 w 2168610"/>
                <a:gd name="connsiteY8" fmla="*/ 1125427 h 2039827"/>
                <a:gd name="connsiteX9" fmla="*/ 271848 w 2168610"/>
                <a:gd name="connsiteY9" fmla="*/ 1174854 h 2039827"/>
                <a:gd name="connsiteX10" fmla="*/ 296562 w 2168610"/>
                <a:gd name="connsiteY10" fmla="*/ 1230459 h 2039827"/>
                <a:gd name="connsiteX11" fmla="*/ 308919 w 2168610"/>
                <a:gd name="connsiteY11" fmla="*/ 1304600 h 2039827"/>
                <a:gd name="connsiteX12" fmla="*/ 327454 w 2168610"/>
                <a:gd name="connsiteY12" fmla="*/ 1329313 h 2039827"/>
                <a:gd name="connsiteX13" fmla="*/ 432486 w 2168610"/>
                <a:gd name="connsiteY13" fmla="*/ 1409632 h 2039827"/>
                <a:gd name="connsiteX14" fmla="*/ 438665 w 2168610"/>
                <a:gd name="connsiteY14" fmla="*/ 1384919 h 2039827"/>
                <a:gd name="connsiteX15" fmla="*/ 574589 w 2168610"/>
                <a:gd name="connsiteY15" fmla="*/ 1452881 h 2039827"/>
                <a:gd name="connsiteX16" fmla="*/ 574589 w 2168610"/>
                <a:gd name="connsiteY16" fmla="*/ 1452881 h 2039827"/>
                <a:gd name="connsiteX17" fmla="*/ 605481 w 2168610"/>
                <a:gd name="connsiteY17" fmla="*/ 1397276 h 2039827"/>
                <a:gd name="connsiteX18" fmla="*/ 661086 w 2168610"/>
                <a:gd name="connsiteY18" fmla="*/ 1329313 h 2039827"/>
                <a:gd name="connsiteX19" fmla="*/ 729048 w 2168610"/>
                <a:gd name="connsiteY19" fmla="*/ 1310778 h 2039827"/>
                <a:gd name="connsiteX20" fmla="*/ 821724 w 2168610"/>
                <a:gd name="connsiteY20" fmla="*/ 1323135 h 2039827"/>
                <a:gd name="connsiteX21" fmla="*/ 902043 w 2168610"/>
                <a:gd name="connsiteY21" fmla="*/ 1384919 h 2039827"/>
                <a:gd name="connsiteX22" fmla="*/ 957648 w 2168610"/>
                <a:gd name="connsiteY22" fmla="*/ 1465238 h 2039827"/>
                <a:gd name="connsiteX23" fmla="*/ 1013254 w 2168610"/>
                <a:gd name="connsiteY23" fmla="*/ 1545557 h 2039827"/>
                <a:gd name="connsiteX24" fmla="*/ 1062681 w 2168610"/>
                <a:gd name="connsiteY24" fmla="*/ 1632054 h 2039827"/>
                <a:gd name="connsiteX25" fmla="*/ 1118286 w 2168610"/>
                <a:gd name="connsiteY25" fmla="*/ 1700016 h 2039827"/>
                <a:gd name="connsiteX26" fmla="*/ 1167713 w 2168610"/>
                <a:gd name="connsiteY26" fmla="*/ 1737086 h 2039827"/>
                <a:gd name="connsiteX27" fmla="*/ 1198605 w 2168610"/>
                <a:gd name="connsiteY27" fmla="*/ 1817405 h 2039827"/>
                <a:gd name="connsiteX28" fmla="*/ 1223319 w 2168610"/>
                <a:gd name="connsiteY28" fmla="*/ 1879189 h 2039827"/>
                <a:gd name="connsiteX29" fmla="*/ 1248032 w 2168610"/>
                <a:gd name="connsiteY29" fmla="*/ 1940973 h 2039827"/>
                <a:gd name="connsiteX30" fmla="*/ 1278924 w 2168610"/>
                <a:gd name="connsiteY30" fmla="*/ 1984222 h 2039827"/>
                <a:gd name="connsiteX31" fmla="*/ 1340708 w 2168610"/>
                <a:gd name="connsiteY31" fmla="*/ 2008935 h 2039827"/>
                <a:gd name="connsiteX32" fmla="*/ 1439562 w 2168610"/>
                <a:gd name="connsiteY32" fmla="*/ 2027470 h 2039827"/>
                <a:gd name="connsiteX33" fmla="*/ 1513702 w 2168610"/>
                <a:gd name="connsiteY33" fmla="*/ 2039827 h 2039827"/>
                <a:gd name="connsiteX34" fmla="*/ 1606378 w 2168610"/>
                <a:gd name="connsiteY34" fmla="*/ 2039827 h 2039827"/>
                <a:gd name="connsiteX35" fmla="*/ 1587843 w 2168610"/>
                <a:gd name="connsiteY35" fmla="*/ 2027470 h 2039827"/>
                <a:gd name="connsiteX36" fmla="*/ 1587843 w 2168610"/>
                <a:gd name="connsiteY36" fmla="*/ 2027470 h 2039827"/>
                <a:gd name="connsiteX37" fmla="*/ 1575486 w 2168610"/>
                <a:gd name="connsiteY37" fmla="*/ 1959508 h 2039827"/>
                <a:gd name="connsiteX38" fmla="*/ 1550773 w 2168610"/>
                <a:gd name="connsiteY38" fmla="*/ 1928616 h 2039827"/>
                <a:gd name="connsiteX39" fmla="*/ 1544594 w 2168610"/>
                <a:gd name="connsiteY39" fmla="*/ 1891546 h 2039827"/>
                <a:gd name="connsiteX40" fmla="*/ 1526059 w 2168610"/>
                <a:gd name="connsiteY40" fmla="*/ 1848297 h 2039827"/>
                <a:gd name="connsiteX41" fmla="*/ 1538416 w 2168610"/>
                <a:gd name="connsiteY41" fmla="*/ 1817405 h 2039827"/>
                <a:gd name="connsiteX42" fmla="*/ 1532237 w 2168610"/>
                <a:gd name="connsiteY42" fmla="*/ 1798870 h 2039827"/>
                <a:gd name="connsiteX43" fmla="*/ 1488989 w 2168610"/>
                <a:gd name="connsiteY43" fmla="*/ 1774157 h 2039827"/>
                <a:gd name="connsiteX44" fmla="*/ 1538416 w 2168610"/>
                <a:gd name="connsiteY44" fmla="*/ 1743265 h 2039827"/>
                <a:gd name="connsiteX45" fmla="*/ 1544594 w 2168610"/>
                <a:gd name="connsiteY45" fmla="*/ 1730908 h 2039827"/>
                <a:gd name="connsiteX46" fmla="*/ 1550773 w 2168610"/>
                <a:gd name="connsiteY46" fmla="*/ 1700016 h 2039827"/>
                <a:gd name="connsiteX47" fmla="*/ 1526059 w 2168610"/>
                <a:gd name="connsiteY47" fmla="*/ 1669124 h 2039827"/>
                <a:gd name="connsiteX48" fmla="*/ 1550773 w 2168610"/>
                <a:gd name="connsiteY48" fmla="*/ 1669124 h 2039827"/>
                <a:gd name="connsiteX49" fmla="*/ 1575486 w 2168610"/>
                <a:gd name="connsiteY49" fmla="*/ 1650589 h 2039827"/>
                <a:gd name="connsiteX50" fmla="*/ 1550773 w 2168610"/>
                <a:gd name="connsiteY50" fmla="*/ 1594984 h 2039827"/>
                <a:gd name="connsiteX51" fmla="*/ 1550773 w 2168610"/>
                <a:gd name="connsiteY51" fmla="*/ 1594984 h 2039827"/>
                <a:gd name="connsiteX52" fmla="*/ 1618735 w 2168610"/>
                <a:gd name="connsiteY52" fmla="*/ 1594984 h 2039827"/>
                <a:gd name="connsiteX53" fmla="*/ 1631092 w 2168610"/>
                <a:gd name="connsiteY53" fmla="*/ 1582627 h 2039827"/>
                <a:gd name="connsiteX54" fmla="*/ 1649627 w 2168610"/>
                <a:gd name="connsiteY54" fmla="*/ 1533200 h 2039827"/>
                <a:gd name="connsiteX55" fmla="*/ 1686697 w 2168610"/>
                <a:gd name="connsiteY55" fmla="*/ 1533200 h 2039827"/>
                <a:gd name="connsiteX56" fmla="*/ 1705232 w 2168610"/>
                <a:gd name="connsiteY56" fmla="*/ 1533200 h 2039827"/>
                <a:gd name="connsiteX57" fmla="*/ 1705232 w 2168610"/>
                <a:gd name="connsiteY57" fmla="*/ 1502308 h 2039827"/>
                <a:gd name="connsiteX58" fmla="*/ 1699054 w 2168610"/>
                <a:gd name="connsiteY58" fmla="*/ 1483773 h 2039827"/>
                <a:gd name="connsiteX59" fmla="*/ 1699054 w 2168610"/>
                <a:gd name="connsiteY59" fmla="*/ 1483773 h 2039827"/>
                <a:gd name="connsiteX60" fmla="*/ 1773194 w 2168610"/>
                <a:gd name="connsiteY60" fmla="*/ 1489951 h 2039827"/>
                <a:gd name="connsiteX61" fmla="*/ 1834978 w 2168610"/>
                <a:gd name="connsiteY61" fmla="*/ 1477595 h 2039827"/>
                <a:gd name="connsiteX62" fmla="*/ 1896762 w 2168610"/>
                <a:gd name="connsiteY62" fmla="*/ 1421989 h 2039827"/>
                <a:gd name="connsiteX63" fmla="*/ 1896762 w 2168610"/>
                <a:gd name="connsiteY63" fmla="*/ 1378740 h 2039827"/>
                <a:gd name="connsiteX64" fmla="*/ 1946189 w 2168610"/>
                <a:gd name="connsiteY64" fmla="*/ 1347849 h 2039827"/>
                <a:gd name="connsiteX65" fmla="*/ 1940010 w 2168610"/>
                <a:gd name="connsiteY65" fmla="*/ 1286065 h 2039827"/>
                <a:gd name="connsiteX66" fmla="*/ 1983259 w 2168610"/>
                <a:gd name="connsiteY66" fmla="*/ 1267530 h 2039827"/>
                <a:gd name="connsiteX67" fmla="*/ 2007973 w 2168610"/>
                <a:gd name="connsiteY67" fmla="*/ 1329313 h 2039827"/>
                <a:gd name="connsiteX68" fmla="*/ 2143897 w 2168610"/>
                <a:gd name="connsiteY68" fmla="*/ 1255173 h 2039827"/>
                <a:gd name="connsiteX69" fmla="*/ 2156254 w 2168610"/>
                <a:gd name="connsiteY69" fmla="*/ 1168676 h 2039827"/>
                <a:gd name="connsiteX70" fmla="*/ 2143897 w 2168610"/>
                <a:gd name="connsiteY70" fmla="*/ 1131605 h 2039827"/>
                <a:gd name="connsiteX71" fmla="*/ 2137719 w 2168610"/>
                <a:gd name="connsiteY71" fmla="*/ 1094535 h 2039827"/>
                <a:gd name="connsiteX72" fmla="*/ 2150075 w 2168610"/>
                <a:gd name="connsiteY72" fmla="*/ 1051286 h 2039827"/>
                <a:gd name="connsiteX73" fmla="*/ 2168610 w 2168610"/>
                <a:gd name="connsiteY73" fmla="*/ 1014216 h 2039827"/>
                <a:gd name="connsiteX74" fmla="*/ 2131540 w 2168610"/>
                <a:gd name="connsiteY74" fmla="*/ 903005 h 2039827"/>
                <a:gd name="connsiteX75" fmla="*/ 2100648 w 2168610"/>
                <a:gd name="connsiteY75" fmla="*/ 872113 h 2039827"/>
                <a:gd name="connsiteX76" fmla="*/ 2075935 w 2168610"/>
                <a:gd name="connsiteY76" fmla="*/ 791795 h 2039827"/>
                <a:gd name="connsiteX77" fmla="*/ 2063578 w 2168610"/>
                <a:gd name="connsiteY77" fmla="*/ 618800 h 2039827"/>
                <a:gd name="connsiteX78" fmla="*/ 2051221 w 2168610"/>
                <a:gd name="connsiteY78" fmla="*/ 519946 h 2039827"/>
                <a:gd name="connsiteX79" fmla="*/ 2032686 w 2168610"/>
                <a:gd name="connsiteY79" fmla="*/ 501411 h 2039827"/>
                <a:gd name="connsiteX80" fmla="*/ 1983259 w 2168610"/>
                <a:gd name="connsiteY80" fmla="*/ 526124 h 2039827"/>
                <a:gd name="connsiteX81" fmla="*/ 1872048 w 2168610"/>
                <a:gd name="connsiteY81" fmla="*/ 470519 h 2039827"/>
                <a:gd name="connsiteX82" fmla="*/ 1834978 w 2168610"/>
                <a:gd name="connsiteY82" fmla="*/ 470519 h 2039827"/>
                <a:gd name="connsiteX83" fmla="*/ 1767016 w 2168610"/>
                <a:gd name="connsiteY83" fmla="*/ 464340 h 2039827"/>
                <a:gd name="connsiteX84" fmla="*/ 1692875 w 2168610"/>
                <a:gd name="connsiteY84" fmla="*/ 519946 h 2039827"/>
                <a:gd name="connsiteX85" fmla="*/ 1631092 w 2168610"/>
                <a:gd name="connsiteY85" fmla="*/ 489054 h 2039827"/>
                <a:gd name="connsiteX86" fmla="*/ 1594021 w 2168610"/>
                <a:gd name="connsiteY86" fmla="*/ 501411 h 2039827"/>
                <a:gd name="connsiteX87" fmla="*/ 1594021 w 2168610"/>
                <a:gd name="connsiteY87" fmla="*/ 501411 h 2039827"/>
                <a:gd name="connsiteX88" fmla="*/ 1519881 w 2168610"/>
                <a:gd name="connsiteY88" fmla="*/ 495232 h 2039827"/>
                <a:gd name="connsiteX89" fmla="*/ 1488989 w 2168610"/>
                <a:gd name="connsiteY89" fmla="*/ 470519 h 2039827"/>
                <a:gd name="connsiteX90" fmla="*/ 1439562 w 2168610"/>
                <a:gd name="connsiteY90" fmla="*/ 489054 h 2039827"/>
                <a:gd name="connsiteX91" fmla="*/ 1353065 w 2168610"/>
                <a:gd name="connsiteY91" fmla="*/ 445805 h 2039827"/>
                <a:gd name="connsiteX92" fmla="*/ 1291281 w 2168610"/>
                <a:gd name="connsiteY92" fmla="*/ 451984 h 2039827"/>
                <a:gd name="connsiteX93" fmla="*/ 1260389 w 2168610"/>
                <a:gd name="connsiteY93" fmla="*/ 439627 h 2039827"/>
                <a:gd name="connsiteX94" fmla="*/ 1235675 w 2168610"/>
                <a:gd name="connsiteY94" fmla="*/ 439627 h 2039827"/>
                <a:gd name="connsiteX95" fmla="*/ 1210962 w 2168610"/>
                <a:gd name="connsiteY95" fmla="*/ 396378 h 2039827"/>
                <a:gd name="connsiteX96" fmla="*/ 1136821 w 2168610"/>
                <a:gd name="connsiteY96" fmla="*/ 402557 h 2039827"/>
                <a:gd name="connsiteX97" fmla="*/ 1105929 w 2168610"/>
                <a:gd name="connsiteY97" fmla="*/ 371665 h 2039827"/>
                <a:gd name="connsiteX98" fmla="*/ 1087394 w 2168610"/>
                <a:gd name="connsiteY98" fmla="*/ 371665 h 2039827"/>
                <a:gd name="connsiteX99" fmla="*/ 1075037 w 2168610"/>
                <a:gd name="connsiteY99" fmla="*/ 359308 h 2039827"/>
                <a:gd name="connsiteX100" fmla="*/ 1062681 w 2168610"/>
                <a:gd name="connsiteY100" fmla="*/ 353130 h 2039827"/>
                <a:gd name="connsiteX101" fmla="*/ 1068450 w 2168610"/>
                <a:gd name="connsiteY101" fmla="*/ 10936 h 2039827"/>
                <a:gd name="connsiteX102" fmla="*/ 598898 w 2168610"/>
                <a:gd name="connsiteY102" fmla="*/ 0 h 2039827"/>
                <a:gd name="connsiteX0" fmla="*/ 598898 w 2168610"/>
                <a:gd name="connsiteY0" fmla="*/ 0 h 2039827"/>
                <a:gd name="connsiteX1" fmla="*/ 580767 w 2168610"/>
                <a:gd name="connsiteY1" fmla="*/ 872113 h 2039827"/>
                <a:gd name="connsiteX2" fmla="*/ 6178 w 2168610"/>
                <a:gd name="connsiteY2" fmla="*/ 853578 h 2039827"/>
                <a:gd name="connsiteX3" fmla="*/ 0 w 2168610"/>
                <a:gd name="connsiteY3" fmla="*/ 890649 h 2039827"/>
                <a:gd name="connsiteX4" fmla="*/ 49427 w 2168610"/>
                <a:gd name="connsiteY4" fmla="*/ 921540 h 2039827"/>
                <a:gd name="connsiteX5" fmla="*/ 105032 w 2168610"/>
                <a:gd name="connsiteY5" fmla="*/ 989503 h 2039827"/>
                <a:gd name="connsiteX6" fmla="*/ 154459 w 2168610"/>
                <a:gd name="connsiteY6" fmla="*/ 1063643 h 2039827"/>
                <a:gd name="connsiteX7" fmla="*/ 203886 w 2168610"/>
                <a:gd name="connsiteY7" fmla="*/ 1076000 h 2039827"/>
                <a:gd name="connsiteX8" fmla="*/ 240956 w 2168610"/>
                <a:gd name="connsiteY8" fmla="*/ 1125427 h 2039827"/>
                <a:gd name="connsiteX9" fmla="*/ 271848 w 2168610"/>
                <a:gd name="connsiteY9" fmla="*/ 1174854 h 2039827"/>
                <a:gd name="connsiteX10" fmla="*/ 296562 w 2168610"/>
                <a:gd name="connsiteY10" fmla="*/ 1230459 h 2039827"/>
                <a:gd name="connsiteX11" fmla="*/ 308919 w 2168610"/>
                <a:gd name="connsiteY11" fmla="*/ 1304600 h 2039827"/>
                <a:gd name="connsiteX12" fmla="*/ 327454 w 2168610"/>
                <a:gd name="connsiteY12" fmla="*/ 1329313 h 2039827"/>
                <a:gd name="connsiteX13" fmla="*/ 432486 w 2168610"/>
                <a:gd name="connsiteY13" fmla="*/ 1409632 h 2039827"/>
                <a:gd name="connsiteX14" fmla="*/ 438665 w 2168610"/>
                <a:gd name="connsiteY14" fmla="*/ 1384919 h 2039827"/>
                <a:gd name="connsiteX15" fmla="*/ 574589 w 2168610"/>
                <a:gd name="connsiteY15" fmla="*/ 1452881 h 2039827"/>
                <a:gd name="connsiteX16" fmla="*/ 574589 w 2168610"/>
                <a:gd name="connsiteY16" fmla="*/ 1452881 h 2039827"/>
                <a:gd name="connsiteX17" fmla="*/ 605481 w 2168610"/>
                <a:gd name="connsiteY17" fmla="*/ 1397276 h 2039827"/>
                <a:gd name="connsiteX18" fmla="*/ 661086 w 2168610"/>
                <a:gd name="connsiteY18" fmla="*/ 1329313 h 2039827"/>
                <a:gd name="connsiteX19" fmla="*/ 729048 w 2168610"/>
                <a:gd name="connsiteY19" fmla="*/ 1310778 h 2039827"/>
                <a:gd name="connsiteX20" fmla="*/ 821724 w 2168610"/>
                <a:gd name="connsiteY20" fmla="*/ 1323135 h 2039827"/>
                <a:gd name="connsiteX21" fmla="*/ 902043 w 2168610"/>
                <a:gd name="connsiteY21" fmla="*/ 1384919 h 2039827"/>
                <a:gd name="connsiteX22" fmla="*/ 957648 w 2168610"/>
                <a:gd name="connsiteY22" fmla="*/ 1465238 h 2039827"/>
                <a:gd name="connsiteX23" fmla="*/ 1013254 w 2168610"/>
                <a:gd name="connsiteY23" fmla="*/ 1545557 h 2039827"/>
                <a:gd name="connsiteX24" fmla="*/ 1062681 w 2168610"/>
                <a:gd name="connsiteY24" fmla="*/ 1632054 h 2039827"/>
                <a:gd name="connsiteX25" fmla="*/ 1118286 w 2168610"/>
                <a:gd name="connsiteY25" fmla="*/ 1700016 h 2039827"/>
                <a:gd name="connsiteX26" fmla="*/ 1167713 w 2168610"/>
                <a:gd name="connsiteY26" fmla="*/ 1737086 h 2039827"/>
                <a:gd name="connsiteX27" fmla="*/ 1198605 w 2168610"/>
                <a:gd name="connsiteY27" fmla="*/ 1817405 h 2039827"/>
                <a:gd name="connsiteX28" fmla="*/ 1223319 w 2168610"/>
                <a:gd name="connsiteY28" fmla="*/ 1879189 h 2039827"/>
                <a:gd name="connsiteX29" fmla="*/ 1248032 w 2168610"/>
                <a:gd name="connsiteY29" fmla="*/ 1940973 h 2039827"/>
                <a:gd name="connsiteX30" fmla="*/ 1278924 w 2168610"/>
                <a:gd name="connsiteY30" fmla="*/ 1984222 h 2039827"/>
                <a:gd name="connsiteX31" fmla="*/ 1340708 w 2168610"/>
                <a:gd name="connsiteY31" fmla="*/ 2008935 h 2039827"/>
                <a:gd name="connsiteX32" fmla="*/ 1439562 w 2168610"/>
                <a:gd name="connsiteY32" fmla="*/ 2027470 h 2039827"/>
                <a:gd name="connsiteX33" fmla="*/ 1513702 w 2168610"/>
                <a:gd name="connsiteY33" fmla="*/ 2039827 h 2039827"/>
                <a:gd name="connsiteX34" fmla="*/ 1606378 w 2168610"/>
                <a:gd name="connsiteY34" fmla="*/ 2039827 h 2039827"/>
                <a:gd name="connsiteX35" fmla="*/ 1587843 w 2168610"/>
                <a:gd name="connsiteY35" fmla="*/ 2027470 h 2039827"/>
                <a:gd name="connsiteX36" fmla="*/ 1587843 w 2168610"/>
                <a:gd name="connsiteY36" fmla="*/ 2027470 h 2039827"/>
                <a:gd name="connsiteX37" fmla="*/ 1575486 w 2168610"/>
                <a:gd name="connsiteY37" fmla="*/ 1959508 h 2039827"/>
                <a:gd name="connsiteX38" fmla="*/ 1550773 w 2168610"/>
                <a:gd name="connsiteY38" fmla="*/ 1928616 h 2039827"/>
                <a:gd name="connsiteX39" fmla="*/ 1544594 w 2168610"/>
                <a:gd name="connsiteY39" fmla="*/ 1891546 h 2039827"/>
                <a:gd name="connsiteX40" fmla="*/ 1526059 w 2168610"/>
                <a:gd name="connsiteY40" fmla="*/ 1848297 h 2039827"/>
                <a:gd name="connsiteX41" fmla="*/ 1538416 w 2168610"/>
                <a:gd name="connsiteY41" fmla="*/ 1817405 h 2039827"/>
                <a:gd name="connsiteX42" fmla="*/ 1532237 w 2168610"/>
                <a:gd name="connsiteY42" fmla="*/ 1798870 h 2039827"/>
                <a:gd name="connsiteX43" fmla="*/ 1488989 w 2168610"/>
                <a:gd name="connsiteY43" fmla="*/ 1774157 h 2039827"/>
                <a:gd name="connsiteX44" fmla="*/ 1538416 w 2168610"/>
                <a:gd name="connsiteY44" fmla="*/ 1743265 h 2039827"/>
                <a:gd name="connsiteX45" fmla="*/ 1544594 w 2168610"/>
                <a:gd name="connsiteY45" fmla="*/ 1730908 h 2039827"/>
                <a:gd name="connsiteX46" fmla="*/ 1550773 w 2168610"/>
                <a:gd name="connsiteY46" fmla="*/ 1700016 h 2039827"/>
                <a:gd name="connsiteX47" fmla="*/ 1526059 w 2168610"/>
                <a:gd name="connsiteY47" fmla="*/ 1669124 h 2039827"/>
                <a:gd name="connsiteX48" fmla="*/ 1550773 w 2168610"/>
                <a:gd name="connsiteY48" fmla="*/ 1669124 h 2039827"/>
                <a:gd name="connsiteX49" fmla="*/ 1575486 w 2168610"/>
                <a:gd name="connsiteY49" fmla="*/ 1650589 h 2039827"/>
                <a:gd name="connsiteX50" fmla="*/ 1550773 w 2168610"/>
                <a:gd name="connsiteY50" fmla="*/ 1594984 h 2039827"/>
                <a:gd name="connsiteX51" fmla="*/ 1550773 w 2168610"/>
                <a:gd name="connsiteY51" fmla="*/ 1594984 h 2039827"/>
                <a:gd name="connsiteX52" fmla="*/ 1618735 w 2168610"/>
                <a:gd name="connsiteY52" fmla="*/ 1594984 h 2039827"/>
                <a:gd name="connsiteX53" fmla="*/ 1631092 w 2168610"/>
                <a:gd name="connsiteY53" fmla="*/ 1582627 h 2039827"/>
                <a:gd name="connsiteX54" fmla="*/ 1649627 w 2168610"/>
                <a:gd name="connsiteY54" fmla="*/ 1533200 h 2039827"/>
                <a:gd name="connsiteX55" fmla="*/ 1686697 w 2168610"/>
                <a:gd name="connsiteY55" fmla="*/ 1533200 h 2039827"/>
                <a:gd name="connsiteX56" fmla="*/ 1705232 w 2168610"/>
                <a:gd name="connsiteY56" fmla="*/ 1533200 h 2039827"/>
                <a:gd name="connsiteX57" fmla="*/ 1705232 w 2168610"/>
                <a:gd name="connsiteY57" fmla="*/ 1502308 h 2039827"/>
                <a:gd name="connsiteX58" fmla="*/ 1699054 w 2168610"/>
                <a:gd name="connsiteY58" fmla="*/ 1483773 h 2039827"/>
                <a:gd name="connsiteX59" fmla="*/ 1699054 w 2168610"/>
                <a:gd name="connsiteY59" fmla="*/ 1483773 h 2039827"/>
                <a:gd name="connsiteX60" fmla="*/ 1773194 w 2168610"/>
                <a:gd name="connsiteY60" fmla="*/ 1489951 h 2039827"/>
                <a:gd name="connsiteX61" fmla="*/ 1834978 w 2168610"/>
                <a:gd name="connsiteY61" fmla="*/ 1477595 h 2039827"/>
                <a:gd name="connsiteX62" fmla="*/ 1896762 w 2168610"/>
                <a:gd name="connsiteY62" fmla="*/ 1421989 h 2039827"/>
                <a:gd name="connsiteX63" fmla="*/ 1896762 w 2168610"/>
                <a:gd name="connsiteY63" fmla="*/ 1378740 h 2039827"/>
                <a:gd name="connsiteX64" fmla="*/ 1946189 w 2168610"/>
                <a:gd name="connsiteY64" fmla="*/ 1347849 h 2039827"/>
                <a:gd name="connsiteX65" fmla="*/ 1940010 w 2168610"/>
                <a:gd name="connsiteY65" fmla="*/ 1286065 h 2039827"/>
                <a:gd name="connsiteX66" fmla="*/ 1983259 w 2168610"/>
                <a:gd name="connsiteY66" fmla="*/ 1267530 h 2039827"/>
                <a:gd name="connsiteX67" fmla="*/ 2007973 w 2168610"/>
                <a:gd name="connsiteY67" fmla="*/ 1329313 h 2039827"/>
                <a:gd name="connsiteX68" fmla="*/ 2143897 w 2168610"/>
                <a:gd name="connsiteY68" fmla="*/ 1255173 h 2039827"/>
                <a:gd name="connsiteX69" fmla="*/ 2156254 w 2168610"/>
                <a:gd name="connsiteY69" fmla="*/ 1168676 h 2039827"/>
                <a:gd name="connsiteX70" fmla="*/ 2143897 w 2168610"/>
                <a:gd name="connsiteY70" fmla="*/ 1131605 h 2039827"/>
                <a:gd name="connsiteX71" fmla="*/ 2137719 w 2168610"/>
                <a:gd name="connsiteY71" fmla="*/ 1094535 h 2039827"/>
                <a:gd name="connsiteX72" fmla="*/ 2150075 w 2168610"/>
                <a:gd name="connsiteY72" fmla="*/ 1051286 h 2039827"/>
                <a:gd name="connsiteX73" fmla="*/ 2168610 w 2168610"/>
                <a:gd name="connsiteY73" fmla="*/ 1014216 h 2039827"/>
                <a:gd name="connsiteX74" fmla="*/ 2131540 w 2168610"/>
                <a:gd name="connsiteY74" fmla="*/ 903005 h 2039827"/>
                <a:gd name="connsiteX75" fmla="*/ 2100648 w 2168610"/>
                <a:gd name="connsiteY75" fmla="*/ 872113 h 2039827"/>
                <a:gd name="connsiteX76" fmla="*/ 2075935 w 2168610"/>
                <a:gd name="connsiteY76" fmla="*/ 791795 h 2039827"/>
                <a:gd name="connsiteX77" fmla="*/ 2063578 w 2168610"/>
                <a:gd name="connsiteY77" fmla="*/ 618800 h 2039827"/>
                <a:gd name="connsiteX78" fmla="*/ 2051221 w 2168610"/>
                <a:gd name="connsiteY78" fmla="*/ 519946 h 2039827"/>
                <a:gd name="connsiteX79" fmla="*/ 2032686 w 2168610"/>
                <a:gd name="connsiteY79" fmla="*/ 501411 h 2039827"/>
                <a:gd name="connsiteX80" fmla="*/ 1983259 w 2168610"/>
                <a:gd name="connsiteY80" fmla="*/ 526124 h 2039827"/>
                <a:gd name="connsiteX81" fmla="*/ 1872048 w 2168610"/>
                <a:gd name="connsiteY81" fmla="*/ 470519 h 2039827"/>
                <a:gd name="connsiteX82" fmla="*/ 1834978 w 2168610"/>
                <a:gd name="connsiteY82" fmla="*/ 470519 h 2039827"/>
                <a:gd name="connsiteX83" fmla="*/ 1767016 w 2168610"/>
                <a:gd name="connsiteY83" fmla="*/ 464340 h 2039827"/>
                <a:gd name="connsiteX84" fmla="*/ 1692875 w 2168610"/>
                <a:gd name="connsiteY84" fmla="*/ 519946 h 2039827"/>
                <a:gd name="connsiteX85" fmla="*/ 1631092 w 2168610"/>
                <a:gd name="connsiteY85" fmla="*/ 489054 h 2039827"/>
                <a:gd name="connsiteX86" fmla="*/ 1594021 w 2168610"/>
                <a:gd name="connsiteY86" fmla="*/ 501411 h 2039827"/>
                <a:gd name="connsiteX87" fmla="*/ 1594021 w 2168610"/>
                <a:gd name="connsiteY87" fmla="*/ 501411 h 2039827"/>
                <a:gd name="connsiteX88" fmla="*/ 1519881 w 2168610"/>
                <a:gd name="connsiteY88" fmla="*/ 495232 h 2039827"/>
                <a:gd name="connsiteX89" fmla="*/ 1488989 w 2168610"/>
                <a:gd name="connsiteY89" fmla="*/ 470519 h 2039827"/>
                <a:gd name="connsiteX90" fmla="*/ 1439562 w 2168610"/>
                <a:gd name="connsiteY90" fmla="*/ 489054 h 2039827"/>
                <a:gd name="connsiteX91" fmla="*/ 1353065 w 2168610"/>
                <a:gd name="connsiteY91" fmla="*/ 445805 h 2039827"/>
                <a:gd name="connsiteX92" fmla="*/ 1291281 w 2168610"/>
                <a:gd name="connsiteY92" fmla="*/ 451984 h 2039827"/>
                <a:gd name="connsiteX93" fmla="*/ 1260389 w 2168610"/>
                <a:gd name="connsiteY93" fmla="*/ 439627 h 2039827"/>
                <a:gd name="connsiteX94" fmla="*/ 1235675 w 2168610"/>
                <a:gd name="connsiteY94" fmla="*/ 439627 h 2039827"/>
                <a:gd name="connsiteX95" fmla="*/ 1210962 w 2168610"/>
                <a:gd name="connsiteY95" fmla="*/ 396378 h 2039827"/>
                <a:gd name="connsiteX96" fmla="*/ 1144010 w 2168610"/>
                <a:gd name="connsiteY96" fmla="*/ 390478 h 2039827"/>
                <a:gd name="connsiteX97" fmla="*/ 1105929 w 2168610"/>
                <a:gd name="connsiteY97" fmla="*/ 371665 h 2039827"/>
                <a:gd name="connsiteX98" fmla="*/ 1087394 w 2168610"/>
                <a:gd name="connsiteY98" fmla="*/ 371665 h 2039827"/>
                <a:gd name="connsiteX99" fmla="*/ 1075037 w 2168610"/>
                <a:gd name="connsiteY99" fmla="*/ 359308 h 2039827"/>
                <a:gd name="connsiteX100" fmla="*/ 1062681 w 2168610"/>
                <a:gd name="connsiteY100" fmla="*/ 353130 h 2039827"/>
                <a:gd name="connsiteX101" fmla="*/ 1068450 w 2168610"/>
                <a:gd name="connsiteY101" fmla="*/ 10936 h 2039827"/>
                <a:gd name="connsiteX102" fmla="*/ 598898 w 2168610"/>
                <a:gd name="connsiteY102" fmla="*/ 0 h 2039827"/>
                <a:gd name="connsiteX0" fmla="*/ 598898 w 2168610"/>
                <a:gd name="connsiteY0" fmla="*/ 0 h 2039827"/>
                <a:gd name="connsiteX1" fmla="*/ 580767 w 2168610"/>
                <a:gd name="connsiteY1" fmla="*/ 872113 h 2039827"/>
                <a:gd name="connsiteX2" fmla="*/ 6178 w 2168610"/>
                <a:gd name="connsiteY2" fmla="*/ 853578 h 2039827"/>
                <a:gd name="connsiteX3" fmla="*/ 0 w 2168610"/>
                <a:gd name="connsiteY3" fmla="*/ 890649 h 2039827"/>
                <a:gd name="connsiteX4" fmla="*/ 49427 w 2168610"/>
                <a:gd name="connsiteY4" fmla="*/ 921540 h 2039827"/>
                <a:gd name="connsiteX5" fmla="*/ 105032 w 2168610"/>
                <a:gd name="connsiteY5" fmla="*/ 989503 h 2039827"/>
                <a:gd name="connsiteX6" fmla="*/ 154459 w 2168610"/>
                <a:gd name="connsiteY6" fmla="*/ 1063643 h 2039827"/>
                <a:gd name="connsiteX7" fmla="*/ 203886 w 2168610"/>
                <a:gd name="connsiteY7" fmla="*/ 1076000 h 2039827"/>
                <a:gd name="connsiteX8" fmla="*/ 240956 w 2168610"/>
                <a:gd name="connsiteY8" fmla="*/ 1125427 h 2039827"/>
                <a:gd name="connsiteX9" fmla="*/ 271848 w 2168610"/>
                <a:gd name="connsiteY9" fmla="*/ 1174854 h 2039827"/>
                <a:gd name="connsiteX10" fmla="*/ 296562 w 2168610"/>
                <a:gd name="connsiteY10" fmla="*/ 1230459 h 2039827"/>
                <a:gd name="connsiteX11" fmla="*/ 308919 w 2168610"/>
                <a:gd name="connsiteY11" fmla="*/ 1304600 h 2039827"/>
                <a:gd name="connsiteX12" fmla="*/ 327454 w 2168610"/>
                <a:gd name="connsiteY12" fmla="*/ 1329313 h 2039827"/>
                <a:gd name="connsiteX13" fmla="*/ 432486 w 2168610"/>
                <a:gd name="connsiteY13" fmla="*/ 1409632 h 2039827"/>
                <a:gd name="connsiteX14" fmla="*/ 438665 w 2168610"/>
                <a:gd name="connsiteY14" fmla="*/ 1384919 h 2039827"/>
                <a:gd name="connsiteX15" fmla="*/ 574589 w 2168610"/>
                <a:gd name="connsiteY15" fmla="*/ 1452881 h 2039827"/>
                <a:gd name="connsiteX16" fmla="*/ 574589 w 2168610"/>
                <a:gd name="connsiteY16" fmla="*/ 1452881 h 2039827"/>
                <a:gd name="connsiteX17" fmla="*/ 605481 w 2168610"/>
                <a:gd name="connsiteY17" fmla="*/ 1397276 h 2039827"/>
                <a:gd name="connsiteX18" fmla="*/ 661086 w 2168610"/>
                <a:gd name="connsiteY18" fmla="*/ 1329313 h 2039827"/>
                <a:gd name="connsiteX19" fmla="*/ 729048 w 2168610"/>
                <a:gd name="connsiteY19" fmla="*/ 1310778 h 2039827"/>
                <a:gd name="connsiteX20" fmla="*/ 821724 w 2168610"/>
                <a:gd name="connsiteY20" fmla="*/ 1323135 h 2039827"/>
                <a:gd name="connsiteX21" fmla="*/ 902043 w 2168610"/>
                <a:gd name="connsiteY21" fmla="*/ 1384919 h 2039827"/>
                <a:gd name="connsiteX22" fmla="*/ 957648 w 2168610"/>
                <a:gd name="connsiteY22" fmla="*/ 1465238 h 2039827"/>
                <a:gd name="connsiteX23" fmla="*/ 1013254 w 2168610"/>
                <a:gd name="connsiteY23" fmla="*/ 1545557 h 2039827"/>
                <a:gd name="connsiteX24" fmla="*/ 1062681 w 2168610"/>
                <a:gd name="connsiteY24" fmla="*/ 1632054 h 2039827"/>
                <a:gd name="connsiteX25" fmla="*/ 1118286 w 2168610"/>
                <a:gd name="connsiteY25" fmla="*/ 1700016 h 2039827"/>
                <a:gd name="connsiteX26" fmla="*/ 1167713 w 2168610"/>
                <a:gd name="connsiteY26" fmla="*/ 1737086 h 2039827"/>
                <a:gd name="connsiteX27" fmla="*/ 1198605 w 2168610"/>
                <a:gd name="connsiteY27" fmla="*/ 1817405 h 2039827"/>
                <a:gd name="connsiteX28" fmla="*/ 1223319 w 2168610"/>
                <a:gd name="connsiteY28" fmla="*/ 1879189 h 2039827"/>
                <a:gd name="connsiteX29" fmla="*/ 1248032 w 2168610"/>
                <a:gd name="connsiteY29" fmla="*/ 1940973 h 2039827"/>
                <a:gd name="connsiteX30" fmla="*/ 1278924 w 2168610"/>
                <a:gd name="connsiteY30" fmla="*/ 1984222 h 2039827"/>
                <a:gd name="connsiteX31" fmla="*/ 1340708 w 2168610"/>
                <a:gd name="connsiteY31" fmla="*/ 2008935 h 2039827"/>
                <a:gd name="connsiteX32" fmla="*/ 1439562 w 2168610"/>
                <a:gd name="connsiteY32" fmla="*/ 2027470 h 2039827"/>
                <a:gd name="connsiteX33" fmla="*/ 1513702 w 2168610"/>
                <a:gd name="connsiteY33" fmla="*/ 2039827 h 2039827"/>
                <a:gd name="connsiteX34" fmla="*/ 1606378 w 2168610"/>
                <a:gd name="connsiteY34" fmla="*/ 2039827 h 2039827"/>
                <a:gd name="connsiteX35" fmla="*/ 1587843 w 2168610"/>
                <a:gd name="connsiteY35" fmla="*/ 2027470 h 2039827"/>
                <a:gd name="connsiteX36" fmla="*/ 1587843 w 2168610"/>
                <a:gd name="connsiteY36" fmla="*/ 2027470 h 2039827"/>
                <a:gd name="connsiteX37" fmla="*/ 1575486 w 2168610"/>
                <a:gd name="connsiteY37" fmla="*/ 1959508 h 2039827"/>
                <a:gd name="connsiteX38" fmla="*/ 1550773 w 2168610"/>
                <a:gd name="connsiteY38" fmla="*/ 1928616 h 2039827"/>
                <a:gd name="connsiteX39" fmla="*/ 1544594 w 2168610"/>
                <a:gd name="connsiteY39" fmla="*/ 1891546 h 2039827"/>
                <a:gd name="connsiteX40" fmla="*/ 1526059 w 2168610"/>
                <a:gd name="connsiteY40" fmla="*/ 1848297 h 2039827"/>
                <a:gd name="connsiteX41" fmla="*/ 1538416 w 2168610"/>
                <a:gd name="connsiteY41" fmla="*/ 1817405 h 2039827"/>
                <a:gd name="connsiteX42" fmla="*/ 1532237 w 2168610"/>
                <a:gd name="connsiteY42" fmla="*/ 1798870 h 2039827"/>
                <a:gd name="connsiteX43" fmla="*/ 1488989 w 2168610"/>
                <a:gd name="connsiteY43" fmla="*/ 1774157 h 2039827"/>
                <a:gd name="connsiteX44" fmla="*/ 1538416 w 2168610"/>
                <a:gd name="connsiteY44" fmla="*/ 1743265 h 2039827"/>
                <a:gd name="connsiteX45" fmla="*/ 1544594 w 2168610"/>
                <a:gd name="connsiteY45" fmla="*/ 1730908 h 2039827"/>
                <a:gd name="connsiteX46" fmla="*/ 1550773 w 2168610"/>
                <a:gd name="connsiteY46" fmla="*/ 1700016 h 2039827"/>
                <a:gd name="connsiteX47" fmla="*/ 1526059 w 2168610"/>
                <a:gd name="connsiteY47" fmla="*/ 1669124 h 2039827"/>
                <a:gd name="connsiteX48" fmla="*/ 1550773 w 2168610"/>
                <a:gd name="connsiteY48" fmla="*/ 1669124 h 2039827"/>
                <a:gd name="connsiteX49" fmla="*/ 1575486 w 2168610"/>
                <a:gd name="connsiteY49" fmla="*/ 1650589 h 2039827"/>
                <a:gd name="connsiteX50" fmla="*/ 1550773 w 2168610"/>
                <a:gd name="connsiteY50" fmla="*/ 1594984 h 2039827"/>
                <a:gd name="connsiteX51" fmla="*/ 1550773 w 2168610"/>
                <a:gd name="connsiteY51" fmla="*/ 1594984 h 2039827"/>
                <a:gd name="connsiteX52" fmla="*/ 1618735 w 2168610"/>
                <a:gd name="connsiteY52" fmla="*/ 1594984 h 2039827"/>
                <a:gd name="connsiteX53" fmla="*/ 1631092 w 2168610"/>
                <a:gd name="connsiteY53" fmla="*/ 1582627 h 2039827"/>
                <a:gd name="connsiteX54" fmla="*/ 1649627 w 2168610"/>
                <a:gd name="connsiteY54" fmla="*/ 1533200 h 2039827"/>
                <a:gd name="connsiteX55" fmla="*/ 1686697 w 2168610"/>
                <a:gd name="connsiteY55" fmla="*/ 1533200 h 2039827"/>
                <a:gd name="connsiteX56" fmla="*/ 1705232 w 2168610"/>
                <a:gd name="connsiteY56" fmla="*/ 1533200 h 2039827"/>
                <a:gd name="connsiteX57" fmla="*/ 1705232 w 2168610"/>
                <a:gd name="connsiteY57" fmla="*/ 1502308 h 2039827"/>
                <a:gd name="connsiteX58" fmla="*/ 1699054 w 2168610"/>
                <a:gd name="connsiteY58" fmla="*/ 1483773 h 2039827"/>
                <a:gd name="connsiteX59" fmla="*/ 1699054 w 2168610"/>
                <a:gd name="connsiteY59" fmla="*/ 1483773 h 2039827"/>
                <a:gd name="connsiteX60" fmla="*/ 1773194 w 2168610"/>
                <a:gd name="connsiteY60" fmla="*/ 1489951 h 2039827"/>
                <a:gd name="connsiteX61" fmla="*/ 1834978 w 2168610"/>
                <a:gd name="connsiteY61" fmla="*/ 1477595 h 2039827"/>
                <a:gd name="connsiteX62" fmla="*/ 1896762 w 2168610"/>
                <a:gd name="connsiteY62" fmla="*/ 1421989 h 2039827"/>
                <a:gd name="connsiteX63" fmla="*/ 1896762 w 2168610"/>
                <a:gd name="connsiteY63" fmla="*/ 1378740 h 2039827"/>
                <a:gd name="connsiteX64" fmla="*/ 1946189 w 2168610"/>
                <a:gd name="connsiteY64" fmla="*/ 1347849 h 2039827"/>
                <a:gd name="connsiteX65" fmla="*/ 1940010 w 2168610"/>
                <a:gd name="connsiteY65" fmla="*/ 1286065 h 2039827"/>
                <a:gd name="connsiteX66" fmla="*/ 1983259 w 2168610"/>
                <a:gd name="connsiteY66" fmla="*/ 1267530 h 2039827"/>
                <a:gd name="connsiteX67" fmla="*/ 2007973 w 2168610"/>
                <a:gd name="connsiteY67" fmla="*/ 1329313 h 2039827"/>
                <a:gd name="connsiteX68" fmla="*/ 2143897 w 2168610"/>
                <a:gd name="connsiteY68" fmla="*/ 1255173 h 2039827"/>
                <a:gd name="connsiteX69" fmla="*/ 2156254 w 2168610"/>
                <a:gd name="connsiteY69" fmla="*/ 1168676 h 2039827"/>
                <a:gd name="connsiteX70" fmla="*/ 2143897 w 2168610"/>
                <a:gd name="connsiteY70" fmla="*/ 1131605 h 2039827"/>
                <a:gd name="connsiteX71" fmla="*/ 2137719 w 2168610"/>
                <a:gd name="connsiteY71" fmla="*/ 1094535 h 2039827"/>
                <a:gd name="connsiteX72" fmla="*/ 2150075 w 2168610"/>
                <a:gd name="connsiteY72" fmla="*/ 1051286 h 2039827"/>
                <a:gd name="connsiteX73" fmla="*/ 2168610 w 2168610"/>
                <a:gd name="connsiteY73" fmla="*/ 1014216 h 2039827"/>
                <a:gd name="connsiteX74" fmla="*/ 2131540 w 2168610"/>
                <a:gd name="connsiteY74" fmla="*/ 903005 h 2039827"/>
                <a:gd name="connsiteX75" fmla="*/ 2100648 w 2168610"/>
                <a:gd name="connsiteY75" fmla="*/ 872113 h 2039827"/>
                <a:gd name="connsiteX76" fmla="*/ 2075935 w 2168610"/>
                <a:gd name="connsiteY76" fmla="*/ 791795 h 2039827"/>
                <a:gd name="connsiteX77" fmla="*/ 2063578 w 2168610"/>
                <a:gd name="connsiteY77" fmla="*/ 618800 h 2039827"/>
                <a:gd name="connsiteX78" fmla="*/ 2051221 w 2168610"/>
                <a:gd name="connsiteY78" fmla="*/ 519946 h 2039827"/>
                <a:gd name="connsiteX79" fmla="*/ 2032686 w 2168610"/>
                <a:gd name="connsiteY79" fmla="*/ 501411 h 2039827"/>
                <a:gd name="connsiteX80" fmla="*/ 1983259 w 2168610"/>
                <a:gd name="connsiteY80" fmla="*/ 526124 h 2039827"/>
                <a:gd name="connsiteX81" fmla="*/ 1872048 w 2168610"/>
                <a:gd name="connsiteY81" fmla="*/ 470519 h 2039827"/>
                <a:gd name="connsiteX82" fmla="*/ 1834978 w 2168610"/>
                <a:gd name="connsiteY82" fmla="*/ 470519 h 2039827"/>
                <a:gd name="connsiteX83" fmla="*/ 1767016 w 2168610"/>
                <a:gd name="connsiteY83" fmla="*/ 464340 h 2039827"/>
                <a:gd name="connsiteX84" fmla="*/ 1692875 w 2168610"/>
                <a:gd name="connsiteY84" fmla="*/ 519946 h 2039827"/>
                <a:gd name="connsiteX85" fmla="*/ 1631092 w 2168610"/>
                <a:gd name="connsiteY85" fmla="*/ 489054 h 2039827"/>
                <a:gd name="connsiteX86" fmla="*/ 1594021 w 2168610"/>
                <a:gd name="connsiteY86" fmla="*/ 501411 h 2039827"/>
                <a:gd name="connsiteX87" fmla="*/ 1594083 w 2168610"/>
                <a:gd name="connsiteY87" fmla="*/ 489288 h 2039827"/>
                <a:gd name="connsiteX88" fmla="*/ 1519881 w 2168610"/>
                <a:gd name="connsiteY88" fmla="*/ 495232 h 2039827"/>
                <a:gd name="connsiteX89" fmla="*/ 1488989 w 2168610"/>
                <a:gd name="connsiteY89" fmla="*/ 470519 h 2039827"/>
                <a:gd name="connsiteX90" fmla="*/ 1439562 w 2168610"/>
                <a:gd name="connsiteY90" fmla="*/ 489054 h 2039827"/>
                <a:gd name="connsiteX91" fmla="*/ 1353065 w 2168610"/>
                <a:gd name="connsiteY91" fmla="*/ 445805 h 2039827"/>
                <a:gd name="connsiteX92" fmla="*/ 1291281 w 2168610"/>
                <a:gd name="connsiteY92" fmla="*/ 451984 h 2039827"/>
                <a:gd name="connsiteX93" fmla="*/ 1260389 w 2168610"/>
                <a:gd name="connsiteY93" fmla="*/ 439627 h 2039827"/>
                <a:gd name="connsiteX94" fmla="*/ 1235675 w 2168610"/>
                <a:gd name="connsiteY94" fmla="*/ 439627 h 2039827"/>
                <a:gd name="connsiteX95" fmla="*/ 1210962 w 2168610"/>
                <a:gd name="connsiteY95" fmla="*/ 396378 h 2039827"/>
                <a:gd name="connsiteX96" fmla="*/ 1144010 w 2168610"/>
                <a:gd name="connsiteY96" fmla="*/ 390478 h 2039827"/>
                <a:gd name="connsiteX97" fmla="*/ 1105929 w 2168610"/>
                <a:gd name="connsiteY97" fmla="*/ 371665 h 2039827"/>
                <a:gd name="connsiteX98" fmla="*/ 1087394 w 2168610"/>
                <a:gd name="connsiteY98" fmla="*/ 371665 h 2039827"/>
                <a:gd name="connsiteX99" fmla="*/ 1075037 w 2168610"/>
                <a:gd name="connsiteY99" fmla="*/ 359308 h 2039827"/>
                <a:gd name="connsiteX100" fmla="*/ 1062681 w 2168610"/>
                <a:gd name="connsiteY100" fmla="*/ 353130 h 2039827"/>
                <a:gd name="connsiteX101" fmla="*/ 1068450 w 2168610"/>
                <a:gd name="connsiteY101" fmla="*/ 10936 h 2039827"/>
                <a:gd name="connsiteX102" fmla="*/ 598898 w 2168610"/>
                <a:gd name="connsiteY102" fmla="*/ 0 h 2039827"/>
                <a:gd name="connsiteX0" fmla="*/ 598898 w 2168610"/>
                <a:gd name="connsiteY0" fmla="*/ 0 h 2039827"/>
                <a:gd name="connsiteX1" fmla="*/ 580767 w 2168610"/>
                <a:gd name="connsiteY1" fmla="*/ 872113 h 2039827"/>
                <a:gd name="connsiteX2" fmla="*/ 6178 w 2168610"/>
                <a:gd name="connsiteY2" fmla="*/ 853578 h 2039827"/>
                <a:gd name="connsiteX3" fmla="*/ 0 w 2168610"/>
                <a:gd name="connsiteY3" fmla="*/ 890649 h 2039827"/>
                <a:gd name="connsiteX4" fmla="*/ 49427 w 2168610"/>
                <a:gd name="connsiteY4" fmla="*/ 921540 h 2039827"/>
                <a:gd name="connsiteX5" fmla="*/ 105032 w 2168610"/>
                <a:gd name="connsiteY5" fmla="*/ 989503 h 2039827"/>
                <a:gd name="connsiteX6" fmla="*/ 154459 w 2168610"/>
                <a:gd name="connsiteY6" fmla="*/ 1063643 h 2039827"/>
                <a:gd name="connsiteX7" fmla="*/ 203886 w 2168610"/>
                <a:gd name="connsiteY7" fmla="*/ 1076000 h 2039827"/>
                <a:gd name="connsiteX8" fmla="*/ 240956 w 2168610"/>
                <a:gd name="connsiteY8" fmla="*/ 1125427 h 2039827"/>
                <a:gd name="connsiteX9" fmla="*/ 271848 w 2168610"/>
                <a:gd name="connsiteY9" fmla="*/ 1174854 h 2039827"/>
                <a:gd name="connsiteX10" fmla="*/ 296562 w 2168610"/>
                <a:gd name="connsiteY10" fmla="*/ 1230459 h 2039827"/>
                <a:gd name="connsiteX11" fmla="*/ 308919 w 2168610"/>
                <a:gd name="connsiteY11" fmla="*/ 1304600 h 2039827"/>
                <a:gd name="connsiteX12" fmla="*/ 327454 w 2168610"/>
                <a:gd name="connsiteY12" fmla="*/ 1329313 h 2039827"/>
                <a:gd name="connsiteX13" fmla="*/ 432486 w 2168610"/>
                <a:gd name="connsiteY13" fmla="*/ 1409632 h 2039827"/>
                <a:gd name="connsiteX14" fmla="*/ 438665 w 2168610"/>
                <a:gd name="connsiteY14" fmla="*/ 1384919 h 2039827"/>
                <a:gd name="connsiteX15" fmla="*/ 574589 w 2168610"/>
                <a:gd name="connsiteY15" fmla="*/ 1452881 h 2039827"/>
                <a:gd name="connsiteX16" fmla="*/ 574589 w 2168610"/>
                <a:gd name="connsiteY16" fmla="*/ 1452881 h 2039827"/>
                <a:gd name="connsiteX17" fmla="*/ 605481 w 2168610"/>
                <a:gd name="connsiteY17" fmla="*/ 1397276 h 2039827"/>
                <a:gd name="connsiteX18" fmla="*/ 661086 w 2168610"/>
                <a:gd name="connsiteY18" fmla="*/ 1329313 h 2039827"/>
                <a:gd name="connsiteX19" fmla="*/ 729048 w 2168610"/>
                <a:gd name="connsiteY19" fmla="*/ 1310778 h 2039827"/>
                <a:gd name="connsiteX20" fmla="*/ 821724 w 2168610"/>
                <a:gd name="connsiteY20" fmla="*/ 1323135 h 2039827"/>
                <a:gd name="connsiteX21" fmla="*/ 902043 w 2168610"/>
                <a:gd name="connsiteY21" fmla="*/ 1384919 h 2039827"/>
                <a:gd name="connsiteX22" fmla="*/ 957648 w 2168610"/>
                <a:gd name="connsiteY22" fmla="*/ 1465238 h 2039827"/>
                <a:gd name="connsiteX23" fmla="*/ 1013254 w 2168610"/>
                <a:gd name="connsiteY23" fmla="*/ 1545557 h 2039827"/>
                <a:gd name="connsiteX24" fmla="*/ 1062681 w 2168610"/>
                <a:gd name="connsiteY24" fmla="*/ 1632054 h 2039827"/>
                <a:gd name="connsiteX25" fmla="*/ 1118286 w 2168610"/>
                <a:gd name="connsiteY25" fmla="*/ 1700016 h 2039827"/>
                <a:gd name="connsiteX26" fmla="*/ 1167713 w 2168610"/>
                <a:gd name="connsiteY26" fmla="*/ 1737086 h 2039827"/>
                <a:gd name="connsiteX27" fmla="*/ 1198605 w 2168610"/>
                <a:gd name="connsiteY27" fmla="*/ 1817405 h 2039827"/>
                <a:gd name="connsiteX28" fmla="*/ 1223319 w 2168610"/>
                <a:gd name="connsiteY28" fmla="*/ 1879189 h 2039827"/>
                <a:gd name="connsiteX29" fmla="*/ 1248032 w 2168610"/>
                <a:gd name="connsiteY29" fmla="*/ 1940973 h 2039827"/>
                <a:gd name="connsiteX30" fmla="*/ 1278924 w 2168610"/>
                <a:gd name="connsiteY30" fmla="*/ 1984222 h 2039827"/>
                <a:gd name="connsiteX31" fmla="*/ 1340708 w 2168610"/>
                <a:gd name="connsiteY31" fmla="*/ 2008935 h 2039827"/>
                <a:gd name="connsiteX32" fmla="*/ 1439562 w 2168610"/>
                <a:gd name="connsiteY32" fmla="*/ 2027470 h 2039827"/>
                <a:gd name="connsiteX33" fmla="*/ 1513702 w 2168610"/>
                <a:gd name="connsiteY33" fmla="*/ 2039827 h 2039827"/>
                <a:gd name="connsiteX34" fmla="*/ 1606378 w 2168610"/>
                <a:gd name="connsiteY34" fmla="*/ 2039827 h 2039827"/>
                <a:gd name="connsiteX35" fmla="*/ 1587843 w 2168610"/>
                <a:gd name="connsiteY35" fmla="*/ 2027470 h 2039827"/>
                <a:gd name="connsiteX36" fmla="*/ 1587843 w 2168610"/>
                <a:gd name="connsiteY36" fmla="*/ 2027470 h 2039827"/>
                <a:gd name="connsiteX37" fmla="*/ 1575486 w 2168610"/>
                <a:gd name="connsiteY37" fmla="*/ 1959508 h 2039827"/>
                <a:gd name="connsiteX38" fmla="*/ 1550773 w 2168610"/>
                <a:gd name="connsiteY38" fmla="*/ 1928616 h 2039827"/>
                <a:gd name="connsiteX39" fmla="*/ 1544594 w 2168610"/>
                <a:gd name="connsiteY39" fmla="*/ 1891546 h 2039827"/>
                <a:gd name="connsiteX40" fmla="*/ 1526059 w 2168610"/>
                <a:gd name="connsiteY40" fmla="*/ 1848297 h 2039827"/>
                <a:gd name="connsiteX41" fmla="*/ 1538416 w 2168610"/>
                <a:gd name="connsiteY41" fmla="*/ 1817405 h 2039827"/>
                <a:gd name="connsiteX42" fmla="*/ 1532237 w 2168610"/>
                <a:gd name="connsiteY42" fmla="*/ 1798870 h 2039827"/>
                <a:gd name="connsiteX43" fmla="*/ 1488989 w 2168610"/>
                <a:gd name="connsiteY43" fmla="*/ 1774157 h 2039827"/>
                <a:gd name="connsiteX44" fmla="*/ 1538416 w 2168610"/>
                <a:gd name="connsiteY44" fmla="*/ 1743265 h 2039827"/>
                <a:gd name="connsiteX45" fmla="*/ 1544594 w 2168610"/>
                <a:gd name="connsiteY45" fmla="*/ 1730908 h 2039827"/>
                <a:gd name="connsiteX46" fmla="*/ 1550773 w 2168610"/>
                <a:gd name="connsiteY46" fmla="*/ 1700016 h 2039827"/>
                <a:gd name="connsiteX47" fmla="*/ 1526059 w 2168610"/>
                <a:gd name="connsiteY47" fmla="*/ 1669124 h 2039827"/>
                <a:gd name="connsiteX48" fmla="*/ 1550773 w 2168610"/>
                <a:gd name="connsiteY48" fmla="*/ 1669124 h 2039827"/>
                <a:gd name="connsiteX49" fmla="*/ 1575486 w 2168610"/>
                <a:gd name="connsiteY49" fmla="*/ 1650589 h 2039827"/>
                <a:gd name="connsiteX50" fmla="*/ 1550773 w 2168610"/>
                <a:gd name="connsiteY50" fmla="*/ 1594984 h 2039827"/>
                <a:gd name="connsiteX51" fmla="*/ 1550773 w 2168610"/>
                <a:gd name="connsiteY51" fmla="*/ 1594984 h 2039827"/>
                <a:gd name="connsiteX52" fmla="*/ 1618735 w 2168610"/>
                <a:gd name="connsiteY52" fmla="*/ 1594984 h 2039827"/>
                <a:gd name="connsiteX53" fmla="*/ 1631092 w 2168610"/>
                <a:gd name="connsiteY53" fmla="*/ 1582627 h 2039827"/>
                <a:gd name="connsiteX54" fmla="*/ 1649627 w 2168610"/>
                <a:gd name="connsiteY54" fmla="*/ 1533200 h 2039827"/>
                <a:gd name="connsiteX55" fmla="*/ 1686697 w 2168610"/>
                <a:gd name="connsiteY55" fmla="*/ 1533200 h 2039827"/>
                <a:gd name="connsiteX56" fmla="*/ 1705232 w 2168610"/>
                <a:gd name="connsiteY56" fmla="*/ 1533200 h 2039827"/>
                <a:gd name="connsiteX57" fmla="*/ 1705232 w 2168610"/>
                <a:gd name="connsiteY57" fmla="*/ 1502308 h 2039827"/>
                <a:gd name="connsiteX58" fmla="*/ 1699054 w 2168610"/>
                <a:gd name="connsiteY58" fmla="*/ 1483773 h 2039827"/>
                <a:gd name="connsiteX59" fmla="*/ 1699054 w 2168610"/>
                <a:gd name="connsiteY59" fmla="*/ 1483773 h 2039827"/>
                <a:gd name="connsiteX60" fmla="*/ 1773194 w 2168610"/>
                <a:gd name="connsiteY60" fmla="*/ 1489951 h 2039827"/>
                <a:gd name="connsiteX61" fmla="*/ 1834978 w 2168610"/>
                <a:gd name="connsiteY61" fmla="*/ 1477595 h 2039827"/>
                <a:gd name="connsiteX62" fmla="*/ 1896762 w 2168610"/>
                <a:gd name="connsiteY62" fmla="*/ 1421989 h 2039827"/>
                <a:gd name="connsiteX63" fmla="*/ 1896762 w 2168610"/>
                <a:gd name="connsiteY63" fmla="*/ 1378740 h 2039827"/>
                <a:gd name="connsiteX64" fmla="*/ 1946189 w 2168610"/>
                <a:gd name="connsiteY64" fmla="*/ 1347849 h 2039827"/>
                <a:gd name="connsiteX65" fmla="*/ 1940010 w 2168610"/>
                <a:gd name="connsiteY65" fmla="*/ 1286065 h 2039827"/>
                <a:gd name="connsiteX66" fmla="*/ 1983259 w 2168610"/>
                <a:gd name="connsiteY66" fmla="*/ 1267530 h 2039827"/>
                <a:gd name="connsiteX67" fmla="*/ 2007973 w 2168610"/>
                <a:gd name="connsiteY67" fmla="*/ 1329313 h 2039827"/>
                <a:gd name="connsiteX68" fmla="*/ 2143897 w 2168610"/>
                <a:gd name="connsiteY68" fmla="*/ 1255173 h 2039827"/>
                <a:gd name="connsiteX69" fmla="*/ 2156254 w 2168610"/>
                <a:gd name="connsiteY69" fmla="*/ 1168676 h 2039827"/>
                <a:gd name="connsiteX70" fmla="*/ 2143897 w 2168610"/>
                <a:gd name="connsiteY70" fmla="*/ 1131605 h 2039827"/>
                <a:gd name="connsiteX71" fmla="*/ 2137719 w 2168610"/>
                <a:gd name="connsiteY71" fmla="*/ 1094535 h 2039827"/>
                <a:gd name="connsiteX72" fmla="*/ 2150075 w 2168610"/>
                <a:gd name="connsiteY72" fmla="*/ 1051286 h 2039827"/>
                <a:gd name="connsiteX73" fmla="*/ 2168610 w 2168610"/>
                <a:gd name="connsiteY73" fmla="*/ 1014216 h 2039827"/>
                <a:gd name="connsiteX74" fmla="*/ 2131540 w 2168610"/>
                <a:gd name="connsiteY74" fmla="*/ 903005 h 2039827"/>
                <a:gd name="connsiteX75" fmla="*/ 2100648 w 2168610"/>
                <a:gd name="connsiteY75" fmla="*/ 872113 h 2039827"/>
                <a:gd name="connsiteX76" fmla="*/ 2075935 w 2168610"/>
                <a:gd name="connsiteY76" fmla="*/ 791795 h 2039827"/>
                <a:gd name="connsiteX77" fmla="*/ 2063578 w 2168610"/>
                <a:gd name="connsiteY77" fmla="*/ 618800 h 2039827"/>
                <a:gd name="connsiteX78" fmla="*/ 2051221 w 2168610"/>
                <a:gd name="connsiteY78" fmla="*/ 519946 h 2039827"/>
                <a:gd name="connsiteX79" fmla="*/ 2032686 w 2168610"/>
                <a:gd name="connsiteY79" fmla="*/ 501411 h 2039827"/>
                <a:gd name="connsiteX80" fmla="*/ 1983259 w 2168610"/>
                <a:gd name="connsiteY80" fmla="*/ 526124 h 2039827"/>
                <a:gd name="connsiteX81" fmla="*/ 1872048 w 2168610"/>
                <a:gd name="connsiteY81" fmla="*/ 470519 h 2039827"/>
                <a:gd name="connsiteX82" fmla="*/ 1834978 w 2168610"/>
                <a:gd name="connsiteY82" fmla="*/ 470519 h 2039827"/>
                <a:gd name="connsiteX83" fmla="*/ 1767016 w 2168610"/>
                <a:gd name="connsiteY83" fmla="*/ 464340 h 2039827"/>
                <a:gd name="connsiteX84" fmla="*/ 1692875 w 2168610"/>
                <a:gd name="connsiteY84" fmla="*/ 519946 h 2039827"/>
                <a:gd name="connsiteX85" fmla="*/ 1631092 w 2168610"/>
                <a:gd name="connsiteY85" fmla="*/ 489054 h 2039827"/>
                <a:gd name="connsiteX86" fmla="*/ 1594021 w 2168610"/>
                <a:gd name="connsiteY86" fmla="*/ 501411 h 2039827"/>
                <a:gd name="connsiteX87" fmla="*/ 1594083 w 2168610"/>
                <a:gd name="connsiteY87" fmla="*/ 489288 h 2039827"/>
                <a:gd name="connsiteX88" fmla="*/ 1519881 w 2168610"/>
                <a:gd name="connsiteY88" fmla="*/ 495232 h 2039827"/>
                <a:gd name="connsiteX89" fmla="*/ 1488989 w 2168610"/>
                <a:gd name="connsiteY89" fmla="*/ 470519 h 2039827"/>
                <a:gd name="connsiteX90" fmla="*/ 1439562 w 2168610"/>
                <a:gd name="connsiteY90" fmla="*/ 489054 h 2039827"/>
                <a:gd name="connsiteX91" fmla="*/ 1362643 w 2168610"/>
                <a:gd name="connsiteY91" fmla="*/ 433707 h 2039827"/>
                <a:gd name="connsiteX92" fmla="*/ 1291281 w 2168610"/>
                <a:gd name="connsiteY92" fmla="*/ 451984 h 2039827"/>
                <a:gd name="connsiteX93" fmla="*/ 1260389 w 2168610"/>
                <a:gd name="connsiteY93" fmla="*/ 439627 h 2039827"/>
                <a:gd name="connsiteX94" fmla="*/ 1235675 w 2168610"/>
                <a:gd name="connsiteY94" fmla="*/ 439627 h 2039827"/>
                <a:gd name="connsiteX95" fmla="*/ 1210962 w 2168610"/>
                <a:gd name="connsiteY95" fmla="*/ 396378 h 2039827"/>
                <a:gd name="connsiteX96" fmla="*/ 1144010 w 2168610"/>
                <a:gd name="connsiteY96" fmla="*/ 390478 h 2039827"/>
                <a:gd name="connsiteX97" fmla="*/ 1105929 w 2168610"/>
                <a:gd name="connsiteY97" fmla="*/ 371665 h 2039827"/>
                <a:gd name="connsiteX98" fmla="*/ 1087394 w 2168610"/>
                <a:gd name="connsiteY98" fmla="*/ 371665 h 2039827"/>
                <a:gd name="connsiteX99" fmla="*/ 1075037 w 2168610"/>
                <a:gd name="connsiteY99" fmla="*/ 359308 h 2039827"/>
                <a:gd name="connsiteX100" fmla="*/ 1062681 w 2168610"/>
                <a:gd name="connsiteY100" fmla="*/ 353130 h 2039827"/>
                <a:gd name="connsiteX101" fmla="*/ 1068450 w 2168610"/>
                <a:gd name="connsiteY101" fmla="*/ 10936 h 2039827"/>
                <a:gd name="connsiteX102" fmla="*/ 598898 w 2168610"/>
                <a:gd name="connsiteY102" fmla="*/ 0 h 2039827"/>
                <a:gd name="connsiteX0" fmla="*/ 598898 w 2168610"/>
                <a:gd name="connsiteY0" fmla="*/ 0 h 2039827"/>
                <a:gd name="connsiteX1" fmla="*/ 580767 w 2168610"/>
                <a:gd name="connsiteY1" fmla="*/ 872113 h 2039827"/>
                <a:gd name="connsiteX2" fmla="*/ 6178 w 2168610"/>
                <a:gd name="connsiteY2" fmla="*/ 853578 h 2039827"/>
                <a:gd name="connsiteX3" fmla="*/ 0 w 2168610"/>
                <a:gd name="connsiteY3" fmla="*/ 890649 h 2039827"/>
                <a:gd name="connsiteX4" fmla="*/ 49427 w 2168610"/>
                <a:gd name="connsiteY4" fmla="*/ 921540 h 2039827"/>
                <a:gd name="connsiteX5" fmla="*/ 105032 w 2168610"/>
                <a:gd name="connsiteY5" fmla="*/ 989503 h 2039827"/>
                <a:gd name="connsiteX6" fmla="*/ 154459 w 2168610"/>
                <a:gd name="connsiteY6" fmla="*/ 1063643 h 2039827"/>
                <a:gd name="connsiteX7" fmla="*/ 203886 w 2168610"/>
                <a:gd name="connsiteY7" fmla="*/ 1076000 h 2039827"/>
                <a:gd name="connsiteX8" fmla="*/ 240956 w 2168610"/>
                <a:gd name="connsiteY8" fmla="*/ 1125427 h 2039827"/>
                <a:gd name="connsiteX9" fmla="*/ 271848 w 2168610"/>
                <a:gd name="connsiteY9" fmla="*/ 1174854 h 2039827"/>
                <a:gd name="connsiteX10" fmla="*/ 296562 w 2168610"/>
                <a:gd name="connsiteY10" fmla="*/ 1230459 h 2039827"/>
                <a:gd name="connsiteX11" fmla="*/ 308919 w 2168610"/>
                <a:gd name="connsiteY11" fmla="*/ 1304600 h 2039827"/>
                <a:gd name="connsiteX12" fmla="*/ 327454 w 2168610"/>
                <a:gd name="connsiteY12" fmla="*/ 1329313 h 2039827"/>
                <a:gd name="connsiteX13" fmla="*/ 432486 w 2168610"/>
                <a:gd name="connsiteY13" fmla="*/ 1409632 h 2039827"/>
                <a:gd name="connsiteX14" fmla="*/ 438665 w 2168610"/>
                <a:gd name="connsiteY14" fmla="*/ 1384919 h 2039827"/>
                <a:gd name="connsiteX15" fmla="*/ 574589 w 2168610"/>
                <a:gd name="connsiteY15" fmla="*/ 1452881 h 2039827"/>
                <a:gd name="connsiteX16" fmla="*/ 574589 w 2168610"/>
                <a:gd name="connsiteY16" fmla="*/ 1452881 h 2039827"/>
                <a:gd name="connsiteX17" fmla="*/ 605481 w 2168610"/>
                <a:gd name="connsiteY17" fmla="*/ 1397276 h 2039827"/>
                <a:gd name="connsiteX18" fmla="*/ 661086 w 2168610"/>
                <a:gd name="connsiteY18" fmla="*/ 1329313 h 2039827"/>
                <a:gd name="connsiteX19" fmla="*/ 729048 w 2168610"/>
                <a:gd name="connsiteY19" fmla="*/ 1310778 h 2039827"/>
                <a:gd name="connsiteX20" fmla="*/ 821724 w 2168610"/>
                <a:gd name="connsiteY20" fmla="*/ 1323135 h 2039827"/>
                <a:gd name="connsiteX21" fmla="*/ 902043 w 2168610"/>
                <a:gd name="connsiteY21" fmla="*/ 1384919 h 2039827"/>
                <a:gd name="connsiteX22" fmla="*/ 957648 w 2168610"/>
                <a:gd name="connsiteY22" fmla="*/ 1465238 h 2039827"/>
                <a:gd name="connsiteX23" fmla="*/ 1013254 w 2168610"/>
                <a:gd name="connsiteY23" fmla="*/ 1545557 h 2039827"/>
                <a:gd name="connsiteX24" fmla="*/ 1062681 w 2168610"/>
                <a:gd name="connsiteY24" fmla="*/ 1632054 h 2039827"/>
                <a:gd name="connsiteX25" fmla="*/ 1118286 w 2168610"/>
                <a:gd name="connsiteY25" fmla="*/ 1700016 h 2039827"/>
                <a:gd name="connsiteX26" fmla="*/ 1167713 w 2168610"/>
                <a:gd name="connsiteY26" fmla="*/ 1737086 h 2039827"/>
                <a:gd name="connsiteX27" fmla="*/ 1198605 w 2168610"/>
                <a:gd name="connsiteY27" fmla="*/ 1817405 h 2039827"/>
                <a:gd name="connsiteX28" fmla="*/ 1223319 w 2168610"/>
                <a:gd name="connsiteY28" fmla="*/ 1879189 h 2039827"/>
                <a:gd name="connsiteX29" fmla="*/ 1248032 w 2168610"/>
                <a:gd name="connsiteY29" fmla="*/ 1940973 h 2039827"/>
                <a:gd name="connsiteX30" fmla="*/ 1278924 w 2168610"/>
                <a:gd name="connsiteY30" fmla="*/ 1984222 h 2039827"/>
                <a:gd name="connsiteX31" fmla="*/ 1340708 w 2168610"/>
                <a:gd name="connsiteY31" fmla="*/ 2008935 h 2039827"/>
                <a:gd name="connsiteX32" fmla="*/ 1439562 w 2168610"/>
                <a:gd name="connsiteY32" fmla="*/ 2027470 h 2039827"/>
                <a:gd name="connsiteX33" fmla="*/ 1513702 w 2168610"/>
                <a:gd name="connsiteY33" fmla="*/ 2039827 h 2039827"/>
                <a:gd name="connsiteX34" fmla="*/ 1606378 w 2168610"/>
                <a:gd name="connsiteY34" fmla="*/ 2039827 h 2039827"/>
                <a:gd name="connsiteX35" fmla="*/ 1587843 w 2168610"/>
                <a:gd name="connsiteY35" fmla="*/ 2027470 h 2039827"/>
                <a:gd name="connsiteX36" fmla="*/ 1587843 w 2168610"/>
                <a:gd name="connsiteY36" fmla="*/ 2027470 h 2039827"/>
                <a:gd name="connsiteX37" fmla="*/ 1575486 w 2168610"/>
                <a:gd name="connsiteY37" fmla="*/ 1959508 h 2039827"/>
                <a:gd name="connsiteX38" fmla="*/ 1550773 w 2168610"/>
                <a:gd name="connsiteY38" fmla="*/ 1928616 h 2039827"/>
                <a:gd name="connsiteX39" fmla="*/ 1544594 w 2168610"/>
                <a:gd name="connsiteY39" fmla="*/ 1891546 h 2039827"/>
                <a:gd name="connsiteX40" fmla="*/ 1526059 w 2168610"/>
                <a:gd name="connsiteY40" fmla="*/ 1848297 h 2039827"/>
                <a:gd name="connsiteX41" fmla="*/ 1538416 w 2168610"/>
                <a:gd name="connsiteY41" fmla="*/ 1817405 h 2039827"/>
                <a:gd name="connsiteX42" fmla="*/ 1532237 w 2168610"/>
                <a:gd name="connsiteY42" fmla="*/ 1798870 h 2039827"/>
                <a:gd name="connsiteX43" fmla="*/ 1488989 w 2168610"/>
                <a:gd name="connsiteY43" fmla="*/ 1774157 h 2039827"/>
                <a:gd name="connsiteX44" fmla="*/ 1538416 w 2168610"/>
                <a:gd name="connsiteY44" fmla="*/ 1743265 h 2039827"/>
                <a:gd name="connsiteX45" fmla="*/ 1544594 w 2168610"/>
                <a:gd name="connsiteY45" fmla="*/ 1730908 h 2039827"/>
                <a:gd name="connsiteX46" fmla="*/ 1550773 w 2168610"/>
                <a:gd name="connsiteY46" fmla="*/ 1700016 h 2039827"/>
                <a:gd name="connsiteX47" fmla="*/ 1526059 w 2168610"/>
                <a:gd name="connsiteY47" fmla="*/ 1669124 h 2039827"/>
                <a:gd name="connsiteX48" fmla="*/ 1550773 w 2168610"/>
                <a:gd name="connsiteY48" fmla="*/ 1669124 h 2039827"/>
                <a:gd name="connsiteX49" fmla="*/ 1575486 w 2168610"/>
                <a:gd name="connsiteY49" fmla="*/ 1650589 h 2039827"/>
                <a:gd name="connsiteX50" fmla="*/ 1550773 w 2168610"/>
                <a:gd name="connsiteY50" fmla="*/ 1594984 h 2039827"/>
                <a:gd name="connsiteX51" fmla="*/ 1550773 w 2168610"/>
                <a:gd name="connsiteY51" fmla="*/ 1594984 h 2039827"/>
                <a:gd name="connsiteX52" fmla="*/ 1618735 w 2168610"/>
                <a:gd name="connsiteY52" fmla="*/ 1594984 h 2039827"/>
                <a:gd name="connsiteX53" fmla="*/ 1631092 w 2168610"/>
                <a:gd name="connsiteY53" fmla="*/ 1582627 h 2039827"/>
                <a:gd name="connsiteX54" fmla="*/ 1649627 w 2168610"/>
                <a:gd name="connsiteY54" fmla="*/ 1533200 h 2039827"/>
                <a:gd name="connsiteX55" fmla="*/ 1686697 w 2168610"/>
                <a:gd name="connsiteY55" fmla="*/ 1533200 h 2039827"/>
                <a:gd name="connsiteX56" fmla="*/ 1705232 w 2168610"/>
                <a:gd name="connsiteY56" fmla="*/ 1533200 h 2039827"/>
                <a:gd name="connsiteX57" fmla="*/ 1705232 w 2168610"/>
                <a:gd name="connsiteY57" fmla="*/ 1502308 h 2039827"/>
                <a:gd name="connsiteX58" fmla="*/ 1699054 w 2168610"/>
                <a:gd name="connsiteY58" fmla="*/ 1483773 h 2039827"/>
                <a:gd name="connsiteX59" fmla="*/ 1699054 w 2168610"/>
                <a:gd name="connsiteY59" fmla="*/ 1483773 h 2039827"/>
                <a:gd name="connsiteX60" fmla="*/ 1773194 w 2168610"/>
                <a:gd name="connsiteY60" fmla="*/ 1489951 h 2039827"/>
                <a:gd name="connsiteX61" fmla="*/ 1834978 w 2168610"/>
                <a:gd name="connsiteY61" fmla="*/ 1477595 h 2039827"/>
                <a:gd name="connsiteX62" fmla="*/ 1896762 w 2168610"/>
                <a:gd name="connsiteY62" fmla="*/ 1421989 h 2039827"/>
                <a:gd name="connsiteX63" fmla="*/ 1896762 w 2168610"/>
                <a:gd name="connsiteY63" fmla="*/ 1378740 h 2039827"/>
                <a:gd name="connsiteX64" fmla="*/ 1946189 w 2168610"/>
                <a:gd name="connsiteY64" fmla="*/ 1347849 h 2039827"/>
                <a:gd name="connsiteX65" fmla="*/ 1940010 w 2168610"/>
                <a:gd name="connsiteY65" fmla="*/ 1286065 h 2039827"/>
                <a:gd name="connsiteX66" fmla="*/ 1983259 w 2168610"/>
                <a:gd name="connsiteY66" fmla="*/ 1267530 h 2039827"/>
                <a:gd name="connsiteX67" fmla="*/ 2007973 w 2168610"/>
                <a:gd name="connsiteY67" fmla="*/ 1329313 h 2039827"/>
                <a:gd name="connsiteX68" fmla="*/ 2143897 w 2168610"/>
                <a:gd name="connsiteY68" fmla="*/ 1255173 h 2039827"/>
                <a:gd name="connsiteX69" fmla="*/ 2156254 w 2168610"/>
                <a:gd name="connsiteY69" fmla="*/ 1168676 h 2039827"/>
                <a:gd name="connsiteX70" fmla="*/ 2143897 w 2168610"/>
                <a:gd name="connsiteY70" fmla="*/ 1131605 h 2039827"/>
                <a:gd name="connsiteX71" fmla="*/ 2137719 w 2168610"/>
                <a:gd name="connsiteY71" fmla="*/ 1094535 h 2039827"/>
                <a:gd name="connsiteX72" fmla="*/ 2150075 w 2168610"/>
                <a:gd name="connsiteY72" fmla="*/ 1051286 h 2039827"/>
                <a:gd name="connsiteX73" fmla="*/ 2168610 w 2168610"/>
                <a:gd name="connsiteY73" fmla="*/ 1014216 h 2039827"/>
                <a:gd name="connsiteX74" fmla="*/ 2131540 w 2168610"/>
                <a:gd name="connsiteY74" fmla="*/ 903005 h 2039827"/>
                <a:gd name="connsiteX75" fmla="*/ 2100648 w 2168610"/>
                <a:gd name="connsiteY75" fmla="*/ 872113 h 2039827"/>
                <a:gd name="connsiteX76" fmla="*/ 2075935 w 2168610"/>
                <a:gd name="connsiteY76" fmla="*/ 791795 h 2039827"/>
                <a:gd name="connsiteX77" fmla="*/ 2063578 w 2168610"/>
                <a:gd name="connsiteY77" fmla="*/ 618800 h 2039827"/>
                <a:gd name="connsiteX78" fmla="*/ 2051221 w 2168610"/>
                <a:gd name="connsiteY78" fmla="*/ 519946 h 2039827"/>
                <a:gd name="connsiteX79" fmla="*/ 2032686 w 2168610"/>
                <a:gd name="connsiteY79" fmla="*/ 501411 h 2039827"/>
                <a:gd name="connsiteX80" fmla="*/ 1983259 w 2168610"/>
                <a:gd name="connsiteY80" fmla="*/ 526124 h 2039827"/>
                <a:gd name="connsiteX81" fmla="*/ 1872048 w 2168610"/>
                <a:gd name="connsiteY81" fmla="*/ 470519 h 2039827"/>
                <a:gd name="connsiteX82" fmla="*/ 1834978 w 2168610"/>
                <a:gd name="connsiteY82" fmla="*/ 470519 h 2039827"/>
                <a:gd name="connsiteX83" fmla="*/ 1767016 w 2168610"/>
                <a:gd name="connsiteY83" fmla="*/ 464340 h 2039827"/>
                <a:gd name="connsiteX84" fmla="*/ 1692875 w 2168610"/>
                <a:gd name="connsiteY84" fmla="*/ 519946 h 2039827"/>
                <a:gd name="connsiteX85" fmla="*/ 1631092 w 2168610"/>
                <a:gd name="connsiteY85" fmla="*/ 489054 h 2039827"/>
                <a:gd name="connsiteX86" fmla="*/ 1594021 w 2168610"/>
                <a:gd name="connsiteY86" fmla="*/ 501411 h 2039827"/>
                <a:gd name="connsiteX87" fmla="*/ 1594083 w 2168610"/>
                <a:gd name="connsiteY87" fmla="*/ 489288 h 2039827"/>
                <a:gd name="connsiteX88" fmla="*/ 1519881 w 2168610"/>
                <a:gd name="connsiteY88" fmla="*/ 495232 h 2039827"/>
                <a:gd name="connsiteX89" fmla="*/ 1488989 w 2168610"/>
                <a:gd name="connsiteY89" fmla="*/ 470519 h 2039827"/>
                <a:gd name="connsiteX90" fmla="*/ 1439562 w 2168610"/>
                <a:gd name="connsiteY90" fmla="*/ 489054 h 2039827"/>
                <a:gd name="connsiteX91" fmla="*/ 1362643 w 2168610"/>
                <a:gd name="connsiteY91" fmla="*/ 433707 h 2039827"/>
                <a:gd name="connsiteX92" fmla="*/ 1291281 w 2168610"/>
                <a:gd name="connsiteY92" fmla="*/ 451984 h 2039827"/>
                <a:gd name="connsiteX93" fmla="*/ 1260389 w 2168610"/>
                <a:gd name="connsiteY93" fmla="*/ 439627 h 2039827"/>
                <a:gd name="connsiteX94" fmla="*/ 1240486 w 2168610"/>
                <a:gd name="connsiteY94" fmla="*/ 432292 h 2039827"/>
                <a:gd name="connsiteX95" fmla="*/ 1210962 w 2168610"/>
                <a:gd name="connsiteY95" fmla="*/ 396378 h 2039827"/>
                <a:gd name="connsiteX96" fmla="*/ 1144010 w 2168610"/>
                <a:gd name="connsiteY96" fmla="*/ 390478 h 2039827"/>
                <a:gd name="connsiteX97" fmla="*/ 1105929 w 2168610"/>
                <a:gd name="connsiteY97" fmla="*/ 371665 h 2039827"/>
                <a:gd name="connsiteX98" fmla="*/ 1087394 w 2168610"/>
                <a:gd name="connsiteY98" fmla="*/ 371665 h 2039827"/>
                <a:gd name="connsiteX99" fmla="*/ 1075037 w 2168610"/>
                <a:gd name="connsiteY99" fmla="*/ 359308 h 2039827"/>
                <a:gd name="connsiteX100" fmla="*/ 1062681 w 2168610"/>
                <a:gd name="connsiteY100" fmla="*/ 353130 h 2039827"/>
                <a:gd name="connsiteX101" fmla="*/ 1068450 w 2168610"/>
                <a:gd name="connsiteY101" fmla="*/ 10936 h 2039827"/>
                <a:gd name="connsiteX102" fmla="*/ 598898 w 2168610"/>
                <a:gd name="connsiteY102" fmla="*/ 0 h 2039827"/>
                <a:gd name="connsiteX0" fmla="*/ 602245 w 2171957"/>
                <a:gd name="connsiteY0" fmla="*/ 0 h 2039827"/>
                <a:gd name="connsiteX1" fmla="*/ 584114 w 2171957"/>
                <a:gd name="connsiteY1" fmla="*/ 872113 h 2039827"/>
                <a:gd name="connsiteX2" fmla="*/ 0 w 2171957"/>
                <a:gd name="connsiteY2" fmla="*/ 841299 h 2039827"/>
                <a:gd name="connsiteX3" fmla="*/ 3347 w 2171957"/>
                <a:gd name="connsiteY3" fmla="*/ 890649 h 2039827"/>
                <a:gd name="connsiteX4" fmla="*/ 52774 w 2171957"/>
                <a:gd name="connsiteY4" fmla="*/ 921540 h 2039827"/>
                <a:gd name="connsiteX5" fmla="*/ 108379 w 2171957"/>
                <a:gd name="connsiteY5" fmla="*/ 989503 h 2039827"/>
                <a:gd name="connsiteX6" fmla="*/ 157806 w 2171957"/>
                <a:gd name="connsiteY6" fmla="*/ 1063643 h 2039827"/>
                <a:gd name="connsiteX7" fmla="*/ 207233 w 2171957"/>
                <a:gd name="connsiteY7" fmla="*/ 1076000 h 2039827"/>
                <a:gd name="connsiteX8" fmla="*/ 244303 w 2171957"/>
                <a:gd name="connsiteY8" fmla="*/ 1125427 h 2039827"/>
                <a:gd name="connsiteX9" fmla="*/ 275195 w 2171957"/>
                <a:gd name="connsiteY9" fmla="*/ 1174854 h 2039827"/>
                <a:gd name="connsiteX10" fmla="*/ 299909 w 2171957"/>
                <a:gd name="connsiteY10" fmla="*/ 1230459 h 2039827"/>
                <a:gd name="connsiteX11" fmla="*/ 312266 w 2171957"/>
                <a:gd name="connsiteY11" fmla="*/ 1304600 h 2039827"/>
                <a:gd name="connsiteX12" fmla="*/ 330801 w 2171957"/>
                <a:gd name="connsiteY12" fmla="*/ 1329313 h 2039827"/>
                <a:gd name="connsiteX13" fmla="*/ 435833 w 2171957"/>
                <a:gd name="connsiteY13" fmla="*/ 1409632 h 2039827"/>
                <a:gd name="connsiteX14" fmla="*/ 442012 w 2171957"/>
                <a:gd name="connsiteY14" fmla="*/ 1384919 h 2039827"/>
                <a:gd name="connsiteX15" fmla="*/ 577936 w 2171957"/>
                <a:gd name="connsiteY15" fmla="*/ 1452881 h 2039827"/>
                <a:gd name="connsiteX16" fmla="*/ 577936 w 2171957"/>
                <a:gd name="connsiteY16" fmla="*/ 1452881 h 2039827"/>
                <a:gd name="connsiteX17" fmla="*/ 608828 w 2171957"/>
                <a:gd name="connsiteY17" fmla="*/ 1397276 h 2039827"/>
                <a:gd name="connsiteX18" fmla="*/ 664433 w 2171957"/>
                <a:gd name="connsiteY18" fmla="*/ 1329313 h 2039827"/>
                <a:gd name="connsiteX19" fmla="*/ 732395 w 2171957"/>
                <a:gd name="connsiteY19" fmla="*/ 1310778 h 2039827"/>
                <a:gd name="connsiteX20" fmla="*/ 825071 w 2171957"/>
                <a:gd name="connsiteY20" fmla="*/ 1323135 h 2039827"/>
                <a:gd name="connsiteX21" fmla="*/ 905390 w 2171957"/>
                <a:gd name="connsiteY21" fmla="*/ 1384919 h 2039827"/>
                <a:gd name="connsiteX22" fmla="*/ 960995 w 2171957"/>
                <a:gd name="connsiteY22" fmla="*/ 1465238 h 2039827"/>
                <a:gd name="connsiteX23" fmla="*/ 1016601 w 2171957"/>
                <a:gd name="connsiteY23" fmla="*/ 1545557 h 2039827"/>
                <a:gd name="connsiteX24" fmla="*/ 1066028 w 2171957"/>
                <a:gd name="connsiteY24" fmla="*/ 1632054 h 2039827"/>
                <a:gd name="connsiteX25" fmla="*/ 1121633 w 2171957"/>
                <a:gd name="connsiteY25" fmla="*/ 1700016 h 2039827"/>
                <a:gd name="connsiteX26" fmla="*/ 1171060 w 2171957"/>
                <a:gd name="connsiteY26" fmla="*/ 1737086 h 2039827"/>
                <a:gd name="connsiteX27" fmla="*/ 1201952 w 2171957"/>
                <a:gd name="connsiteY27" fmla="*/ 1817405 h 2039827"/>
                <a:gd name="connsiteX28" fmla="*/ 1226666 w 2171957"/>
                <a:gd name="connsiteY28" fmla="*/ 1879189 h 2039827"/>
                <a:gd name="connsiteX29" fmla="*/ 1251379 w 2171957"/>
                <a:gd name="connsiteY29" fmla="*/ 1940973 h 2039827"/>
                <a:gd name="connsiteX30" fmla="*/ 1282271 w 2171957"/>
                <a:gd name="connsiteY30" fmla="*/ 1984222 h 2039827"/>
                <a:gd name="connsiteX31" fmla="*/ 1344055 w 2171957"/>
                <a:gd name="connsiteY31" fmla="*/ 2008935 h 2039827"/>
                <a:gd name="connsiteX32" fmla="*/ 1442909 w 2171957"/>
                <a:gd name="connsiteY32" fmla="*/ 2027470 h 2039827"/>
                <a:gd name="connsiteX33" fmla="*/ 1517049 w 2171957"/>
                <a:gd name="connsiteY33" fmla="*/ 2039827 h 2039827"/>
                <a:gd name="connsiteX34" fmla="*/ 1609725 w 2171957"/>
                <a:gd name="connsiteY34" fmla="*/ 2039827 h 2039827"/>
                <a:gd name="connsiteX35" fmla="*/ 1591190 w 2171957"/>
                <a:gd name="connsiteY35" fmla="*/ 2027470 h 2039827"/>
                <a:gd name="connsiteX36" fmla="*/ 1591190 w 2171957"/>
                <a:gd name="connsiteY36" fmla="*/ 2027470 h 2039827"/>
                <a:gd name="connsiteX37" fmla="*/ 1578833 w 2171957"/>
                <a:gd name="connsiteY37" fmla="*/ 1959508 h 2039827"/>
                <a:gd name="connsiteX38" fmla="*/ 1554120 w 2171957"/>
                <a:gd name="connsiteY38" fmla="*/ 1928616 h 2039827"/>
                <a:gd name="connsiteX39" fmla="*/ 1547941 w 2171957"/>
                <a:gd name="connsiteY39" fmla="*/ 1891546 h 2039827"/>
                <a:gd name="connsiteX40" fmla="*/ 1529406 w 2171957"/>
                <a:gd name="connsiteY40" fmla="*/ 1848297 h 2039827"/>
                <a:gd name="connsiteX41" fmla="*/ 1541763 w 2171957"/>
                <a:gd name="connsiteY41" fmla="*/ 1817405 h 2039827"/>
                <a:gd name="connsiteX42" fmla="*/ 1535584 w 2171957"/>
                <a:gd name="connsiteY42" fmla="*/ 1798870 h 2039827"/>
                <a:gd name="connsiteX43" fmla="*/ 1492336 w 2171957"/>
                <a:gd name="connsiteY43" fmla="*/ 1774157 h 2039827"/>
                <a:gd name="connsiteX44" fmla="*/ 1541763 w 2171957"/>
                <a:gd name="connsiteY44" fmla="*/ 1743265 h 2039827"/>
                <a:gd name="connsiteX45" fmla="*/ 1547941 w 2171957"/>
                <a:gd name="connsiteY45" fmla="*/ 1730908 h 2039827"/>
                <a:gd name="connsiteX46" fmla="*/ 1554120 w 2171957"/>
                <a:gd name="connsiteY46" fmla="*/ 1700016 h 2039827"/>
                <a:gd name="connsiteX47" fmla="*/ 1529406 w 2171957"/>
                <a:gd name="connsiteY47" fmla="*/ 1669124 h 2039827"/>
                <a:gd name="connsiteX48" fmla="*/ 1554120 w 2171957"/>
                <a:gd name="connsiteY48" fmla="*/ 1669124 h 2039827"/>
                <a:gd name="connsiteX49" fmla="*/ 1578833 w 2171957"/>
                <a:gd name="connsiteY49" fmla="*/ 1650589 h 2039827"/>
                <a:gd name="connsiteX50" fmla="*/ 1554120 w 2171957"/>
                <a:gd name="connsiteY50" fmla="*/ 1594984 h 2039827"/>
                <a:gd name="connsiteX51" fmla="*/ 1554120 w 2171957"/>
                <a:gd name="connsiteY51" fmla="*/ 1594984 h 2039827"/>
                <a:gd name="connsiteX52" fmla="*/ 1622082 w 2171957"/>
                <a:gd name="connsiteY52" fmla="*/ 1594984 h 2039827"/>
                <a:gd name="connsiteX53" fmla="*/ 1634439 w 2171957"/>
                <a:gd name="connsiteY53" fmla="*/ 1582627 h 2039827"/>
                <a:gd name="connsiteX54" fmla="*/ 1652974 w 2171957"/>
                <a:gd name="connsiteY54" fmla="*/ 1533200 h 2039827"/>
                <a:gd name="connsiteX55" fmla="*/ 1690044 w 2171957"/>
                <a:gd name="connsiteY55" fmla="*/ 1533200 h 2039827"/>
                <a:gd name="connsiteX56" fmla="*/ 1708579 w 2171957"/>
                <a:gd name="connsiteY56" fmla="*/ 1533200 h 2039827"/>
                <a:gd name="connsiteX57" fmla="*/ 1708579 w 2171957"/>
                <a:gd name="connsiteY57" fmla="*/ 1502308 h 2039827"/>
                <a:gd name="connsiteX58" fmla="*/ 1702401 w 2171957"/>
                <a:gd name="connsiteY58" fmla="*/ 1483773 h 2039827"/>
                <a:gd name="connsiteX59" fmla="*/ 1702401 w 2171957"/>
                <a:gd name="connsiteY59" fmla="*/ 1483773 h 2039827"/>
                <a:gd name="connsiteX60" fmla="*/ 1776541 w 2171957"/>
                <a:gd name="connsiteY60" fmla="*/ 1489951 h 2039827"/>
                <a:gd name="connsiteX61" fmla="*/ 1838325 w 2171957"/>
                <a:gd name="connsiteY61" fmla="*/ 1477595 h 2039827"/>
                <a:gd name="connsiteX62" fmla="*/ 1900109 w 2171957"/>
                <a:gd name="connsiteY62" fmla="*/ 1421989 h 2039827"/>
                <a:gd name="connsiteX63" fmla="*/ 1900109 w 2171957"/>
                <a:gd name="connsiteY63" fmla="*/ 1378740 h 2039827"/>
                <a:gd name="connsiteX64" fmla="*/ 1949536 w 2171957"/>
                <a:gd name="connsiteY64" fmla="*/ 1347849 h 2039827"/>
                <a:gd name="connsiteX65" fmla="*/ 1943357 w 2171957"/>
                <a:gd name="connsiteY65" fmla="*/ 1286065 h 2039827"/>
                <a:gd name="connsiteX66" fmla="*/ 1986606 w 2171957"/>
                <a:gd name="connsiteY66" fmla="*/ 1267530 h 2039827"/>
                <a:gd name="connsiteX67" fmla="*/ 2011320 w 2171957"/>
                <a:gd name="connsiteY67" fmla="*/ 1329313 h 2039827"/>
                <a:gd name="connsiteX68" fmla="*/ 2147244 w 2171957"/>
                <a:gd name="connsiteY68" fmla="*/ 1255173 h 2039827"/>
                <a:gd name="connsiteX69" fmla="*/ 2159601 w 2171957"/>
                <a:gd name="connsiteY69" fmla="*/ 1168676 h 2039827"/>
                <a:gd name="connsiteX70" fmla="*/ 2147244 w 2171957"/>
                <a:gd name="connsiteY70" fmla="*/ 1131605 h 2039827"/>
                <a:gd name="connsiteX71" fmla="*/ 2141066 w 2171957"/>
                <a:gd name="connsiteY71" fmla="*/ 1094535 h 2039827"/>
                <a:gd name="connsiteX72" fmla="*/ 2153422 w 2171957"/>
                <a:gd name="connsiteY72" fmla="*/ 1051286 h 2039827"/>
                <a:gd name="connsiteX73" fmla="*/ 2171957 w 2171957"/>
                <a:gd name="connsiteY73" fmla="*/ 1014216 h 2039827"/>
                <a:gd name="connsiteX74" fmla="*/ 2134887 w 2171957"/>
                <a:gd name="connsiteY74" fmla="*/ 903005 h 2039827"/>
                <a:gd name="connsiteX75" fmla="*/ 2103995 w 2171957"/>
                <a:gd name="connsiteY75" fmla="*/ 872113 h 2039827"/>
                <a:gd name="connsiteX76" fmla="*/ 2079282 w 2171957"/>
                <a:gd name="connsiteY76" fmla="*/ 791795 h 2039827"/>
                <a:gd name="connsiteX77" fmla="*/ 2066925 w 2171957"/>
                <a:gd name="connsiteY77" fmla="*/ 618800 h 2039827"/>
                <a:gd name="connsiteX78" fmla="*/ 2054568 w 2171957"/>
                <a:gd name="connsiteY78" fmla="*/ 519946 h 2039827"/>
                <a:gd name="connsiteX79" fmla="*/ 2036033 w 2171957"/>
                <a:gd name="connsiteY79" fmla="*/ 501411 h 2039827"/>
                <a:gd name="connsiteX80" fmla="*/ 1986606 w 2171957"/>
                <a:gd name="connsiteY80" fmla="*/ 526124 h 2039827"/>
                <a:gd name="connsiteX81" fmla="*/ 1875395 w 2171957"/>
                <a:gd name="connsiteY81" fmla="*/ 470519 h 2039827"/>
                <a:gd name="connsiteX82" fmla="*/ 1838325 w 2171957"/>
                <a:gd name="connsiteY82" fmla="*/ 470519 h 2039827"/>
                <a:gd name="connsiteX83" fmla="*/ 1770363 w 2171957"/>
                <a:gd name="connsiteY83" fmla="*/ 464340 h 2039827"/>
                <a:gd name="connsiteX84" fmla="*/ 1696222 w 2171957"/>
                <a:gd name="connsiteY84" fmla="*/ 519946 h 2039827"/>
                <a:gd name="connsiteX85" fmla="*/ 1634439 w 2171957"/>
                <a:gd name="connsiteY85" fmla="*/ 489054 h 2039827"/>
                <a:gd name="connsiteX86" fmla="*/ 1597368 w 2171957"/>
                <a:gd name="connsiteY86" fmla="*/ 501411 h 2039827"/>
                <a:gd name="connsiteX87" fmla="*/ 1597430 w 2171957"/>
                <a:gd name="connsiteY87" fmla="*/ 489288 h 2039827"/>
                <a:gd name="connsiteX88" fmla="*/ 1523228 w 2171957"/>
                <a:gd name="connsiteY88" fmla="*/ 495232 h 2039827"/>
                <a:gd name="connsiteX89" fmla="*/ 1492336 w 2171957"/>
                <a:gd name="connsiteY89" fmla="*/ 470519 h 2039827"/>
                <a:gd name="connsiteX90" fmla="*/ 1442909 w 2171957"/>
                <a:gd name="connsiteY90" fmla="*/ 489054 h 2039827"/>
                <a:gd name="connsiteX91" fmla="*/ 1365990 w 2171957"/>
                <a:gd name="connsiteY91" fmla="*/ 433707 h 2039827"/>
                <a:gd name="connsiteX92" fmla="*/ 1294628 w 2171957"/>
                <a:gd name="connsiteY92" fmla="*/ 451984 h 2039827"/>
                <a:gd name="connsiteX93" fmla="*/ 1263736 w 2171957"/>
                <a:gd name="connsiteY93" fmla="*/ 439627 h 2039827"/>
                <a:gd name="connsiteX94" fmla="*/ 1243833 w 2171957"/>
                <a:gd name="connsiteY94" fmla="*/ 432292 h 2039827"/>
                <a:gd name="connsiteX95" fmla="*/ 1214309 w 2171957"/>
                <a:gd name="connsiteY95" fmla="*/ 396378 h 2039827"/>
                <a:gd name="connsiteX96" fmla="*/ 1147357 w 2171957"/>
                <a:gd name="connsiteY96" fmla="*/ 390478 h 2039827"/>
                <a:gd name="connsiteX97" fmla="*/ 1109276 w 2171957"/>
                <a:gd name="connsiteY97" fmla="*/ 371665 h 2039827"/>
                <a:gd name="connsiteX98" fmla="*/ 1090741 w 2171957"/>
                <a:gd name="connsiteY98" fmla="*/ 371665 h 2039827"/>
                <a:gd name="connsiteX99" fmla="*/ 1078384 w 2171957"/>
                <a:gd name="connsiteY99" fmla="*/ 359308 h 2039827"/>
                <a:gd name="connsiteX100" fmla="*/ 1066028 w 2171957"/>
                <a:gd name="connsiteY100" fmla="*/ 353130 h 2039827"/>
                <a:gd name="connsiteX101" fmla="*/ 1071797 w 2171957"/>
                <a:gd name="connsiteY101" fmla="*/ 10936 h 2039827"/>
                <a:gd name="connsiteX102" fmla="*/ 602245 w 2171957"/>
                <a:gd name="connsiteY102" fmla="*/ 0 h 2039827"/>
                <a:gd name="connsiteX0" fmla="*/ 608423 w 2178135"/>
                <a:gd name="connsiteY0" fmla="*/ 0 h 2039827"/>
                <a:gd name="connsiteX1" fmla="*/ 590292 w 2178135"/>
                <a:gd name="connsiteY1" fmla="*/ 872113 h 2039827"/>
                <a:gd name="connsiteX2" fmla="*/ 6178 w 2178135"/>
                <a:gd name="connsiteY2" fmla="*/ 841299 h 2039827"/>
                <a:gd name="connsiteX3" fmla="*/ 0 w 2178135"/>
                <a:gd name="connsiteY3" fmla="*/ 880734 h 2039827"/>
                <a:gd name="connsiteX4" fmla="*/ 58952 w 2178135"/>
                <a:gd name="connsiteY4" fmla="*/ 921540 h 2039827"/>
                <a:gd name="connsiteX5" fmla="*/ 114557 w 2178135"/>
                <a:gd name="connsiteY5" fmla="*/ 989503 h 2039827"/>
                <a:gd name="connsiteX6" fmla="*/ 163984 w 2178135"/>
                <a:gd name="connsiteY6" fmla="*/ 1063643 h 2039827"/>
                <a:gd name="connsiteX7" fmla="*/ 213411 w 2178135"/>
                <a:gd name="connsiteY7" fmla="*/ 1076000 h 2039827"/>
                <a:gd name="connsiteX8" fmla="*/ 250481 w 2178135"/>
                <a:gd name="connsiteY8" fmla="*/ 1125427 h 2039827"/>
                <a:gd name="connsiteX9" fmla="*/ 281373 w 2178135"/>
                <a:gd name="connsiteY9" fmla="*/ 1174854 h 2039827"/>
                <a:gd name="connsiteX10" fmla="*/ 306087 w 2178135"/>
                <a:gd name="connsiteY10" fmla="*/ 1230459 h 2039827"/>
                <a:gd name="connsiteX11" fmla="*/ 318444 w 2178135"/>
                <a:gd name="connsiteY11" fmla="*/ 1304600 h 2039827"/>
                <a:gd name="connsiteX12" fmla="*/ 336979 w 2178135"/>
                <a:gd name="connsiteY12" fmla="*/ 1329313 h 2039827"/>
                <a:gd name="connsiteX13" fmla="*/ 442011 w 2178135"/>
                <a:gd name="connsiteY13" fmla="*/ 1409632 h 2039827"/>
                <a:gd name="connsiteX14" fmla="*/ 448190 w 2178135"/>
                <a:gd name="connsiteY14" fmla="*/ 1384919 h 2039827"/>
                <a:gd name="connsiteX15" fmla="*/ 584114 w 2178135"/>
                <a:gd name="connsiteY15" fmla="*/ 1452881 h 2039827"/>
                <a:gd name="connsiteX16" fmla="*/ 584114 w 2178135"/>
                <a:gd name="connsiteY16" fmla="*/ 1452881 h 2039827"/>
                <a:gd name="connsiteX17" fmla="*/ 615006 w 2178135"/>
                <a:gd name="connsiteY17" fmla="*/ 1397276 h 2039827"/>
                <a:gd name="connsiteX18" fmla="*/ 670611 w 2178135"/>
                <a:gd name="connsiteY18" fmla="*/ 1329313 h 2039827"/>
                <a:gd name="connsiteX19" fmla="*/ 738573 w 2178135"/>
                <a:gd name="connsiteY19" fmla="*/ 1310778 h 2039827"/>
                <a:gd name="connsiteX20" fmla="*/ 831249 w 2178135"/>
                <a:gd name="connsiteY20" fmla="*/ 1323135 h 2039827"/>
                <a:gd name="connsiteX21" fmla="*/ 911568 w 2178135"/>
                <a:gd name="connsiteY21" fmla="*/ 1384919 h 2039827"/>
                <a:gd name="connsiteX22" fmla="*/ 967173 w 2178135"/>
                <a:gd name="connsiteY22" fmla="*/ 1465238 h 2039827"/>
                <a:gd name="connsiteX23" fmla="*/ 1022779 w 2178135"/>
                <a:gd name="connsiteY23" fmla="*/ 1545557 h 2039827"/>
                <a:gd name="connsiteX24" fmla="*/ 1072206 w 2178135"/>
                <a:gd name="connsiteY24" fmla="*/ 1632054 h 2039827"/>
                <a:gd name="connsiteX25" fmla="*/ 1127811 w 2178135"/>
                <a:gd name="connsiteY25" fmla="*/ 1700016 h 2039827"/>
                <a:gd name="connsiteX26" fmla="*/ 1177238 w 2178135"/>
                <a:gd name="connsiteY26" fmla="*/ 1737086 h 2039827"/>
                <a:gd name="connsiteX27" fmla="*/ 1208130 w 2178135"/>
                <a:gd name="connsiteY27" fmla="*/ 1817405 h 2039827"/>
                <a:gd name="connsiteX28" fmla="*/ 1232844 w 2178135"/>
                <a:gd name="connsiteY28" fmla="*/ 1879189 h 2039827"/>
                <a:gd name="connsiteX29" fmla="*/ 1257557 w 2178135"/>
                <a:gd name="connsiteY29" fmla="*/ 1940973 h 2039827"/>
                <a:gd name="connsiteX30" fmla="*/ 1288449 w 2178135"/>
                <a:gd name="connsiteY30" fmla="*/ 1984222 h 2039827"/>
                <a:gd name="connsiteX31" fmla="*/ 1350233 w 2178135"/>
                <a:gd name="connsiteY31" fmla="*/ 2008935 h 2039827"/>
                <a:gd name="connsiteX32" fmla="*/ 1449087 w 2178135"/>
                <a:gd name="connsiteY32" fmla="*/ 2027470 h 2039827"/>
                <a:gd name="connsiteX33" fmla="*/ 1523227 w 2178135"/>
                <a:gd name="connsiteY33" fmla="*/ 2039827 h 2039827"/>
                <a:gd name="connsiteX34" fmla="*/ 1615903 w 2178135"/>
                <a:gd name="connsiteY34" fmla="*/ 2039827 h 2039827"/>
                <a:gd name="connsiteX35" fmla="*/ 1597368 w 2178135"/>
                <a:gd name="connsiteY35" fmla="*/ 2027470 h 2039827"/>
                <a:gd name="connsiteX36" fmla="*/ 1597368 w 2178135"/>
                <a:gd name="connsiteY36" fmla="*/ 2027470 h 2039827"/>
                <a:gd name="connsiteX37" fmla="*/ 1585011 w 2178135"/>
                <a:gd name="connsiteY37" fmla="*/ 1959508 h 2039827"/>
                <a:gd name="connsiteX38" fmla="*/ 1560298 w 2178135"/>
                <a:gd name="connsiteY38" fmla="*/ 1928616 h 2039827"/>
                <a:gd name="connsiteX39" fmla="*/ 1554119 w 2178135"/>
                <a:gd name="connsiteY39" fmla="*/ 1891546 h 2039827"/>
                <a:gd name="connsiteX40" fmla="*/ 1535584 w 2178135"/>
                <a:gd name="connsiteY40" fmla="*/ 1848297 h 2039827"/>
                <a:gd name="connsiteX41" fmla="*/ 1547941 w 2178135"/>
                <a:gd name="connsiteY41" fmla="*/ 1817405 h 2039827"/>
                <a:gd name="connsiteX42" fmla="*/ 1541762 w 2178135"/>
                <a:gd name="connsiteY42" fmla="*/ 1798870 h 2039827"/>
                <a:gd name="connsiteX43" fmla="*/ 1498514 w 2178135"/>
                <a:gd name="connsiteY43" fmla="*/ 1774157 h 2039827"/>
                <a:gd name="connsiteX44" fmla="*/ 1547941 w 2178135"/>
                <a:gd name="connsiteY44" fmla="*/ 1743265 h 2039827"/>
                <a:gd name="connsiteX45" fmla="*/ 1554119 w 2178135"/>
                <a:gd name="connsiteY45" fmla="*/ 1730908 h 2039827"/>
                <a:gd name="connsiteX46" fmla="*/ 1560298 w 2178135"/>
                <a:gd name="connsiteY46" fmla="*/ 1700016 h 2039827"/>
                <a:gd name="connsiteX47" fmla="*/ 1535584 w 2178135"/>
                <a:gd name="connsiteY47" fmla="*/ 1669124 h 2039827"/>
                <a:gd name="connsiteX48" fmla="*/ 1560298 w 2178135"/>
                <a:gd name="connsiteY48" fmla="*/ 1669124 h 2039827"/>
                <a:gd name="connsiteX49" fmla="*/ 1585011 w 2178135"/>
                <a:gd name="connsiteY49" fmla="*/ 1650589 h 2039827"/>
                <a:gd name="connsiteX50" fmla="*/ 1560298 w 2178135"/>
                <a:gd name="connsiteY50" fmla="*/ 1594984 h 2039827"/>
                <a:gd name="connsiteX51" fmla="*/ 1560298 w 2178135"/>
                <a:gd name="connsiteY51" fmla="*/ 1594984 h 2039827"/>
                <a:gd name="connsiteX52" fmla="*/ 1628260 w 2178135"/>
                <a:gd name="connsiteY52" fmla="*/ 1594984 h 2039827"/>
                <a:gd name="connsiteX53" fmla="*/ 1640617 w 2178135"/>
                <a:gd name="connsiteY53" fmla="*/ 1582627 h 2039827"/>
                <a:gd name="connsiteX54" fmla="*/ 1659152 w 2178135"/>
                <a:gd name="connsiteY54" fmla="*/ 1533200 h 2039827"/>
                <a:gd name="connsiteX55" fmla="*/ 1696222 w 2178135"/>
                <a:gd name="connsiteY55" fmla="*/ 1533200 h 2039827"/>
                <a:gd name="connsiteX56" fmla="*/ 1714757 w 2178135"/>
                <a:gd name="connsiteY56" fmla="*/ 1533200 h 2039827"/>
                <a:gd name="connsiteX57" fmla="*/ 1714757 w 2178135"/>
                <a:gd name="connsiteY57" fmla="*/ 1502308 h 2039827"/>
                <a:gd name="connsiteX58" fmla="*/ 1708579 w 2178135"/>
                <a:gd name="connsiteY58" fmla="*/ 1483773 h 2039827"/>
                <a:gd name="connsiteX59" fmla="*/ 1708579 w 2178135"/>
                <a:gd name="connsiteY59" fmla="*/ 1483773 h 2039827"/>
                <a:gd name="connsiteX60" fmla="*/ 1782719 w 2178135"/>
                <a:gd name="connsiteY60" fmla="*/ 1489951 h 2039827"/>
                <a:gd name="connsiteX61" fmla="*/ 1844503 w 2178135"/>
                <a:gd name="connsiteY61" fmla="*/ 1477595 h 2039827"/>
                <a:gd name="connsiteX62" fmla="*/ 1906287 w 2178135"/>
                <a:gd name="connsiteY62" fmla="*/ 1421989 h 2039827"/>
                <a:gd name="connsiteX63" fmla="*/ 1906287 w 2178135"/>
                <a:gd name="connsiteY63" fmla="*/ 1378740 h 2039827"/>
                <a:gd name="connsiteX64" fmla="*/ 1955714 w 2178135"/>
                <a:gd name="connsiteY64" fmla="*/ 1347849 h 2039827"/>
                <a:gd name="connsiteX65" fmla="*/ 1949535 w 2178135"/>
                <a:gd name="connsiteY65" fmla="*/ 1286065 h 2039827"/>
                <a:gd name="connsiteX66" fmla="*/ 1992784 w 2178135"/>
                <a:gd name="connsiteY66" fmla="*/ 1267530 h 2039827"/>
                <a:gd name="connsiteX67" fmla="*/ 2017498 w 2178135"/>
                <a:gd name="connsiteY67" fmla="*/ 1329313 h 2039827"/>
                <a:gd name="connsiteX68" fmla="*/ 2153422 w 2178135"/>
                <a:gd name="connsiteY68" fmla="*/ 1255173 h 2039827"/>
                <a:gd name="connsiteX69" fmla="*/ 2165779 w 2178135"/>
                <a:gd name="connsiteY69" fmla="*/ 1168676 h 2039827"/>
                <a:gd name="connsiteX70" fmla="*/ 2153422 w 2178135"/>
                <a:gd name="connsiteY70" fmla="*/ 1131605 h 2039827"/>
                <a:gd name="connsiteX71" fmla="*/ 2147244 w 2178135"/>
                <a:gd name="connsiteY71" fmla="*/ 1094535 h 2039827"/>
                <a:gd name="connsiteX72" fmla="*/ 2159600 w 2178135"/>
                <a:gd name="connsiteY72" fmla="*/ 1051286 h 2039827"/>
                <a:gd name="connsiteX73" fmla="*/ 2178135 w 2178135"/>
                <a:gd name="connsiteY73" fmla="*/ 1014216 h 2039827"/>
                <a:gd name="connsiteX74" fmla="*/ 2141065 w 2178135"/>
                <a:gd name="connsiteY74" fmla="*/ 903005 h 2039827"/>
                <a:gd name="connsiteX75" fmla="*/ 2110173 w 2178135"/>
                <a:gd name="connsiteY75" fmla="*/ 872113 h 2039827"/>
                <a:gd name="connsiteX76" fmla="*/ 2085460 w 2178135"/>
                <a:gd name="connsiteY76" fmla="*/ 791795 h 2039827"/>
                <a:gd name="connsiteX77" fmla="*/ 2073103 w 2178135"/>
                <a:gd name="connsiteY77" fmla="*/ 618800 h 2039827"/>
                <a:gd name="connsiteX78" fmla="*/ 2060746 w 2178135"/>
                <a:gd name="connsiteY78" fmla="*/ 519946 h 2039827"/>
                <a:gd name="connsiteX79" fmla="*/ 2042211 w 2178135"/>
                <a:gd name="connsiteY79" fmla="*/ 501411 h 2039827"/>
                <a:gd name="connsiteX80" fmla="*/ 1992784 w 2178135"/>
                <a:gd name="connsiteY80" fmla="*/ 526124 h 2039827"/>
                <a:gd name="connsiteX81" fmla="*/ 1881573 w 2178135"/>
                <a:gd name="connsiteY81" fmla="*/ 470519 h 2039827"/>
                <a:gd name="connsiteX82" fmla="*/ 1844503 w 2178135"/>
                <a:gd name="connsiteY82" fmla="*/ 470519 h 2039827"/>
                <a:gd name="connsiteX83" fmla="*/ 1776541 w 2178135"/>
                <a:gd name="connsiteY83" fmla="*/ 464340 h 2039827"/>
                <a:gd name="connsiteX84" fmla="*/ 1702400 w 2178135"/>
                <a:gd name="connsiteY84" fmla="*/ 519946 h 2039827"/>
                <a:gd name="connsiteX85" fmla="*/ 1640617 w 2178135"/>
                <a:gd name="connsiteY85" fmla="*/ 489054 h 2039827"/>
                <a:gd name="connsiteX86" fmla="*/ 1603546 w 2178135"/>
                <a:gd name="connsiteY86" fmla="*/ 501411 h 2039827"/>
                <a:gd name="connsiteX87" fmla="*/ 1603608 w 2178135"/>
                <a:gd name="connsiteY87" fmla="*/ 489288 h 2039827"/>
                <a:gd name="connsiteX88" fmla="*/ 1529406 w 2178135"/>
                <a:gd name="connsiteY88" fmla="*/ 495232 h 2039827"/>
                <a:gd name="connsiteX89" fmla="*/ 1498514 w 2178135"/>
                <a:gd name="connsiteY89" fmla="*/ 470519 h 2039827"/>
                <a:gd name="connsiteX90" fmla="*/ 1449087 w 2178135"/>
                <a:gd name="connsiteY90" fmla="*/ 489054 h 2039827"/>
                <a:gd name="connsiteX91" fmla="*/ 1372168 w 2178135"/>
                <a:gd name="connsiteY91" fmla="*/ 433707 h 2039827"/>
                <a:gd name="connsiteX92" fmla="*/ 1300806 w 2178135"/>
                <a:gd name="connsiteY92" fmla="*/ 451984 h 2039827"/>
                <a:gd name="connsiteX93" fmla="*/ 1269914 w 2178135"/>
                <a:gd name="connsiteY93" fmla="*/ 439627 h 2039827"/>
                <a:gd name="connsiteX94" fmla="*/ 1250011 w 2178135"/>
                <a:gd name="connsiteY94" fmla="*/ 432292 h 2039827"/>
                <a:gd name="connsiteX95" fmla="*/ 1220487 w 2178135"/>
                <a:gd name="connsiteY95" fmla="*/ 396378 h 2039827"/>
                <a:gd name="connsiteX96" fmla="*/ 1153535 w 2178135"/>
                <a:gd name="connsiteY96" fmla="*/ 390478 h 2039827"/>
                <a:gd name="connsiteX97" fmla="*/ 1115454 w 2178135"/>
                <a:gd name="connsiteY97" fmla="*/ 371665 h 2039827"/>
                <a:gd name="connsiteX98" fmla="*/ 1096919 w 2178135"/>
                <a:gd name="connsiteY98" fmla="*/ 371665 h 2039827"/>
                <a:gd name="connsiteX99" fmla="*/ 1084562 w 2178135"/>
                <a:gd name="connsiteY99" fmla="*/ 359308 h 2039827"/>
                <a:gd name="connsiteX100" fmla="*/ 1072206 w 2178135"/>
                <a:gd name="connsiteY100" fmla="*/ 353130 h 2039827"/>
                <a:gd name="connsiteX101" fmla="*/ 1077975 w 2178135"/>
                <a:gd name="connsiteY101" fmla="*/ 10936 h 2039827"/>
                <a:gd name="connsiteX102" fmla="*/ 608423 w 2178135"/>
                <a:gd name="connsiteY102" fmla="*/ 0 h 2039827"/>
                <a:gd name="connsiteX0" fmla="*/ 608423 w 2178135"/>
                <a:gd name="connsiteY0" fmla="*/ 0 h 2039827"/>
                <a:gd name="connsiteX1" fmla="*/ 590292 w 2178135"/>
                <a:gd name="connsiteY1" fmla="*/ 872113 h 2039827"/>
                <a:gd name="connsiteX2" fmla="*/ 6178 w 2178135"/>
                <a:gd name="connsiteY2" fmla="*/ 841299 h 2039827"/>
                <a:gd name="connsiteX3" fmla="*/ 0 w 2178135"/>
                <a:gd name="connsiteY3" fmla="*/ 880734 h 2039827"/>
                <a:gd name="connsiteX4" fmla="*/ 58952 w 2178135"/>
                <a:gd name="connsiteY4" fmla="*/ 921540 h 2039827"/>
                <a:gd name="connsiteX5" fmla="*/ 114557 w 2178135"/>
                <a:gd name="connsiteY5" fmla="*/ 989503 h 2039827"/>
                <a:gd name="connsiteX6" fmla="*/ 163984 w 2178135"/>
                <a:gd name="connsiteY6" fmla="*/ 1063643 h 2039827"/>
                <a:gd name="connsiteX7" fmla="*/ 213411 w 2178135"/>
                <a:gd name="connsiteY7" fmla="*/ 1076000 h 2039827"/>
                <a:gd name="connsiteX8" fmla="*/ 250481 w 2178135"/>
                <a:gd name="connsiteY8" fmla="*/ 1125427 h 2039827"/>
                <a:gd name="connsiteX9" fmla="*/ 281373 w 2178135"/>
                <a:gd name="connsiteY9" fmla="*/ 1174854 h 2039827"/>
                <a:gd name="connsiteX10" fmla="*/ 306087 w 2178135"/>
                <a:gd name="connsiteY10" fmla="*/ 1230459 h 2039827"/>
                <a:gd name="connsiteX11" fmla="*/ 318444 w 2178135"/>
                <a:gd name="connsiteY11" fmla="*/ 1304600 h 2039827"/>
                <a:gd name="connsiteX12" fmla="*/ 336979 w 2178135"/>
                <a:gd name="connsiteY12" fmla="*/ 1329313 h 2039827"/>
                <a:gd name="connsiteX13" fmla="*/ 442011 w 2178135"/>
                <a:gd name="connsiteY13" fmla="*/ 1409632 h 2039827"/>
                <a:gd name="connsiteX14" fmla="*/ 448190 w 2178135"/>
                <a:gd name="connsiteY14" fmla="*/ 1384919 h 2039827"/>
                <a:gd name="connsiteX15" fmla="*/ 584114 w 2178135"/>
                <a:gd name="connsiteY15" fmla="*/ 1452881 h 2039827"/>
                <a:gd name="connsiteX16" fmla="*/ 584114 w 2178135"/>
                <a:gd name="connsiteY16" fmla="*/ 1452881 h 2039827"/>
                <a:gd name="connsiteX17" fmla="*/ 615006 w 2178135"/>
                <a:gd name="connsiteY17" fmla="*/ 1397276 h 2039827"/>
                <a:gd name="connsiteX18" fmla="*/ 670611 w 2178135"/>
                <a:gd name="connsiteY18" fmla="*/ 1329313 h 2039827"/>
                <a:gd name="connsiteX19" fmla="*/ 738573 w 2178135"/>
                <a:gd name="connsiteY19" fmla="*/ 1310778 h 2039827"/>
                <a:gd name="connsiteX20" fmla="*/ 831249 w 2178135"/>
                <a:gd name="connsiteY20" fmla="*/ 1323135 h 2039827"/>
                <a:gd name="connsiteX21" fmla="*/ 911568 w 2178135"/>
                <a:gd name="connsiteY21" fmla="*/ 1384919 h 2039827"/>
                <a:gd name="connsiteX22" fmla="*/ 967173 w 2178135"/>
                <a:gd name="connsiteY22" fmla="*/ 1465238 h 2039827"/>
                <a:gd name="connsiteX23" fmla="*/ 1022779 w 2178135"/>
                <a:gd name="connsiteY23" fmla="*/ 1545557 h 2039827"/>
                <a:gd name="connsiteX24" fmla="*/ 1072206 w 2178135"/>
                <a:gd name="connsiteY24" fmla="*/ 1632054 h 2039827"/>
                <a:gd name="connsiteX25" fmla="*/ 1127811 w 2178135"/>
                <a:gd name="connsiteY25" fmla="*/ 1700016 h 2039827"/>
                <a:gd name="connsiteX26" fmla="*/ 1177238 w 2178135"/>
                <a:gd name="connsiteY26" fmla="*/ 1737086 h 2039827"/>
                <a:gd name="connsiteX27" fmla="*/ 1208130 w 2178135"/>
                <a:gd name="connsiteY27" fmla="*/ 1817405 h 2039827"/>
                <a:gd name="connsiteX28" fmla="*/ 1232844 w 2178135"/>
                <a:gd name="connsiteY28" fmla="*/ 1879189 h 2039827"/>
                <a:gd name="connsiteX29" fmla="*/ 1257557 w 2178135"/>
                <a:gd name="connsiteY29" fmla="*/ 1940973 h 2039827"/>
                <a:gd name="connsiteX30" fmla="*/ 1288449 w 2178135"/>
                <a:gd name="connsiteY30" fmla="*/ 1984222 h 2039827"/>
                <a:gd name="connsiteX31" fmla="*/ 1350233 w 2178135"/>
                <a:gd name="connsiteY31" fmla="*/ 2008935 h 2039827"/>
                <a:gd name="connsiteX32" fmla="*/ 1449087 w 2178135"/>
                <a:gd name="connsiteY32" fmla="*/ 2027470 h 2039827"/>
                <a:gd name="connsiteX33" fmla="*/ 1523227 w 2178135"/>
                <a:gd name="connsiteY33" fmla="*/ 2039827 h 2039827"/>
                <a:gd name="connsiteX34" fmla="*/ 1615903 w 2178135"/>
                <a:gd name="connsiteY34" fmla="*/ 2039827 h 2039827"/>
                <a:gd name="connsiteX35" fmla="*/ 1597368 w 2178135"/>
                <a:gd name="connsiteY35" fmla="*/ 2027470 h 2039827"/>
                <a:gd name="connsiteX36" fmla="*/ 1597368 w 2178135"/>
                <a:gd name="connsiteY36" fmla="*/ 2027470 h 2039827"/>
                <a:gd name="connsiteX37" fmla="*/ 1585011 w 2178135"/>
                <a:gd name="connsiteY37" fmla="*/ 1959508 h 2039827"/>
                <a:gd name="connsiteX38" fmla="*/ 1560298 w 2178135"/>
                <a:gd name="connsiteY38" fmla="*/ 1928616 h 2039827"/>
                <a:gd name="connsiteX39" fmla="*/ 1554119 w 2178135"/>
                <a:gd name="connsiteY39" fmla="*/ 1891546 h 2039827"/>
                <a:gd name="connsiteX40" fmla="*/ 1535584 w 2178135"/>
                <a:gd name="connsiteY40" fmla="*/ 1848297 h 2039827"/>
                <a:gd name="connsiteX41" fmla="*/ 1547941 w 2178135"/>
                <a:gd name="connsiteY41" fmla="*/ 1817405 h 2039827"/>
                <a:gd name="connsiteX42" fmla="*/ 1541762 w 2178135"/>
                <a:gd name="connsiteY42" fmla="*/ 1798870 h 2039827"/>
                <a:gd name="connsiteX43" fmla="*/ 1498514 w 2178135"/>
                <a:gd name="connsiteY43" fmla="*/ 1774157 h 2039827"/>
                <a:gd name="connsiteX44" fmla="*/ 1547941 w 2178135"/>
                <a:gd name="connsiteY44" fmla="*/ 1743265 h 2039827"/>
                <a:gd name="connsiteX45" fmla="*/ 1554119 w 2178135"/>
                <a:gd name="connsiteY45" fmla="*/ 1730908 h 2039827"/>
                <a:gd name="connsiteX46" fmla="*/ 1560298 w 2178135"/>
                <a:gd name="connsiteY46" fmla="*/ 1700016 h 2039827"/>
                <a:gd name="connsiteX47" fmla="*/ 1535584 w 2178135"/>
                <a:gd name="connsiteY47" fmla="*/ 1669124 h 2039827"/>
                <a:gd name="connsiteX48" fmla="*/ 1560298 w 2178135"/>
                <a:gd name="connsiteY48" fmla="*/ 1669124 h 2039827"/>
                <a:gd name="connsiteX49" fmla="*/ 1585011 w 2178135"/>
                <a:gd name="connsiteY49" fmla="*/ 1650589 h 2039827"/>
                <a:gd name="connsiteX50" fmla="*/ 1560298 w 2178135"/>
                <a:gd name="connsiteY50" fmla="*/ 1594984 h 2039827"/>
                <a:gd name="connsiteX51" fmla="*/ 1560298 w 2178135"/>
                <a:gd name="connsiteY51" fmla="*/ 1594984 h 2039827"/>
                <a:gd name="connsiteX52" fmla="*/ 1628260 w 2178135"/>
                <a:gd name="connsiteY52" fmla="*/ 1594984 h 2039827"/>
                <a:gd name="connsiteX53" fmla="*/ 1640617 w 2178135"/>
                <a:gd name="connsiteY53" fmla="*/ 1582627 h 2039827"/>
                <a:gd name="connsiteX54" fmla="*/ 1659152 w 2178135"/>
                <a:gd name="connsiteY54" fmla="*/ 1533200 h 2039827"/>
                <a:gd name="connsiteX55" fmla="*/ 1696222 w 2178135"/>
                <a:gd name="connsiteY55" fmla="*/ 1533200 h 2039827"/>
                <a:gd name="connsiteX56" fmla="*/ 1714757 w 2178135"/>
                <a:gd name="connsiteY56" fmla="*/ 1533200 h 2039827"/>
                <a:gd name="connsiteX57" fmla="*/ 1714757 w 2178135"/>
                <a:gd name="connsiteY57" fmla="*/ 1502308 h 2039827"/>
                <a:gd name="connsiteX58" fmla="*/ 1708579 w 2178135"/>
                <a:gd name="connsiteY58" fmla="*/ 1483773 h 2039827"/>
                <a:gd name="connsiteX59" fmla="*/ 1708579 w 2178135"/>
                <a:gd name="connsiteY59" fmla="*/ 1483773 h 2039827"/>
                <a:gd name="connsiteX60" fmla="*/ 1782719 w 2178135"/>
                <a:gd name="connsiteY60" fmla="*/ 1489951 h 2039827"/>
                <a:gd name="connsiteX61" fmla="*/ 1844503 w 2178135"/>
                <a:gd name="connsiteY61" fmla="*/ 1477595 h 2039827"/>
                <a:gd name="connsiteX62" fmla="*/ 1906287 w 2178135"/>
                <a:gd name="connsiteY62" fmla="*/ 1421989 h 2039827"/>
                <a:gd name="connsiteX63" fmla="*/ 1906287 w 2178135"/>
                <a:gd name="connsiteY63" fmla="*/ 1378740 h 2039827"/>
                <a:gd name="connsiteX64" fmla="*/ 1955714 w 2178135"/>
                <a:gd name="connsiteY64" fmla="*/ 1347849 h 2039827"/>
                <a:gd name="connsiteX65" fmla="*/ 1949535 w 2178135"/>
                <a:gd name="connsiteY65" fmla="*/ 1286065 h 2039827"/>
                <a:gd name="connsiteX66" fmla="*/ 1992784 w 2178135"/>
                <a:gd name="connsiteY66" fmla="*/ 1267530 h 2039827"/>
                <a:gd name="connsiteX67" fmla="*/ 2017498 w 2178135"/>
                <a:gd name="connsiteY67" fmla="*/ 1329313 h 2039827"/>
                <a:gd name="connsiteX68" fmla="*/ 2153422 w 2178135"/>
                <a:gd name="connsiteY68" fmla="*/ 1255173 h 2039827"/>
                <a:gd name="connsiteX69" fmla="*/ 2165779 w 2178135"/>
                <a:gd name="connsiteY69" fmla="*/ 1168676 h 2039827"/>
                <a:gd name="connsiteX70" fmla="*/ 2153422 w 2178135"/>
                <a:gd name="connsiteY70" fmla="*/ 1131605 h 2039827"/>
                <a:gd name="connsiteX71" fmla="*/ 2147244 w 2178135"/>
                <a:gd name="connsiteY71" fmla="*/ 1094535 h 2039827"/>
                <a:gd name="connsiteX72" fmla="*/ 2159600 w 2178135"/>
                <a:gd name="connsiteY72" fmla="*/ 1051286 h 2039827"/>
                <a:gd name="connsiteX73" fmla="*/ 2178135 w 2178135"/>
                <a:gd name="connsiteY73" fmla="*/ 1014216 h 2039827"/>
                <a:gd name="connsiteX74" fmla="*/ 2141065 w 2178135"/>
                <a:gd name="connsiteY74" fmla="*/ 903005 h 2039827"/>
                <a:gd name="connsiteX75" fmla="*/ 2110173 w 2178135"/>
                <a:gd name="connsiteY75" fmla="*/ 872113 h 2039827"/>
                <a:gd name="connsiteX76" fmla="*/ 2085460 w 2178135"/>
                <a:gd name="connsiteY76" fmla="*/ 791795 h 2039827"/>
                <a:gd name="connsiteX77" fmla="*/ 2073103 w 2178135"/>
                <a:gd name="connsiteY77" fmla="*/ 618800 h 2039827"/>
                <a:gd name="connsiteX78" fmla="*/ 2060746 w 2178135"/>
                <a:gd name="connsiteY78" fmla="*/ 519946 h 2039827"/>
                <a:gd name="connsiteX79" fmla="*/ 2042211 w 2178135"/>
                <a:gd name="connsiteY79" fmla="*/ 501411 h 2039827"/>
                <a:gd name="connsiteX80" fmla="*/ 1992784 w 2178135"/>
                <a:gd name="connsiteY80" fmla="*/ 526124 h 2039827"/>
                <a:gd name="connsiteX81" fmla="*/ 1881573 w 2178135"/>
                <a:gd name="connsiteY81" fmla="*/ 470519 h 2039827"/>
                <a:gd name="connsiteX82" fmla="*/ 1844503 w 2178135"/>
                <a:gd name="connsiteY82" fmla="*/ 470519 h 2039827"/>
                <a:gd name="connsiteX83" fmla="*/ 1776541 w 2178135"/>
                <a:gd name="connsiteY83" fmla="*/ 464340 h 2039827"/>
                <a:gd name="connsiteX84" fmla="*/ 1702400 w 2178135"/>
                <a:gd name="connsiteY84" fmla="*/ 519946 h 2039827"/>
                <a:gd name="connsiteX85" fmla="*/ 1640617 w 2178135"/>
                <a:gd name="connsiteY85" fmla="*/ 489054 h 2039827"/>
                <a:gd name="connsiteX86" fmla="*/ 1603546 w 2178135"/>
                <a:gd name="connsiteY86" fmla="*/ 501411 h 2039827"/>
                <a:gd name="connsiteX87" fmla="*/ 1603608 w 2178135"/>
                <a:gd name="connsiteY87" fmla="*/ 489288 h 2039827"/>
                <a:gd name="connsiteX88" fmla="*/ 1529406 w 2178135"/>
                <a:gd name="connsiteY88" fmla="*/ 495232 h 2039827"/>
                <a:gd name="connsiteX89" fmla="*/ 1498514 w 2178135"/>
                <a:gd name="connsiteY89" fmla="*/ 470519 h 2039827"/>
                <a:gd name="connsiteX90" fmla="*/ 1451525 w 2178135"/>
                <a:gd name="connsiteY90" fmla="*/ 481697 h 2039827"/>
                <a:gd name="connsiteX91" fmla="*/ 1372168 w 2178135"/>
                <a:gd name="connsiteY91" fmla="*/ 433707 h 2039827"/>
                <a:gd name="connsiteX92" fmla="*/ 1300806 w 2178135"/>
                <a:gd name="connsiteY92" fmla="*/ 451984 h 2039827"/>
                <a:gd name="connsiteX93" fmla="*/ 1269914 w 2178135"/>
                <a:gd name="connsiteY93" fmla="*/ 439627 h 2039827"/>
                <a:gd name="connsiteX94" fmla="*/ 1250011 w 2178135"/>
                <a:gd name="connsiteY94" fmla="*/ 432292 h 2039827"/>
                <a:gd name="connsiteX95" fmla="*/ 1220487 w 2178135"/>
                <a:gd name="connsiteY95" fmla="*/ 396378 h 2039827"/>
                <a:gd name="connsiteX96" fmla="*/ 1153535 w 2178135"/>
                <a:gd name="connsiteY96" fmla="*/ 390478 h 2039827"/>
                <a:gd name="connsiteX97" fmla="*/ 1115454 w 2178135"/>
                <a:gd name="connsiteY97" fmla="*/ 371665 h 2039827"/>
                <a:gd name="connsiteX98" fmla="*/ 1096919 w 2178135"/>
                <a:gd name="connsiteY98" fmla="*/ 371665 h 2039827"/>
                <a:gd name="connsiteX99" fmla="*/ 1084562 w 2178135"/>
                <a:gd name="connsiteY99" fmla="*/ 359308 h 2039827"/>
                <a:gd name="connsiteX100" fmla="*/ 1072206 w 2178135"/>
                <a:gd name="connsiteY100" fmla="*/ 353130 h 2039827"/>
                <a:gd name="connsiteX101" fmla="*/ 1077975 w 2178135"/>
                <a:gd name="connsiteY101" fmla="*/ 10936 h 2039827"/>
                <a:gd name="connsiteX102" fmla="*/ 608423 w 2178135"/>
                <a:gd name="connsiteY102" fmla="*/ 0 h 2039827"/>
                <a:gd name="connsiteX0" fmla="*/ 608423 w 2178135"/>
                <a:gd name="connsiteY0" fmla="*/ 0 h 2039827"/>
                <a:gd name="connsiteX1" fmla="*/ 590292 w 2178135"/>
                <a:gd name="connsiteY1" fmla="*/ 872113 h 2039827"/>
                <a:gd name="connsiteX2" fmla="*/ 6178 w 2178135"/>
                <a:gd name="connsiteY2" fmla="*/ 841299 h 2039827"/>
                <a:gd name="connsiteX3" fmla="*/ 0 w 2178135"/>
                <a:gd name="connsiteY3" fmla="*/ 880734 h 2039827"/>
                <a:gd name="connsiteX4" fmla="*/ 58952 w 2178135"/>
                <a:gd name="connsiteY4" fmla="*/ 921540 h 2039827"/>
                <a:gd name="connsiteX5" fmla="*/ 114557 w 2178135"/>
                <a:gd name="connsiteY5" fmla="*/ 989503 h 2039827"/>
                <a:gd name="connsiteX6" fmla="*/ 163984 w 2178135"/>
                <a:gd name="connsiteY6" fmla="*/ 1063643 h 2039827"/>
                <a:gd name="connsiteX7" fmla="*/ 213411 w 2178135"/>
                <a:gd name="connsiteY7" fmla="*/ 1076000 h 2039827"/>
                <a:gd name="connsiteX8" fmla="*/ 250481 w 2178135"/>
                <a:gd name="connsiteY8" fmla="*/ 1125427 h 2039827"/>
                <a:gd name="connsiteX9" fmla="*/ 281373 w 2178135"/>
                <a:gd name="connsiteY9" fmla="*/ 1174854 h 2039827"/>
                <a:gd name="connsiteX10" fmla="*/ 306087 w 2178135"/>
                <a:gd name="connsiteY10" fmla="*/ 1230459 h 2039827"/>
                <a:gd name="connsiteX11" fmla="*/ 318444 w 2178135"/>
                <a:gd name="connsiteY11" fmla="*/ 1304600 h 2039827"/>
                <a:gd name="connsiteX12" fmla="*/ 336979 w 2178135"/>
                <a:gd name="connsiteY12" fmla="*/ 1329313 h 2039827"/>
                <a:gd name="connsiteX13" fmla="*/ 442011 w 2178135"/>
                <a:gd name="connsiteY13" fmla="*/ 1409632 h 2039827"/>
                <a:gd name="connsiteX14" fmla="*/ 448190 w 2178135"/>
                <a:gd name="connsiteY14" fmla="*/ 1384919 h 2039827"/>
                <a:gd name="connsiteX15" fmla="*/ 584114 w 2178135"/>
                <a:gd name="connsiteY15" fmla="*/ 1452881 h 2039827"/>
                <a:gd name="connsiteX16" fmla="*/ 584114 w 2178135"/>
                <a:gd name="connsiteY16" fmla="*/ 1452881 h 2039827"/>
                <a:gd name="connsiteX17" fmla="*/ 615006 w 2178135"/>
                <a:gd name="connsiteY17" fmla="*/ 1397276 h 2039827"/>
                <a:gd name="connsiteX18" fmla="*/ 670611 w 2178135"/>
                <a:gd name="connsiteY18" fmla="*/ 1329313 h 2039827"/>
                <a:gd name="connsiteX19" fmla="*/ 738573 w 2178135"/>
                <a:gd name="connsiteY19" fmla="*/ 1310778 h 2039827"/>
                <a:gd name="connsiteX20" fmla="*/ 831249 w 2178135"/>
                <a:gd name="connsiteY20" fmla="*/ 1323135 h 2039827"/>
                <a:gd name="connsiteX21" fmla="*/ 911568 w 2178135"/>
                <a:gd name="connsiteY21" fmla="*/ 1384919 h 2039827"/>
                <a:gd name="connsiteX22" fmla="*/ 967173 w 2178135"/>
                <a:gd name="connsiteY22" fmla="*/ 1465238 h 2039827"/>
                <a:gd name="connsiteX23" fmla="*/ 1022779 w 2178135"/>
                <a:gd name="connsiteY23" fmla="*/ 1545557 h 2039827"/>
                <a:gd name="connsiteX24" fmla="*/ 1072206 w 2178135"/>
                <a:gd name="connsiteY24" fmla="*/ 1632054 h 2039827"/>
                <a:gd name="connsiteX25" fmla="*/ 1127811 w 2178135"/>
                <a:gd name="connsiteY25" fmla="*/ 1700016 h 2039827"/>
                <a:gd name="connsiteX26" fmla="*/ 1177238 w 2178135"/>
                <a:gd name="connsiteY26" fmla="*/ 1737086 h 2039827"/>
                <a:gd name="connsiteX27" fmla="*/ 1208130 w 2178135"/>
                <a:gd name="connsiteY27" fmla="*/ 1817405 h 2039827"/>
                <a:gd name="connsiteX28" fmla="*/ 1232844 w 2178135"/>
                <a:gd name="connsiteY28" fmla="*/ 1879189 h 2039827"/>
                <a:gd name="connsiteX29" fmla="*/ 1257557 w 2178135"/>
                <a:gd name="connsiteY29" fmla="*/ 1940973 h 2039827"/>
                <a:gd name="connsiteX30" fmla="*/ 1288449 w 2178135"/>
                <a:gd name="connsiteY30" fmla="*/ 1984222 h 2039827"/>
                <a:gd name="connsiteX31" fmla="*/ 1350233 w 2178135"/>
                <a:gd name="connsiteY31" fmla="*/ 2008935 h 2039827"/>
                <a:gd name="connsiteX32" fmla="*/ 1449087 w 2178135"/>
                <a:gd name="connsiteY32" fmla="*/ 2027470 h 2039827"/>
                <a:gd name="connsiteX33" fmla="*/ 1523227 w 2178135"/>
                <a:gd name="connsiteY33" fmla="*/ 2039827 h 2039827"/>
                <a:gd name="connsiteX34" fmla="*/ 1615903 w 2178135"/>
                <a:gd name="connsiteY34" fmla="*/ 2039827 h 2039827"/>
                <a:gd name="connsiteX35" fmla="*/ 1597368 w 2178135"/>
                <a:gd name="connsiteY35" fmla="*/ 2027470 h 2039827"/>
                <a:gd name="connsiteX36" fmla="*/ 1597368 w 2178135"/>
                <a:gd name="connsiteY36" fmla="*/ 2027470 h 2039827"/>
                <a:gd name="connsiteX37" fmla="*/ 1585011 w 2178135"/>
                <a:gd name="connsiteY37" fmla="*/ 1959508 h 2039827"/>
                <a:gd name="connsiteX38" fmla="*/ 1560298 w 2178135"/>
                <a:gd name="connsiteY38" fmla="*/ 1928616 h 2039827"/>
                <a:gd name="connsiteX39" fmla="*/ 1554119 w 2178135"/>
                <a:gd name="connsiteY39" fmla="*/ 1891546 h 2039827"/>
                <a:gd name="connsiteX40" fmla="*/ 1535584 w 2178135"/>
                <a:gd name="connsiteY40" fmla="*/ 1848297 h 2039827"/>
                <a:gd name="connsiteX41" fmla="*/ 1547941 w 2178135"/>
                <a:gd name="connsiteY41" fmla="*/ 1817405 h 2039827"/>
                <a:gd name="connsiteX42" fmla="*/ 1541762 w 2178135"/>
                <a:gd name="connsiteY42" fmla="*/ 1798870 h 2039827"/>
                <a:gd name="connsiteX43" fmla="*/ 1498514 w 2178135"/>
                <a:gd name="connsiteY43" fmla="*/ 1774157 h 2039827"/>
                <a:gd name="connsiteX44" fmla="*/ 1547941 w 2178135"/>
                <a:gd name="connsiteY44" fmla="*/ 1743265 h 2039827"/>
                <a:gd name="connsiteX45" fmla="*/ 1554119 w 2178135"/>
                <a:gd name="connsiteY45" fmla="*/ 1730908 h 2039827"/>
                <a:gd name="connsiteX46" fmla="*/ 1560298 w 2178135"/>
                <a:gd name="connsiteY46" fmla="*/ 1700016 h 2039827"/>
                <a:gd name="connsiteX47" fmla="*/ 1535584 w 2178135"/>
                <a:gd name="connsiteY47" fmla="*/ 1669124 h 2039827"/>
                <a:gd name="connsiteX48" fmla="*/ 1560298 w 2178135"/>
                <a:gd name="connsiteY48" fmla="*/ 1669124 h 2039827"/>
                <a:gd name="connsiteX49" fmla="*/ 1585011 w 2178135"/>
                <a:gd name="connsiteY49" fmla="*/ 1650589 h 2039827"/>
                <a:gd name="connsiteX50" fmla="*/ 1560298 w 2178135"/>
                <a:gd name="connsiteY50" fmla="*/ 1594984 h 2039827"/>
                <a:gd name="connsiteX51" fmla="*/ 1560298 w 2178135"/>
                <a:gd name="connsiteY51" fmla="*/ 1594984 h 2039827"/>
                <a:gd name="connsiteX52" fmla="*/ 1628260 w 2178135"/>
                <a:gd name="connsiteY52" fmla="*/ 1594984 h 2039827"/>
                <a:gd name="connsiteX53" fmla="*/ 1640617 w 2178135"/>
                <a:gd name="connsiteY53" fmla="*/ 1582627 h 2039827"/>
                <a:gd name="connsiteX54" fmla="*/ 1659152 w 2178135"/>
                <a:gd name="connsiteY54" fmla="*/ 1533200 h 2039827"/>
                <a:gd name="connsiteX55" fmla="*/ 1696222 w 2178135"/>
                <a:gd name="connsiteY55" fmla="*/ 1533200 h 2039827"/>
                <a:gd name="connsiteX56" fmla="*/ 1714757 w 2178135"/>
                <a:gd name="connsiteY56" fmla="*/ 1533200 h 2039827"/>
                <a:gd name="connsiteX57" fmla="*/ 1714757 w 2178135"/>
                <a:gd name="connsiteY57" fmla="*/ 1502308 h 2039827"/>
                <a:gd name="connsiteX58" fmla="*/ 1708579 w 2178135"/>
                <a:gd name="connsiteY58" fmla="*/ 1483773 h 2039827"/>
                <a:gd name="connsiteX59" fmla="*/ 1708579 w 2178135"/>
                <a:gd name="connsiteY59" fmla="*/ 1483773 h 2039827"/>
                <a:gd name="connsiteX60" fmla="*/ 1782719 w 2178135"/>
                <a:gd name="connsiteY60" fmla="*/ 1489951 h 2039827"/>
                <a:gd name="connsiteX61" fmla="*/ 1844503 w 2178135"/>
                <a:gd name="connsiteY61" fmla="*/ 1477595 h 2039827"/>
                <a:gd name="connsiteX62" fmla="*/ 1906287 w 2178135"/>
                <a:gd name="connsiteY62" fmla="*/ 1421989 h 2039827"/>
                <a:gd name="connsiteX63" fmla="*/ 1906287 w 2178135"/>
                <a:gd name="connsiteY63" fmla="*/ 1378740 h 2039827"/>
                <a:gd name="connsiteX64" fmla="*/ 1955714 w 2178135"/>
                <a:gd name="connsiteY64" fmla="*/ 1347849 h 2039827"/>
                <a:gd name="connsiteX65" fmla="*/ 1949535 w 2178135"/>
                <a:gd name="connsiteY65" fmla="*/ 1286065 h 2039827"/>
                <a:gd name="connsiteX66" fmla="*/ 1992784 w 2178135"/>
                <a:gd name="connsiteY66" fmla="*/ 1267530 h 2039827"/>
                <a:gd name="connsiteX67" fmla="*/ 2017498 w 2178135"/>
                <a:gd name="connsiteY67" fmla="*/ 1329313 h 2039827"/>
                <a:gd name="connsiteX68" fmla="*/ 2153422 w 2178135"/>
                <a:gd name="connsiteY68" fmla="*/ 1255173 h 2039827"/>
                <a:gd name="connsiteX69" fmla="*/ 2165779 w 2178135"/>
                <a:gd name="connsiteY69" fmla="*/ 1168676 h 2039827"/>
                <a:gd name="connsiteX70" fmla="*/ 2153422 w 2178135"/>
                <a:gd name="connsiteY70" fmla="*/ 1131605 h 2039827"/>
                <a:gd name="connsiteX71" fmla="*/ 2147244 w 2178135"/>
                <a:gd name="connsiteY71" fmla="*/ 1094535 h 2039827"/>
                <a:gd name="connsiteX72" fmla="*/ 2159600 w 2178135"/>
                <a:gd name="connsiteY72" fmla="*/ 1051286 h 2039827"/>
                <a:gd name="connsiteX73" fmla="*/ 2178135 w 2178135"/>
                <a:gd name="connsiteY73" fmla="*/ 1014216 h 2039827"/>
                <a:gd name="connsiteX74" fmla="*/ 2141065 w 2178135"/>
                <a:gd name="connsiteY74" fmla="*/ 903005 h 2039827"/>
                <a:gd name="connsiteX75" fmla="*/ 2110173 w 2178135"/>
                <a:gd name="connsiteY75" fmla="*/ 872113 h 2039827"/>
                <a:gd name="connsiteX76" fmla="*/ 2085460 w 2178135"/>
                <a:gd name="connsiteY76" fmla="*/ 791795 h 2039827"/>
                <a:gd name="connsiteX77" fmla="*/ 2073103 w 2178135"/>
                <a:gd name="connsiteY77" fmla="*/ 618800 h 2039827"/>
                <a:gd name="connsiteX78" fmla="*/ 2060746 w 2178135"/>
                <a:gd name="connsiteY78" fmla="*/ 519946 h 2039827"/>
                <a:gd name="connsiteX79" fmla="*/ 2042211 w 2178135"/>
                <a:gd name="connsiteY79" fmla="*/ 501411 h 2039827"/>
                <a:gd name="connsiteX80" fmla="*/ 1992784 w 2178135"/>
                <a:gd name="connsiteY80" fmla="*/ 526124 h 2039827"/>
                <a:gd name="connsiteX81" fmla="*/ 1884028 w 2178135"/>
                <a:gd name="connsiteY81" fmla="*/ 453649 h 2039827"/>
                <a:gd name="connsiteX82" fmla="*/ 1844503 w 2178135"/>
                <a:gd name="connsiteY82" fmla="*/ 470519 h 2039827"/>
                <a:gd name="connsiteX83" fmla="*/ 1776541 w 2178135"/>
                <a:gd name="connsiteY83" fmla="*/ 464340 h 2039827"/>
                <a:gd name="connsiteX84" fmla="*/ 1702400 w 2178135"/>
                <a:gd name="connsiteY84" fmla="*/ 519946 h 2039827"/>
                <a:gd name="connsiteX85" fmla="*/ 1640617 w 2178135"/>
                <a:gd name="connsiteY85" fmla="*/ 489054 h 2039827"/>
                <a:gd name="connsiteX86" fmla="*/ 1603546 w 2178135"/>
                <a:gd name="connsiteY86" fmla="*/ 501411 h 2039827"/>
                <a:gd name="connsiteX87" fmla="*/ 1603608 w 2178135"/>
                <a:gd name="connsiteY87" fmla="*/ 489288 h 2039827"/>
                <a:gd name="connsiteX88" fmla="*/ 1529406 w 2178135"/>
                <a:gd name="connsiteY88" fmla="*/ 495232 h 2039827"/>
                <a:gd name="connsiteX89" fmla="*/ 1498514 w 2178135"/>
                <a:gd name="connsiteY89" fmla="*/ 470519 h 2039827"/>
                <a:gd name="connsiteX90" fmla="*/ 1451525 w 2178135"/>
                <a:gd name="connsiteY90" fmla="*/ 481697 h 2039827"/>
                <a:gd name="connsiteX91" fmla="*/ 1372168 w 2178135"/>
                <a:gd name="connsiteY91" fmla="*/ 433707 h 2039827"/>
                <a:gd name="connsiteX92" fmla="*/ 1300806 w 2178135"/>
                <a:gd name="connsiteY92" fmla="*/ 451984 h 2039827"/>
                <a:gd name="connsiteX93" fmla="*/ 1269914 w 2178135"/>
                <a:gd name="connsiteY93" fmla="*/ 439627 h 2039827"/>
                <a:gd name="connsiteX94" fmla="*/ 1250011 w 2178135"/>
                <a:gd name="connsiteY94" fmla="*/ 432292 h 2039827"/>
                <a:gd name="connsiteX95" fmla="*/ 1220487 w 2178135"/>
                <a:gd name="connsiteY95" fmla="*/ 396378 h 2039827"/>
                <a:gd name="connsiteX96" fmla="*/ 1153535 w 2178135"/>
                <a:gd name="connsiteY96" fmla="*/ 390478 h 2039827"/>
                <a:gd name="connsiteX97" fmla="*/ 1115454 w 2178135"/>
                <a:gd name="connsiteY97" fmla="*/ 371665 h 2039827"/>
                <a:gd name="connsiteX98" fmla="*/ 1096919 w 2178135"/>
                <a:gd name="connsiteY98" fmla="*/ 371665 h 2039827"/>
                <a:gd name="connsiteX99" fmla="*/ 1084562 w 2178135"/>
                <a:gd name="connsiteY99" fmla="*/ 359308 h 2039827"/>
                <a:gd name="connsiteX100" fmla="*/ 1072206 w 2178135"/>
                <a:gd name="connsiteY100" fmla="*/ 353130 h 2039827"/>
                <a:gd name="connsiteX101" fmla="*/ 1077975 w 2178135"/>
                <a:gd name="connsiteY101" fmla="*/ 10936 h 2039827"/>
                <a:gd name="connsiteX102" fmla="*/ 608423 w 2178135"/>
                <a:gd name="connsiteY102" fmla="*/ 0 h 2039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2178135" h="2039827">
                  <a:moveTo>
                    <a:pt x="608423" y="0"/>
                  </a:moveTo>
                  <a:cubicBezTo>
                    <a:pt x="606363" y="288324"/>
                    <a:pt x="592352" y="583789"/>
                    <a:pt x="590292" y="872113"/>
                  </a:cubicBezTo>
                  <a:lnTo>
                    <a:pt x="6178" y="841299"/>
                  </a:lnTo>
                  <a:lnTo>
                    <a:pt x="0" y="880734"/>
                  </a:lnTo>
                  <a:lnTo>
                    <a:pt x="58952" y="921540"/>
                  </a:lnTo>
                  <a:lnTo>
                    <a:pt x="114557" y="989503"/>
                  </a:lnTo>
                  <a:lnTo>
                    <a:pt x="163984" y="1063643"/>
                  </a:lnTo>
                  <a:lnTo>
                    <a:pt x="213411" y="1076000"/>
                  </a:lnTo>
                  <a:lnTo>
                    <a:pt x="250481" y="1125427"/>
                  </a:lnTo>
                  <a:lnTo>
                    <a:pt x="281373" y="1174854"/>
                  </a:lnTo>
                  <a:lnTo>
                    <a:pt x="306087" y="1230459"/>
                  </a:lnTo>
                  <a:lnTo>
                    <a:pt x="318444" y="1304600"/>
                  </a:lnTo>
                  <a:lnTo>
                    <a:pt x="336979" y="1329313"/>
                  </a:lnTo>
                  <a:lnTo>
                    <a:pt x="442011" y="1409632"/>
                  </a:lnTo>
                  <a:lnTo>
                    <a:pt x="448190" y="1384919"/>
                  </a:lnTo>
                  <a:lnTo>
                    <a:pt x="584114" y="1452881"/>
                  </a:lnTo>
                  <a:lnTo>
                    <a:pt x="584114" y="1452881"/>
                  </a:lnTo>
                  <a:lnTo>
                    <a:pt x="615006" y="1397276"/>
                  </a:lnTo>
                  <a:lnTo>
                    <a:pt x="670611" y="1329313"/>
                  </a:lnTo>
                  <a:lnTo>
                    <a:pt x="738573" y="1310778"/>
                  </a:lnTo>
                  <a:lnTo>
                    <a:pt x="831249" y="1323135"/>
                  </a:lnTo>
                  <a:lnTo>
                    <a:pt x="911568" y="1384919"/>
                  </a:lnTo>
                  <a:lnTo>
                    <a:pt x="967173" y="1465238"/>
                  </a:lnTo>
                  <a:lnTo>
                    <a:pt x="1022779" y="1545557"/>
                  </a:lnTo>
                  <a:lnTo>
                    <a:pt x="1072206" y="1632054"/>
                  </a:lnTo>
                  <a:lnTo>
                    <a:pt x="1127811" y="1700016"/>
                  </a:lnTo>
                  <a:lnTo>
                    <a:pt x="1177238" y="1737086"/>
                  </a:lnTo>
                  <a:lnTo>
                    <a:pt x="1208130" y="1817405"/>
                  </a:lnTo>
                  <a:lnTo>
                    <a:pt x="1232844" y="1879189"/>
                  </a:lnTo>
                  <a:lnTo>
                    <a:pt x="1257557" y="1940973"/>
                  </a:lnTo>
                  <a:lnTo>
                    <a:pt x="1288449" y="1984222"/>
                  </a:lnTo>
                  <a:lnTo>
                    <a:pt x="1350233" y="2008935"/>
                  </a:lnTo>
                  <a:lnTo>
                    <a:pt x="1449087" y="2027470"/>
                  </a:lnTo>
                  <a:lnTo>
                    <a:pt x="1523227" y="2039827"/>
                  </a:lnTo>
                  <a:lnTo>
                    <a:pt x="1615903" y="2039827"/>
                  </a:lnTo>
                  <a:lnTo>
                    <a:pt x="1597368" y="2027470"/>
                  </a:lnTo>
                  <a:lnTo>
                    <a:pt x="1597368" y="2027470"/>
                  </a:lnTo>
                  <a:lnTo>
                    <a:pt x="1585011" y="1959508"/>
                  </a:lnTo>
                  <a:lnTo>
                    <a:pt x="1560298" y="1928616"/>
                  </a:lnTo>
                  <a:lnTo>
                    <a:pt x="1554119" y="1891546"/>
                  </a:lnTo>
                  <a:lnTo>
                    <a:pt x="1535584" y="1848297"/>
                  </a:lnTo>
                  <a:lnTo>
                    <a:pt x="1547941" y="1817405"/>
                  </a:lnTo>
                  <a:lnTo>
                    <a:pt x="1541762" y="1798870"/>
                  </a:lnTo>
                  <a:lnTo>
                    <a:pt x="1498514" y="1774157"/>
                  </a:lnTo>
                  <a:lnTo>
                    <a:pt x="1547941" y="1743265"/>
                  </a:lnTo>
                  <a:lnTo>
                    <a:pt x="1554119" y="1730908"/>
                  </a:lnTo>
                  <a:lnTo>
                    <a:pt x="1560298" y="1700016"/>
                  </a:lnTo>
                  <a:lnTo>
                    <a:pt x="1535584" y="1669124"/>
                  </a:lnTo>
                  <a:lnTo>
                    <a:pt x="1560298" y="1669124"/>
                  </a:lnTo>
                  <a:lnTo>
                    <a:pt x="1585011" y="1650589"/>
                  </a:lnTo>
                  <a:lnTo>
                    <a:pt x="1560298" y="1594984"/>
                  </a:lnTo>
                  <a:lnTo>
                    <a:pt x="1560298" y="1594984"/>
                  </a:lnTo>
                  <a:lnTo>
                    <a:pt x="1628260" y="1594984"/>
                  </a:lnTo>
                  <a:lnTo>
                    <a:pt x="1640617" y="1582627"/>
                  </a:lnTo>
                  <a:lnTo>
                    <a:pt x="1659152" y="1533200"/>
                  </a:lnTo>
                  <a:lnTo>
                    <a:pt x="1696222" y="1533200"/>
                  </a:lnTo>
                  <a:lnTo>
                    <a:pt x="1714757" y="1533200"/>
                  </a:lnTo>
                  <a:lnTo>
                    <a:pt x="1714757" y="1502308"/>
                  </a:lnTo>
                  <a:lnTo>
                    <a:pt x="1708579" y="1483773"/>
                  </a:lnTo>
                  <a:lnTo>
                    <a:pt x="1708579" y="1483773"/>
                  </a:lnTo>
                  <a:lnTo>
                    <a:pt x="1782719" y="1489951"/>
                  </a:lnTo>
                  <a:lnTo>
                    <a:pt x="1844503" y="1477595"/>
                  </a:lnTo>
                  <a:lnTo>
                    <a:pt x="1906287" y="1421989"/>
                  </a:lnTo>
                  <a:lnTo>
                    <a:pt x="1906287" y="1378740"/>
                  </a:lnTo>
                  <a:lnTo>
                    <a:pt x="1955714" y="1347849"/>
                  </a:lnTo>
                  <a:lnTo>
                    <a:pt x="1949535" y="1286065"/>
                  </a:lnTo>
                  <a:lnTo>
                    <a:pt x="1992784" y="1267530"/>
                  </a:lnTo>
                  <a:lnTo>
                    <a:pt x="2017498" y="1329313"/>
                  </a:lnTo>
                  <a:lnTo>
                    <a:pt x="2153422" y="1255173"/>
                  </a:lnTo>
                  <a:lnTo>
                    <a:pt x="2165779" y="1168676"/>
                  </a:lnTo>
                  <a:lnTo>
                    <a:pt x="2153422" y="1131605"/>
                  </a:lnTo>
                  <a:lnTo>
                    <a:pt x="2147244" y="1094535"/>
                  </a:lnTo>
                  <a:lnTo>
                    <a:pt x="2159600" y="1051286"/>
                  </a:lnTo>
                  <a:lnTo>
                    <a:pt x="2178135" y="1014216"/>
                  </a:lnTo>
                  <a:lnTo>
                    <a:pt x="2141065" y="903005"/>
                  </a:lnTo>
                  <a:lnTo>
                    <a:pt x="2110173" y="872113"/>
                  </a:lnTo>
                  <a:lnTo>
                    <a:pt x="2085460" y="791795"/>
                  </a:lnTo>
                  <a:lnTo>
                    <a:pt x="2073103" y="618800"/>
                  </a:lnTo>
                  <a:lnTo>
                    <a:pt x="2060746" y="519946"/>
                  </a:lnTo>
                  <a:lnTo>
                    <a:pt x="2042211" y="501411"/>
                  </a:lnTo>
                  <a:lnTo>
                    <a:pt x="1992784" y="526124"/>
                  </a:lnTo>
                  <a:lnTo>
                    <a:pt x="1884028" y="453649"/>
                  </a:lnTo>
                  <a:lnTo>
                    <a:pt x="1844503" y="470519"/>
                  </a:lnTo>
                  <a:lnTo>
                    <a:pt x="1776541" y="464340"/>
                  </a:lnTo>
                  <a:lnTo>
                    <a:pt x="1702400" y="519946"/>
                  </a:lnTo>
                  <a:lnTo>
                    <a:pt x="1640617" y="489054"/>
                  </a:lnTo>
                  <a:lnTo>
                    <a:pt x="1603546" y="501411"/>
                  </a:lnTo>
                  <a:cubicBezTo>
                    <a:pt x="1603567" y="497370"/>
                    <a:pt x="1603587" y="493329"/>
                    <a:pt x="1603608" y="489288"/>
                  </a:cubicBezTo>
                  <a:lnTo>
                    <a:pt x="1529406" y="495232"/>
                  </a:lnTo>
                  <a:lnTo>
                    <a:pt x="1498514" y="470519"/>
                  </a:lnTo>
                  <a:lnTo>
                    <a:pt x="1451525" y="481697"/>
                  </a:lnTo>
                  <a:lnTo>
                    <a:pt x="1372168" y="433707"/>
                  </a:lnTo>
                  <a:lnTo>
                    <a:pt x="1300806" y="451984"/>
                  </a:lnTo>
                  <a:lnTo>
                    <a:pt x="1269914" y="439627"/>
                  </a:lnTo>
                  <a:lnTo>
                    <a:pt x="1250011" y="432292"/>
                  </a:lnTo>
                  <a:lnTo>
                    <a:pt x="1220487" y="396378"/>
                  </a:lnTo>
                  <a:lnTo>
                    <a:pt x="1153535" y="390478"/>
                  </a:lnTo>
                  <a:lnTo>
                    <a:pt x="1115454" y="371665"/>
                  </a:lnTo>
                  <a:lnTo>
                    <a:pt x="1096919" y="371665"/>
                  </a:lnTo>
                  <a:lnTo>
                    <a:pt x="1084562" y="359308"/>
                  </a:lnTo>
                  <a:lnTo>
                    <a:pt x="1072206" y="353130"/>
                  </a:lnTo>
                  <a:lnTo>
                    <a:pt x="1077975" y="10936"/>
                  </a:lnTo>
                  <a:lnTo>
                    <a:pt x="608423" y="0"/>
                  </a:lnTo>
                  <a:close/>
                </a:path>
              </a:pathLst>
            </a:custGeom>
            <a:solidFill>
              <a:schemeClr val="accent1"/>
            </a:solidFill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 dirty="0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5142142B-037F-3798-8104-B005431275B7}"/>
                </a:ext>
              </a:extLst>
            </p:cNvPr>
            <p:cNvSpPr/>
            <p:nvPr/>
          </p:nvSpPr>
          <p:spPr>
            <a:xfrm>
              <a:off x="1081893" y="2507071"/>
              <a:ext cx="1212633" cy="1930978"/>
            </a:xfrm>
            <a:custGeom>
              <a:avLst/>
              <a:gdLst>
                <a:gd name="connsiteX0" fmla="*/ 99753 w 1313411"/>
                <a:gd name="connsiteY0" fmla="*/ 0 h 2116975"/>
                <a:gd name="connsiteX1" fmla="*/ 99753 w 1313411"/>
                <a:gd name="connsiteY1" fmla="*/ 60960 h 2116975"/>
                <a:gd name="connsiteX2" fmla="*/ 94211 w 1313411"/>
                <a:gd name="connsiteY2" fmla="*/ 99753 h 2116975"/>
                <a:gd name="connsiteX3" fmla="*/ 72043 w 1313411"/>
                <a:gd name="connsiteY3" fmla="*/ 138545 h 2116975"/>
                <a:gd name="connsiteX4" fmla="*/ 83127 w 1313411"/>
                <a:gd name="connsiteY4" fmla="*/ 193964 h 2116975"/>
                <a:gd name="connsiteX5" fmla="*/ 0 w 1313411"/>
                <a:gd name="connsiteY5" fmla="*/ 254924 h 2116975"/>
                <a:gd name="connsiteX6" fmla="*/ 0 w 1313411"/>
                <a:gd name="connsiteY6" fmla="*/ 299258 h 2116975"/>
                <a:gd name="connsiteX7" fmla="*/ 38793 w 1313411"/>
                <a:gd name="connsiteY7" fmla="*/ 387927 h 2116975"/>
                <a:gd name="connsiteX8" fmla="*/ 38793 w 1313411"/>
                <a:gd name="connsiteY8" fmla="*/ 426720 h 2116975"/>
                <a:gd name="connsiteX9" fmla="*/ 22167 w 1313411"/>
                <a:gd name="connsiteY9" fmla="*/ 576349 h 2116975"/>
                <a:gd name="connsiteX10" fmla="*/ 49876 w 1313411"/>
                <a:gd name="connsiteY10" fmla="*/ 670560 h 2116975"/>
                <a:gd name="connsiteX11" fmla="*/ 77585 w 1313411"/>
                <a:gd name="connsiteY11" fmla="*/ 703811 h 2116975"/>
                <a:gd name="connsiteX12" fmla="*/ 83127 w 1313411"/>
                <a:gd name="connsiteY12" fmla="*/ 742604 h 2116975"/>
                <a:gd name="connsiteX13" fmla="*/ 72043 w 1313411"/>
                <a:gd name="connsiteY13" fmla="*/ 814647 h 2116975"/>
                <a:gd name="connsiteX14" fmla="*/ 121920 w 1313411"/>
                <a:gd name="connsiteY14" fmla="*/ 825731 h 2116975"/>
                <a:gd name="connsiteX15" fmla="*/ 144087 w 1313411"/>
                <a:gd name="connsiteY15" fmla="*/ 825731 h 2116975"/>
                <a:gd name="connsiteX16" fmla="*/ 166254 w 1313411"/>
                <a:gd name="connsiteY16" fmla="*/ 792480 h 2116975"/>
                <a:gd name="connsiteX17" fmla="*/ 182880 w 1313411"/>
                <a:gd name="connsiteY17" fmla="*/ 781396 h 2116975"/>
                <a:gd name="connsiteX18" fmla="*/ 193963 w 1313411"/>
                <a:gd name="connsiteY18" fmla="*/ 825731 h 2116975"/>
                <a:gd name="connsiteX19" fmla="*/ 188422 w 1313411"/>
                <a:gd name="connsiteY19" fmla="*/ 875607 h 2116975"/>
                <a:gd name="connsiteX20" fmla="*/ 182880 w 1313411"/>
                <a:gd name="connsiteY20" fmla="*/ 892233 h 2116975"/>
                <a:gd name="connsiteX21" fmla="*/ 149629 w 1313411"/>
                <a:gd name="connsiteY21" fmla="*/ 886691 h 2116975"/>
                <a:gd name="connsiteX22" fmla="*/ 133003 w 1313411"/>
                <a:gd name="connsiteY22" fmla="*/ 942109 h 2116975"/>
                <a:gd name="connsiteX23" fmla="*/ 144087 w 1313411"/>
                <a:gd name="connsiteY23" fmla="*/ 997527 h 2116975"/>
                <a:gd name="connsiteX24" fmla="*/ 171796 w 1313411"/>
                <a:gd name="connsiteY24" fmla="*/ 1025236 h 2116975"/>
                <a:gd name="connsiteX25" fmla="*/ 205047 w 1313411"/>
                <a:gd name="connsiteY25" fmla="*/ 1064029 h 2116975"/>
                <a:gd name="connsiteX26" fmla="*/ 205047 w 1313411"/>
                <a:gd name="connsiteY26" fmla="*/ 1102822 h 2116975"/>
                <a:gd name="connsiteX27" fmla="*/ 182880 w 1313411"/>
                <a:gd name="connsiteY27" fmla="*/ 1119447 h 2116975"/>
                <a:gd name="connsiteX28" fmla="*/ 182880 w 1313411"/>
                <a:gd name="connsiteY28" fmla="*/ 1119447 h 2116975"/>
                <a:gd name="connsiteX29" fmla="*/ 238298 w 1313411"/>
                <a:gd name="connsiteY29" fmla="*/ 1230284 h 2116975"/>
                <a:gd name="connsiteX30" fmla="*/ 249382 w 1313411"/>
                <a:gd name="connsiteY30" fmla="*/ 1318953 h 2116975"/>
                <a:gd name="connsiteX31" fmla="*/ 282633 w 1313411"/>
                <a:gd name="connsiteY31" fmla="*/ 1341120 h 2116975"/>
                <a:gd name="connsiteX32" fmla="*/ 282633 w 1313411"/>
                <a:gd name="connsiteY32" fmla="*/ 1341120 h 2116975"/>
                <a:gd name="connsiteX33" fmla="*/ 304800 w 1313411"/>
                <a:gd name="connsiteY33" fmla="*/ 1390996 h 2116975"/>
                <a:gd name="connsiteX34" fmla="*/ 321425 w 1313411"/>
                <a:gd name="connsiteY34" fmla="*/ 1418705 h 2116975"/>
                <a:gd name="connsiteX35" fmla="*/ 326967 w 1313411"/>
                <a:gd name="connsiteY35" fmla="*/ 1463040 h 2116975"/>
                <a:gd name="connsiteX36" fmla="*/ 299258 w 1313411"/>
                <a:gd name="connsiteY36" fmla="*/ 1507375 h 2116975"/>
                <a:gd name="connsiteX37" fmla="*/ 315883 w 1313411"/>
                <a:gd name="connsiteY37" fmla="*/ 1546167 h 2116975"/>
                <a:gd name="connsiteX38" fmla="*/ 410094 w 1313411"/>
                <a:gd name="connsiteY38" fmla="*/ 1612669 h 2116975"/>
                <a:gd name="connsiteX39" fmla="*/ 459971 w 1313411"/>
                <a:gd name="connsiteY39" fmla="*/ 1623753 h 2116975"/>
                <a:gd name="connsiteX40" fmla="*/ 465513 w 1313411"/>
                <a:gd name="connsiteY40" fmla="*/ 1607127 h 2116975"/>
                <a:gd name="connsiteX41" fmla="*/ 465513 w 1313411"/>
                <a:gd name="connsiteY41" fmla="*/ 1607127 h 2116975"/>
                <a:gd name="connsiteX42" fmla="*/ 543098 w 1313411"/>
                <a:gd name="connsiteY42" fmla="*/ 1712422 h 2116975"/>
                <a:gd name="connsiteX43" fmla="*/ 604058 w 1313411"/>
                <a:gd name="connsiteY43" fmla="*/ 1734589 h 2116975"/>
                <a:gd name="connsiteX44" fmla="*/ 604058 w 1313411"/>
                <a:gd name="connsiteY44" fmla="*/ 1734589 h 2116975"/>
                <a:gd name="connsiteX45" fmla="*/ 642851 w 1313411"/>
                <a:gd name="connsiteY45" fmla="*/ 1795549 h 2116975"/>
                <a:gd name="connsiteX46" fmla="*/ 703811 w 1313411"/>
                <a:gd name="connsiteY46" fmla="*/ 1834342 h 2116975"/>
                <a:gd name="connsiteX47" fmla="*/ 775854 w 1313411"/>
                <a:gd name="connsiteY47" fmla="*/ 1923011 h 2116975"/>
                <a:gd name="connsiteX48" fmla="*/ 786938 w 1313411"/>
                <a:gd name="connsiteY48" fmla="*/ 2017222 h 2116975"/>
                <a:gd name="connsiteX49" fmla="*/ 803563 w 1313411"/>
                <a:gd name="connsiteY49" fmla="*/ 2050473 h 2116975"/>
                <a:gd name="connsiteX50" fmla="*/ 809105 w 1313411"/>
                <a:gd name="connsiteY50" fmla="*/ 2083724 h 2116975"/>
                <a:gd name="connsiteX51" fmla="*/ 1197033 w 1313411"/>
                <a:gd name="connsiteY51" fmla="*/ 2116975 h 2116975"/>
                <a:gd name="connsiteX52" fmla="*/ 1230283 w 1313411"/>
                <a:gd name="connsiteY52" fmla="*/ 2089265 h 2116975"/>
                <a:gd name="connsiteX53" fmla="*/ 1213658 w 1313411"/>
                <a:gd name="connsiteY53" fmla="*/ 2011680 h 2116975"/>
                <a:gd name="connsiteX54" fmla="*/ 1263534 w 1313411"/>
                <a:gd name="connsiteY54" fmla="*/ 1906385 h 2116975"/>
                <a:gd name="connsiteX55" fmla="*/ 1285702 w 1313411"/>
                <a:gd name="connsiteY55" fmla="*/ 1867593 h 2116975"/>
                <a:gd name="connsiteX56" fmla="*/ 1313411 w 1313411"/>
                <a:gd name="connsiteY56" fmla="*/ 1806633 h 2116975"/>
                <a:gd name="connsiteX57" fmla="*/ 1252451 w 1313411"/>
                <a:gd name="connsiteY57" fmla="*/ 1657004 h 2116975"/>
                <a:gd name="connsiteX58" fmla="*/ 576349 w 1313411"/>
                <a:gd name="connsiteY58" fmla="*/ 714895 h 2116975"/>
                <a:gd name="connsiteX59" fmla="*/ 687185 w 1313411"/>
                <a:gd name="connsiteY59" fmla="*/ 177338 h 2116975"/>
                <a:gd name="connsiteX60" fmla="*/ 99753 w 1313411"/>
                <a:gd name="connsiteY60" fmla="*/ 0 h 2116975"/>
                <a:gd name="connsiteX0" fmla="*/ 99753 w 1313411"/>
                <a:gd name="connsiteY0" fmla="*/ 0 h 2116975"/>
                <a:gd name="connsiteX1" fmla="*/ 99753 w 1313411"/>
                <a:gd name="connsiteY1" fmla="*/ 60960 h 2116975"/>
                <a:gd name="connsiteX2" fmla="*/ 94211 w 1313411"/>
                <a:gd name="connsiteY2" fmla="*/ 99753 h 2116975"/>
                <a:gd name="connsiteX3" fmla="*/ 72043 w 1313411"/>
                <a:gd name="connsiteY3" fmla="*/ 138545 h 2116975"/>
                <a:gd name="connsiteX4" fmla="*/ 83127 w 1313411"/>
                <a:gd name="connsiteY4" fmla="*/ 193964 h 2116975"/>
                <a:gd name="connsiteX5" fmla="*/ 0 w 1313411"/>
                <a:gd name="connsiteY5" fmla="*/ 254924 h 2116975"/>
                <a:gd name="connsiteX6" fmla="*/ 0 w 1313411"/>
                <a:gd name="connsiteY6" fmla="*/ 299258 h 2116975"/>
                <a:gd name="connsiteX7" fmla="*/ 38793 w 1313411"/>
                <a:gd name="connsiteY7" fmla="*/ 387927 h 2116975"/>
                <a:gd name="connsiteX8" fmla="*/ 38793 w 1313411"/>
                <a:gd name="connsiteY8" fmla="*/ 426720 h 2116975"/>
                <a:gd name="connsiteX9" fmla="*/ 22167 w 1313411"/>
                <a:gd name="connsiteY9" fmla="*/ 576349 h 2116975"/>
                <a:gd name="connsiteX10" fmla="*/ 49876 w 1313411"/>
                <a:gd name="connsiteY10" fmla="*/ 670560 h 2116975"/>
                <a:gd name="connsiteX11" fmla="*/ 77585 w 1313411"/>
                <a:gd name="connsiteY11" fmla="*/ 703811 h 2116975"/>
                <a:gd name="connsiteX12" fmla="*/ 83127 w 1313411"/>
                <a:gd name="connsiteY12" fmla="*/ 742604 h 2116975"/>
                <a:gd name="connsiteX13" fmla="*/ 72043 w 1313411"/>
                <a:gd name="connsiteY13" fmla="*/ 814647 h 2116975"/>
                <a:gd name="connsiteX14" fmla="*/ 121920 w 1313411"/>
                <a:gd name="connsiteY14" fmla="*/ 825731 h 2116975"/>
                <a:gd name="connsiteX15" fmla="*/ 144087 w 1313411"/>
                <a:gd name="connsiteY15" fmla="*/ 825731 h 2116975"/>
                <a:gd name="connsiteX16" fmla="*/ 166254 w 1313411"/>
                <a:gd name="connsiteY16" fmla="*/ 792480 h 2116975"/>
                <a:gd name="connsiteX17" fmla="*/ 182880 w 1313411"/>
                <a:gd name="connsiteY17" fmla="*/ 781396 h 2116975"/>
                <a:gd name="connsiteX18" fmla="*/ 193963 w 1313411"/>
                <a:gd name="connsiteY18" fmla="*/ 825731 h 2116975"/>
                <a:gd name="connsiteX19" fmla="*/ 188422 w 1313411"/>
                <a:gd name="connsiteY19" fmla="*/ 875607 h 2116975"/>
                <a:gd name="connsiteX20" fmla="*/ 182880 w 1313411"/>
                <a:gd name="connsiteY20" fmla="*/ 892233 h 2116975"/>
                <a:gd name="connsiteX21" fmla="*/ 149629 w 1313411"/>
                <a:gd name="connsiteY21" fmla="*/ 886691 h 2116975"/>
                <a:gd name="connsiteX22" fmla="*/ 133003 w 1313411"/>
                <a:gd name="connsiteY22" fmla="*/ 942109 h 2116975"/>
                <a:gd name="connsiteX23" fmla="*/ 144087 w 1313411"/>
                <a:gd name="connsiteY23" fmla="*/ 997527 h 2116975"/>
                <a:gd name="connsiteX24" fmla="*/ 171796 w 1313411"/>
                <a:gd name="connsiteY24" fmla="*/ 1025236 h 2116975"/>
                <a:gd name="connsiteX25" fmla="*/ 205047 w 1313411"/>
                <a:gd name="connsiteY25" fmla="*/ 1064029 h 2116975"/>
                <a:gd name="connsiteX26" fmla="*/ 205047 w 1313411"/>
                <a:gd name="connsiteY26" fmla="*/ 1102822 h 2116975"/>
                <a:gd name="connsiteX27" fmla="*/ 182880 w 1313411"/>
                <a:gd name="connsiteY27" fmla="*/ 1119447 h 2116975"/>
                <a:gd name="connsiteX28" fmla="*/ 182880 w 1313411"/>
                <a:gd name="connsiteY28" fmla="*/ 1119447 h 2116975"/>
                <a:gd name="connsiteX29" fmla="*/ 238298 w 1313411"/>
                <a:gd name="connsiteY29" fmla="*/ 1230284 h 2116975"/>
                <a:gd name="connsiteX30" fmla="*/ 249382 w 1313411"/>
                <a:gd name="connsiteY30" fmla="*/ 1318953 h 2116975"/>
                <a:gd name="connsiteX31" fmla="*/ 282633 w 1313411"/>
                <a:gd name="connsiteY31" fmla="*/ 1341120 h 2116975"/>
                <a:gd name="connsiteX32" fmla="*/ 282633 w 1313411"/>
                <a:gd name="connsiteY32" fmla="*/ 1341120 h 2116975"/>
                <a:gd name="connsiteX33" fmla="*/ 304800 w 1313411"/>
                <a:gd name="connsiteY33" fmla="*/ 1390996 h 2116975"/>
                <a:gd name="connsiteX34" fmla="*/ 321425 w 1313411"/>
                <a:gd name="connsiteY34" fmla="*/ 1418705 h 2116975"/>
                <a:gd name="connsiteX35" fmla="*/ 326967 w 1313411"/>
                <a:gd name="connsiteY35" fmla="*/ 1463040 h 2116975"/>
                <a:gd name="connsiteX36" fmla="*/ 299258 w 1313411"/>
                <a:gd name="connsiteY36" fmla="*/ 1507375 h 2116975"/>
                <a:gd name="connsiteX37" fmla="*/ 315883 w 1313411"/>
                <a:gd name="connsiteY37" fmla="*/ 1546167 h 2116975"/>
                <a:gd name="connsiteX38" fmla="*/ 410094 w 1313411"/>
                <a:gd name="connsiteY38" fmla="*/ 1612669 h 2116975"/>
                <a:gd name="connsiteX39" fmla="*/ 459971 w 1313411"/>
                <a:gd name="connsiteY39" fmla="*/ 1623753 h 2116975"/>
                <a:gd name="connsiteX40" fmla="*/ 465513 w 1313411"/>
                <a:gd name="connsiteY40" fmla="*/ 1607127 h 2116975"/>
                <a:gd name="connsiteX41" fmla="*/ 465513 w 1313411"/>
                <a:gd name="connsiteY41" fmla="*/ 1607127 h 2116975"/>
                <a:gd name="connsiteX42" fmla="*/ 543098 w 1313411"/>
                <a:gd name="connsiteY42" fmla="*/ 1712422 h 2116975"/>
                <a:gd name="connsiteX43" fmla="*/ 604058 w 1313411"/>
                <a:gd name="connsiteY43" fmla="*/ 1734589 h 2116975"/>
                <a:gd name="connsiteX44" fmla="*/ 604058 w 1313411"/>
                <a:gd name="connsiteY44" fmla="*/ 1734589 h 2116975"/>
                <a:gd name="connsiteX45" fmla="*/ 642851 w 1313411"/>
                <a:gd name="connsiteY45" fmla="*/ 1795549 h 2116975"/>
                <a:gd name="connsiteX46" fmla="*/ 703811 w 1313411"/>
                <a:gd name="connsiteY46" fmla="*/ 1834342 h 2116975"/>
                <a:gd name="connsiteX47" fmla="*/ 775854 w 1313411"/>
                <a:gd name="connsiteY47" fmla="*/ 1923011 h 2116975"/>
                <a:gd name="connsiteX48" fmla="*/ 786938 w 1313411"/>
                <a:gd name="connsiteY48" fmla="*/ 2017222 h 2116975"/>
                <a:gd name="connsiteX49" fmla="*/ 803563 w 1313411"/>
                <a:gd name="connsiteY49" fmla="*/ 2050473 h 2116975"/>
                <a:gd name="connsiteX50" fmla="*/ 809105 w 1313411"/>
                <a:gd name="connsiteY50" fmla="*/ 2083724 h 2116975"/>
                <a:gd name="connsiteX51" fmla="*/ 1197033 w 1313411"/>
                <a:gd name="connsiteY51" fmla="*/ 2116975 h 2116975"/>
                <a:gd name="connsiteX52" fmla="*/ 1230283 w 1313411"/>
                <a:gd name="connsiteY52" fmla="*/ 2089265 h 2116975"/>
                <a:gd name="connsiteX53" fmla="*/ 1213658 w 1313411"/>
                <a:gd name="connsiteY53" fmla="*/ 2011680 h 2116975"/>
                <a:gd name="connsiteX54" fmla="*/ 1263534 w 1313411"/>
                <a:gd name="connsiteY54" fmla="*/ 1906385 h 2116975"/>
                <a:gd name="connsiteX55" fmla="*/ 1285702 w 1313411"/>
                <a:gd name="connsiteY55" fmla="*/ 1867593 h 2116975"/>
                <a:gd name="connsiteX56" fmla="*/ 1313411 w 1313411"/>
                <a:gd name="connsiteY56" fmla="*/ 1806633 h 2116975"/>
                <a:gd name="connsiteX57" fmla="*/ 1252451 w 1313411"/>
                <a:gd name="connsiteY57" fmla="*/ 1657004 h 2116975"/>
                <a:gd name="connsiteX58" fmla="*/ 576349 w 1313411"/>
                <a:gd name="connsiteY58" fmla="*/ 714895 h 2116975"/>
                <a:gd name="connsiteX59" fmla="*/ 696710 w 1313411"/>
                <a:gd name="connsiteY59" fmla="*/ 160669 h 2116975"/>
                <a:gd name="connsiteX60" fmla="*/ 99753 w 1313411"/>
                <a:gd name="connsiteY60" fmla="*/ 0 h 2116975"/>
                <a:gd name="connsiteX0" fmla="*/ 99753 w 1313411"/>
                <a:gd name="connsiteY0" fmla="*/ 0 h 2116975"/>
                <a:gd name="connsiteX1" fmla="*/ 99753 w 1313411"/>
                <a:gd name="connsiteY1" fmla="*/ 60960 h 2116975"/>
                <a:gd name="connsiteX2" fmla="*/ 94211 w 1313411"/>
                <a:gd name="connsiteY2" fmla="*/ 99753 h 2116975"/>
                <a:gd name="connsiteX3" fmla="*/ 72043 w 1313411"/>
                <a:gd name="connsiteY3" fmla="*/ 138545 h 2116975"/>
                <a:gd name="connsiteX4" fmla="*/ 83127 w 1313411"/>
                <a:gd name="connsiteY4" fmla="*/ 193964 h 2116975"/>
                <a:gd name="connsiteX5" fmla="*/ 0 w 1313411"/>
                <a:gd name="connsiteY5" fmla="*/ 254924 h 2116975"/>
                <a:gd name="connsiteX6" fmla="*/ 0 w 1313411"/>
                <a:gd name="connsiteY6" fmla="*/ 299258 h 2116975"/>
                <a:gd name="connsiteX7" fmla="*/ 38793 w 1313411"/>
                <a:gd name="connsiteY7" fmla="*/ 387927 h 2116975"/>
                <a:gd name="connsiteX8" fmla="*/ 38793 w 1313411"/>
                <a:gd name="connsiteY8" fmla="*/ 426720 h 2116975"/>
                <a:gd name="connsiteX9" fmla="*/ 22167 w 1313411"/>
                <a:gd name="connsiteY9" fmla="*/ 576349 h 2116975"/>
                <a:gd name="connsiteX10" fmla="*/ 49876 w 1313411"/>
                <a:gd name="connsiteY10" fmla="*/ 670560 h 2116975"/>
                <a:gd name="connsiteX11" fmla="*/ 77585 w 1313411"/>
                <a:gd name="connsiteY11" fmla="*/ 703811 h 2116975"/>
                <a:gd name="connsiteX12" fmla="*/ 83127 w 1313411"/>
                <a:gd name="connsiteY12" fmla="*/ 742604 h 2116975"/>
                <a:gd name="connsiteX13" fmla="*/ 72043 w 1313411"/>
                <a:gd name="connsiteY13" fmla="*/ 814647 h 2116975"/>
                <a:gd name="connsiteX14" fmla="*/ 121920 w 1313411"/>
                <a:gd name="connsiteY14" fmla="*/ 825731 h 2116975"/>
                <a:gd name="connsiteX15" fmla="*/ 144087 w 1313411"/>
                <a:gd name="connsiteY15" fmla="*/ 825731 h 2116975"/>
                <a:gd name="connsiteX16" fmla="*/ 166254 w 1313411"/>
                <a:gd name="connsiteY16" fmla="*/ 792480 h 2116975"/>
                <a:gd name="connsiteX17" fmla="*/ 182880 w 1313411"/>
                <a:gd name="connsiteY17" fmla="*/ 781396 h 2116975"/>
                <a:gd name="connsiteX18" fmla="*/ 193963 w 1313411"/>
                <a:gd name="connsiteY18" fmla="*/ 825731 h 2116975"/>
                <a:gd name="connsiteX19" fmla="*/ 188422 w 1313411"/>
                <a:gd name="connsiteY19" fmla="*/ 875607 h 2116975"/>
                <a:gd name="connsiteX20" fmla="*/ 182880 w 1313411"/>
                <a:gd name="connsiteY20" fmla="*/ 892233 h 2116975"/>
                <a:gd name="connsiteX21" fmla="*/ 149629 w 1313411"/>
                <a:gd name="connsiteY21" fmla="*/ 886691 h 2116975"/>
                <a:gd name="connsiteX22" fmla="*/ 133003 w 1313411"/>
                <a:gd name="connsiteY22" fmla="*/ 942109 h 2116975"/>
                <a:gd name="connsiteX23" fmla="*/ 144087 w 1313411"/>
                <a:gd name="connsiteY23" fmla="*/ 997527 h 2116975"/>
                <a:gd name="connsiteX24" fmla="*/ 171796 w 1313411"/>
                <a:gd name="connsiteY24" fmla="*/ 1025236 h 2116975"/>
                <a:gd name="connsiteX25" fmla="*/ 205047 w 1313411"/>
                <a:gd name="connsiteY25" fmla="*/ 1064029 h 2116975"/>
                <a:gd name="connsiteX26" fmla="*/ 205047 w 1313411"/>
                <a:gd name="connsiteY26" fmla="*/ 1102822 h 2116975"/>
                <a:gd name="connsiteX27" fmla="*/ 182880 w 1313411"/>
                <a:gd name="connsiteY27" fmla="*/ 1119447 h 2116975"/>
                <a:gd name="connsiteX28" fmla="*/ 182880 w 1313411"/>
                <a:gd name="connsiteY28" fmla="*/ 1119447 h 2116975"/>
                <a:gd name="connsiteX29" fmla="*/ 238298 w 1313411"/>
                <a:gd name="connsiteY29" fmla="*/ 1230284 h 2116975"/>
                <a:gd name="connsiteX30" fmla="*/ 249382 w 1313411"/>
                <a:gd name="connsiteY30" fmla="*/ 1318953 h 2116975"/>
                <a:gd name="connsiteX31" fmla="*/ 282633 w 1313411"/>
                <a:gd name="connsiteY31" fmla="*/ 1341120 h 2116975"/>
                <a:gd name="connsiteX32" fmla="*/ 282633 w 1313411"/>
                <a:gd name="connsiteY32" fmla="*/ 1341120 h 2116975"/>
                <a:gd name="connsiteX33" fmla="*/ 304800 w 1313411"/>
                <a:gd name="connsiteY33" fmla="*/ 1390996 h 2116975"/>
                <a:gd name="connsiteX34" fmla="*/ 321425 w 1313411"/>
                <a:gd name="connsiteY34" fmla="*/ 1418705 h 2116975"/>
                <a:gd name="connsiteX35" fmla="*/ 326967 w 1313411"/>
                <a:gd name="connsiteY35" fmla="*/ 1463040 h 2116975"/>
                <a:gd name="connsiteX36" fmla="*/ 299258 w 1313411"/>
                <a:gd name="connsiteY36" fmla="*/ 1507375 h 2116975"/>
                <a:gd name="connsiteX37" fmla="*/ 315883 w 1313411"/>
                <a:gd name="connsiteY37" fmla="*/ 1546167 h 2116975"/>
                <a:gd name="connsiteX38" fmla="*/ 410094 w 1313411"/>
                <a:gd name="connsiteY38" fmla="*/ 1612669 h 2116975"/>
                <a:gd name="connsiteX39" fmla="*/ 459971 w 1313411"/>
                <a:gd name="connsiteY39" fmla="*/ 1623753 h 2116975"/>
                <a:gd name="connsiteX40" fmla="*/ 465513 w 1313411"/>
                <a:gd name="connsiteY40" fmla="*/ 1607127 h 2116975"/>
                <a:gd name="connsiteX41" fmla="*/ 465513 w 1313411"/>
                <a:gd name="connsiteY41" fmla="*/ 1607127 h 2116975"/>
                <a:gd name="connsiteX42" fmla="*/ 543098 w 1313411"/>
                <a:gd name="connsiteY42" fmla="*/ 1712422 h 2116975"/>
                <a:gd name="connsiteX43" fmla="*/ 604058 w 1313411"/>
                <a:gd name="connsiteY43" fmla="*/ 1734589 h 2116975"/>
                <a:gd name="connsiteX44" fmla="*/ 604058 w 1313411"/>
                <a:gd name="connsiteY44" fmla="*/ 1734589 h 2116975"/>
                <a:gd name="connsiteX45" fmla="*/ 642851 w 1313411"/>
                <a:gd name="connsiteY45" fmla="*/ 1795549 h 2116975"/>
                <a:gd name="connsiteX46" fmla="*/ 703811 w 1313411"/>
                <a:gd name="connsiteY46" fmla="*/ 1834342 h 2116975"/>
                <a:gd name="connsiteX47" fmla="*/ 775854 w 1313411"/>
                <a:gd name="connsiteY47" fmla="*/ 1923011 h 2116975"/>
                <a:gd name="connsiteX48" fmla="*/ 786938 w 1313411"/>
                <a:gd name="connsiteY48" fmla="*/ 2017222 h 2116975"/>
                <a:gd name="connsiteX49" fmla="*/ 803563 w 1313411"/>
                <a:gd name="connsiteY49" fmla="*/ 2050473 h 2116975"/>
                <a:gd name="connsiteX50" fmla="*/ 809105 w 1313411"/>
                <a:gd name="connsiteY50" fmla="*/ 2083724 h 2116975"/>
                <a:gd name="connsiteX51" fmla="*/ 1197033 w 1313411"/>
                <a:gd name="connsiteY51" fmla="*/ 2116975 h 2116975"/>
                <a:gd name="connsiteX52" fmla="*/ 1230283 w 1313411"/>
                <a:gd name="connsiteY52" fmla="*/ 2089265 h 2116975"/>
                <a:gd name="connsiteX53" fmla="*/ 1213658 w 1313411"/>
                <a:gd name="connsiteY53" fmla="*/ 2011680 h 2116975"/>
                <a:gd name="connsiteX54" fmla="*/ 1263534 w 1313411"/>
                <a:gd name="connsiteY54" fmla="*/ 1906385 h 2116975"/>
                <a:gd name="connsiteX55" fmla="*/ 1285702 w 1313411"/>
                <a:gd name="connsiteY55" fmla="*/ 1867593 h 2116975"/>
                <a:gd name="connsiteX56" fmla="*/ 1313411 w 1313411"/>
                <a:gd name="connsiteY56" fmla="*/ 1806633 h 2116975"/>
                <a:gd name="connsiteX57" fmla="*/ 1252451 w 1313411"/>
                <a:gd name="connsiteY57" fmla="*/ 1657004 h 2116975"/>
                <a:gd name="connsiteX58" fmla="*/ 576349 w 1313411"/>
                <a:gd name="connsiteY58" fmla="*/ 714895 h 2116975"/>
                <a:gd name="connsiteX59" fmla="*/ 696710 w 1313411"/>
                <a:gd name="connsiteY59" fmla="*/ 160669 h 2116975"/>
                <a:gd name="connsiteX60" fmla="*/ 264016 w 1313411"/>
                <a:gd name="connsiteY60" fmla="*/ 45720 h 2116975"/>
                <a:gd name="connsiteX61" fmla="*/ 99753 w 1313411"/>
                <a:gd name="connsiteY61" fmla="*/ 0 h 2116975"/>
                <a:gd name="connsiteX0" fmla="*/ 99753 w 1313411"/>
                <a:gd name="connsiteY0" fmla="*/ 0 h 2116975"/>
                <a:gd name="connsiteX1" fmla="*/ 99753 w 1313411"/>
                <a:gd name="connsiteY1" fmla="*/ 60960 h 2116975"/>
                <a:gd name="connsiteX2" fmla="*/ 94211 w 1313411"/>
                <a:gd name="connsiteY2" fmla="*/ 99753 h 2116975"/>
                <a:gd name="connsiteX3" fmla="*/ 72043 w 1313411"/>
                <a:gd name="connsiteY3" fmla="*/ 138545 h 2116975"/>
                <a:gd name="connsiteX4" fmla="*/ 83127 w 1313411"/>
                <a:gd name="connsiteY4" fmla="*/ 193964 h 2116975"/>
                <a:gd name="connsiteX5" fmla="*/ 0 w 1313411"/>
                <a:gd name="connsiteY5" fmla="*/ 254924 h 2116975"/>
                <a:gd name="connsiteX6" fmla="*/ 0 w 1313411"/>
                <a:gd name="connsiteY6" fmla="*/ 299258 h 2116975"/>
                <a:gd name="connsiteX7" fmla="*/ 38793 w 1313411"/>
                <a:gd name="connsiteY7" fmla="*/ 387927 h 2116975"/>
                <a:gd name="connsiteX8" fmla="*/ 38793 w 1313411"/>
                <a:gd name="connsiteY8" fmla="*/ 426720 h 2116975"/>
                <a:gd name="connsiteX9" fmla="*/ 22167 w 1313411"/>
                <a:gd name="connsiteY9" fmla="*/ 576349 h 2116975"/>
                <a:gd name="connsiteX10" fmla="*/ 49876 w 1313411"/>
                <a:gd name="connsiteY10" fmla="*/ 670560 h 2116975"/>
                <a:gd name="connsiteX11" fmla="*/ 77585 w 1313411"/>
                <a:gd name="connsiteY11" fmla="*/ 703811 h 2116975"/>
                <a:gd name="connsiteX12" fmla="*/ 83127 w 1313411"/>
                <a:gd name="connsiteY12" fmla="*/ 742604 h 2116975"/>
                <a:gd name="connsiteX13" fmla="*/ 72043 w 1313411"/>
                <a:gd name="connsiteY13" fmla="*/ 814647 h 2116975"/>
                <a:gd name="connsiteX14" fmla="*/ 121920 w 1313411"/>
                <a:gd name="connsiteY14" fmla="*/ 825731 h 2116975"/>
                <a:gd name="connsiteX15" fmla="*/ 144087 w 1313411"/>
                <a:gd name="connsiteY15" fmla="*/ 825731 h 2116975"/>
                <a:gd name="connsiteX16" fmla="*/ 166254 w 1313411"/>
                <a:gd name="connsiteY16" fmla="*/ 792480 h 2116975"/>
                <a:gd name="connsiteX17" fmla="*/ 182880 w 1313411"/>
                <a:gd name="connsiteY17" fmla="*/ 781396 h 2116975"/>
                <a:gd name="connsiteX18" fmla="*/ 193963 w 1313411"/>
                <a:gd name="connsiteY18" fmla="*/ 825731 h 2116975"/>
                <a:gd name="connsiteX19" fmla="*/ 188422 w 1313411"/>
                <a:gd name="connsiteY19" fmla="*/ 875607 h 2116975"/>
                <a:gd name="connsiteX20" fmla="*/ 182880 w 1313411"/>
                <a:gd name="connsiteY20" fmla="*/ 892233 h 2116975"/>
                <a:gd name="connsiteX21" fmla="*/ 149629 w 1313411"/>
                <a:gd name="connsiteY21" fmla="*/ 886691 h 2116975"/>
                <a:gd name="connsiteX22" fmla="*/ 133003 w 1313411"/>
                <a:gd name="connsiteY22" fmla="*/ 942109 h 2116975"/>
                <a:gd name="connsiteX23" fmla="*/ 144087 w 1313411"/>
                <a:gd name="connsiteY23" fmla="*/ 997527 h 2116975"/>
                <a:gd name="connsiteX24" fmla="*/ 171796 w 1313411"/>
                <a:gd name="connsiteY24" fmla="*/ 1025236 h 2116975"/>
                <a:gd name="connsiteX25" fmla="*/ 205047 w 1313411"/>
                <a:gd name="connsiteY25" fmla="*/ 1064029 h 2116975"/>
                <a:gd name="connsiteX26" fmla="*/ 205047 w 1313411"/>
                <a:gd name="connsiteY26" fmla="*/ 1102822 h 2116975"/>
                <a:gd name="connsiteX27" fmla="*/ 182880 w 1313411"/>
                <a:gd name="connsiteY27" fmla="*/ 1119447 h 2116975"/>
                <a:gd name="connsiteX28" fmla="*/ 182880 w 1313411"/>
                <a:gd name="connsiteY28" fmla="*/ 1119447 h 2116975"/>
                <a:gd name="connsiteX29" fmla="*/ 238298 w 1313411"/>
                <a:gd name="connsiteY29" fmla="*/ 1230284 h 2116975"/>
                <a:gd name="connsiteX30" fmla="*/ 249382 w 1313411"/>
                <a:gd name="connsiteY30" fmla="*/ 1318953 h 2116975"/>
                <a:gd name="connsiteX31" fmla="*/ 282633 w 1313411"/>
                <a:gd name="connsiteY31" fmla="*/ 1341120 h 2116975"/>
                <a:gd name="connsiteX32" fmla="*/ 282633 w 1313411"/>
                <a:gd name="connsiteY32" fmla="*/ 1341120 h 2116975"/>
                <a:gd name="connsiteX33" fmla="*/ 304800 w 1313411"/>
                <a:gd name="connsiteY33" fmla="*/ 1390996 h 2116975"/>
                <a:gd name="connsiteX34" fmla="*/ 321425 w 1313411"/>
                <a:gd name="connsiteY34" fmla="*/ 1418705 h 2116975"/>
                <a:gd name="connsiteX35" fmla="*/ 326967 w 1313411"/>
                <a:gd name="connsiteY35" fmla="*/ 1463040 h 2116975"/>
                <a:gd name="connsiteX36" fmla="*/ 299258 w 1313411"/>
                <a:gd name="connsiteY36" fmla="*/ 1507375 h 2116975"/>
                <a:gd name="connsiteX37" fmla="*/ 315883 w 1313411"/>
                <a:gd name="connsiteY37" fmla="*/ 1546167 h 2116975"/>
                <a:gd name="connsiteX38" fmla="*/ 410094 w 1313411"/>
                <a:gd name="connsiteY38" fmla="*/ 1612669 h 2116975"/>
                <a:gd name="connsiteX39" fmla="*/ 459971 w 1313411"/>
                <a:gd name="connsiteY39" fmla="*/ 1623753 h 2116975"/>
                <a:gd name="connsiteX40" fmla="*/ 465513 w 1313411"/>
                <a:gd name="connsiteY40" fmla="*/ 1607127 h 2116975"/>
                <a:gd name="connsiteX41" fmla="*/ 465513 w 1313411"/>
                <a:gd name="connsiteY41" fmla="*/ 1607127 h 2116975"/>
                <a:gd name="connsiteX42" fmla="*/ 543098 w 1313411"/>
                <a:gd name="connsiteY42" fmla="*/ 1712422 h 2116975"/>
                <a:gd name="connsiteX43" fmla="*/ 604058 w 1313411"/>
                <a:gd name="connsiteY43" fmla="*/ 1734589 h 2116975"/>
                <a:gd name="connsiteX44" fmla="*/ 604058 w 1313411"/>
                <a:gd name="connsiteY44" fmla="*/ 1734589 h 2116975"/>
                <a:gd name="connsiteX45" fmla="*/ 642851 w 1313411"/>
                <a:gd name="connsiteY45" fmla="*/ 1795549 h 2116975"/>
                <a:gd name="connsiteX46" fmla="*/ 703811 w 1313411"/>
                <a:gd name="connsiteY46" fmla="*/ 1834342 h 2116975"/>
                <a:gd name="connsiteX47" fmla="*/ 775854 w 1313411"/>
                <a:gd name="connsiteY47" fmla="*/ 1923011 h 2116975"/>
                <a:gd name="connsiteX48" fmla="*/ 786938 w 1313411"/>
                <a:gd name="connsiteY48" fmla="*/ 2017222 h 2116975"/>
                <a:gd name="connsiteX49" fmla="*/ 803563 w 1313411"/>
                <a:gd name="connsiteY49" fmla="*/ 2050473 h 2116975"/>
                <a:gd name="connsiteX50" fmla="*/ 809105 w 1313411"/>
                <a:gd name="connsiteY50" fmla="*/ 2083724 h 2116975"/>
                <a:gd name="connsiteX51" fmla="*/ 1197033 w 1313411"/>
                <a:gd name="connsiteY51" fmla="*/ 2116975 h 2116975"/>
                <a:gd name="connsiteX52" fmla="*/ 1230283 w 1313411"/>
                <a:gd name="connsiteY52" fmla="*/ 2089265 h 2116975"/>
                <a:gd name="connsiteX53" fmla="*/ 1213658 w 1313411"/>
                <a:gd name="connsiteY53" fmla="*/ 2011680 h 2116975"/>
                <a:gd name="connsiteX54" fmla="*/ 1263534 w 1313411"/>
                <a:gd name="connsiteY54" fmla="*/ 1906385 h 2116975"/>
                <a:gd name="connsiteX55" fmla="*/ 1285702 w 1313411"/>
                <a:gd name="connsiteY55" fmla="*/ 1867593 h 2116975"/>
                <a:gd name="connsiteX56" fmla="*/ 1313411 w 1313411"/>
                <a:gd name="connsiteY56" fmla="*/ 1806633 h 2116975"/>
                <a:gd name="connsiteX57" fmla="*/ 1252451 w 1313411"/>
                <a:gd name="connsiteY57" fmla="*/ 1657004 h 2116975"/>
                <a:gd name="connsiteX58" fmla="*/ 576349 w 1313411"/>
                <a:gd name="connsiteY58" fmla="*/ 714895 h 2116975"/>
                <a:gd name="connsiteX59" fmla="*/ 696710 w 1313411"/>
                <a:gd name="connsiteY59" fmla="*/ 160669 h 2116975"/>
                <a:gd name="connsiteX60" fmla="*/ 256872 w 1313411"/>
                <a:gd name="connsiteY60" fmla="*/ 36195 h 2116975"/>
                <a:gd name="connsiteX61" fmla="*/ 99753 w 1313411"/>
                <a:gd name="connsiteY61" fmla="*/ 0 h 2116975"/>
                <a:gd name="connsiteX0" fmla="*/ 106896 w 1313411"/>
                <a:gd name="connsiteY0" fmla="*/ 0 h 2124119"/>
                <a:gd name="connsiteX1" fmla="*/ 99753 w 1313411"/>
                <a:gd name="connsiteY1" fmla="*/ 68104 h 2124119"/>
                <a:gd name="connsiteX2" fmla="*/ 94211 w 1313411"/>
                <a:gd name="connsiteY2" fmla="*/ 106897 h 2124119"/>
                <a:gd name="connsiteX3" fmla="*/ 72043 w 1313411"/>
                <a:gd name="connsiteY3" fmla="*/ 145689 h 2124119"/>
                <a:gd name="connsiteX4" fmla="*/ 83127 w 1313411"/>
                <a:gd name="connsiteY4" fmla="*/ 201108 h 2124119"/>
                <a:gd name="connsiteX5" fmla="*/ 0 w 1313411"/>
                <a:gd name="connsiteY5" fmla="*/ 262068 h 2124119"/>
                <a:gd name="connsiteX6" fmla="*/ 0 w 1313411"/>
                <a:gd name="connsiteY6" fmla="*/ 306402 h 2124119"/>
                <a:gd name="connsiteX7" fmla="*/ 38793 w 1313411"/>
                <a:gd name="connsiteY7" fmla="*/ 395071 h 2124119"/>
                <a:gd name="connsiteX8" fmla="*/ 38793 w 1313411"/>
                <a:gd name="connsiteY8" fmla="*/ 433864 h 2124119"/>
                <a:gd name="connsiteX9" fmla="*/ 22167 w 1313411"/>
                <a:gd name="connsiteY9" fmla="*/ 583493 h 2124119"/>
                <a:gd name="connsiteX10" fmla="*/ 49876 w 1313411"/>
                <a:gd name="connsiteY10" fmla="*/ 677704 h 2124119"/>
                <a:gd name="connsiteX11" fmla="*/ 77585 w 1313411"/>
                <a:gd name="connsiteY11" fmla="*/ 710955 h 2124119"/>
                <a:gd name="connsiteX12" fmla="*/ 83127 w 1313411"/>
                <a:gd name="connsiteY12" fmla="*/ 749748 h 2124119"/>
                <a:gd name="connsiteX13" fmla="*/ 72043 w 1313411"/>
                <a:gd name="connsiteY13" fmla="*/ 821791 h 2124119"/>
                <a:gd name="connsiteX14" fmla="*/ 121920 w 1313411"/>
                <a:gd name="connsiteY14" fmla="*/ 832875 h 2124119"/>
                <a:gd name="connsiteX15" fmla="*/ 144087 w 1313411"/>
                <a:gd name="connsiteY15" fmla="*/ 832875 h 2124119"/>
                <a:gd name="connsiteX16" fmla="*/ 166254 w 1313411"/>
                <a:gd name="connsiteY16" fmla="*/ 799624 h 2124119"/>
                <a:gd name="connsiteX17" fmla="*/ 182880 w 1313411"/>
                <a:gd name="connsiteY17" fmla="*/ 788540 h 2124119"/>
                <a:gd name="connsiteX18" fmla="*/ 193963 w 1313411"/>
                <a:gd name="connsiteY18" fmla="*/ 832875 h 2124119"/>
                <a:gd name="connsiteX19" fmla="*/ 188422 w 1313411"/>
                <a:gd name="connsiteY19" fmla="*/ 882751 h 2124119"/>
                <a:gd name="connsiteX20" fmla="*/ 182880 w 1313411"/>
                <a:gd name="connsiteY20" fmla="*/ 899377 h 2124119"/>
                <a:gd name="connsiteX21" fmla="*/ 149629 w 1313411"/>
                <a:gd name="connsiteY21" fmla="*/ 893835 h 2124119"/>
                <a:gd name="connsiteX22" fmla="*/ 133003 w 1313411"/>
                <a:gd name="connsiteY22" fmla="*/ 949253 h 2124119"/>
                <a:gd name="connsiteX23" fmla="*/ 144087 w 1313411"/>
                <a:gd name="connsiteY23" fmla="*/ 1004671 h 2124119"/>
                <a:gd name="connsiteX24" fmla="*/ 171796 w 1313411"/>
                <a:gd name="connsiteY24" fmla="*/ 1032380 h 2124119"/>
                <a:gd name="connsiteX25" fmla="*/ 205047 w 1313411"/>
                <a:gd name="connsiteY25" fmla="*/ 1071173 h 2124119"/>
                <a:gd name="connsiteX26" fmla="*/ 205047 w 1313411"/>
                <a:gd name="connsiteY26" fmla="*/ 1109966 h 2124119"/>
                <a:gd name="connsiteX27" fmla="*/ 182880 w 1313411"/>
                <a:gd name="connsiteY27" fmla="*/ 1126591 h 2124119"/>
                <a:gd name="connsiteX28" fmla="*/ 182880 w 1313411"/>
                <a:gd name="connsiteY28" fmla="*/ 1126591 h 2124119"/>
                <a:gd name="connsiteX29" fmla="*/ 238298 w 1313411"/>
                <a:gd name="connsiteY29" fmla="*/ 1237428 h 2124119"/>
                <a:gd name="connsiteX30" fmla="*/ 249382 w 1313411"/>
                <a:gd name="connsiteY30" fmla="*/ 1326097 h 2124119"/>
                <a:gd name="connsiteX31" fmla="*/ 282633 w 1313411"/>
                <a:gd name="connsiteY31" fmla="*/ 1348264 h 2124119"/>
                <a:gd name="connsiteX32" fmla="*/ 282633 w 1313411"/>
                <a:gd name="connsiteY32" fmla="*/ 1348264 h 2124119"/>
                <a:gd name="connsiteX33" fmla="*/ 304800 w 1313411"/>
                <a:gd name="connsiteY33" fmla="*/ 1398140 h 2124119"/>
                <a:gd name="connsiteX34" fmla="*/ 321425 w 1313411"/>
                <a:gd name="connsiteY34" fmla="*/ 1425849 h 2124119"/>
                <a:gd name="connsiteX35" fmla="*/ 326967 w 1313411"/>
                <a:gd name="connsiteY35" fmla="*/ 1470184 h 2124119"/>
                <a:gd name="connsiteX36" fmla="*/ 299258 w 1313411"/>
                <a:gd name="connsiteY36" fmla="*/ 1514519 h 2124119"/>
                <a:gd name="connsiteX37" fmla="*/ 315883 w 1313411"/>
                <a:gd name="connsiteY37" fmla="*/ 1553311 h 2124119"/>
                <a:gd name="connsiteX38" fmla="*/ 410094 w 1313411"/>
                <a:gd name="connsiteY38" fmla="*/ 1619813 h 2124119"/>
                <a:gd name="connsiteX39" fmla="*/ 459971 w 1313411"/>
                <a:gd name="connsiteY39" fmla="*/ 1630897 h 2124119"/>
                <a:gd name="connsiteX40" fmla="*/ 465513 w 1313411"/>
                <a:gd name="connsiteY40" fmla="*/ 1614271 h 2124119"/>
                <a:gd name="connsiteX41" fmla="*/ 465513 w 1313411"/>
                <a:gd name="connsiteY41" fmla="*/ 1614271 h 2124119"/>
                <a:gd name="connsiteX42" fmla="*/ 543098 w 1313411"/>
                <a:gd name="connsiteY42" fmla="*/ 1719566 h 2124119"/>
                <a:gd name="connsiteX43" fmla="*/ 604058 w 1313411"/>
                <a:gd name="connsiteY43" fmla="*/ 1741733 h 2124119"/>
                <a:gd name="connsiteX44" fmla="*/ 604058 w 1313411"/>
                <a:gd name="connsiteY44" fmla="*/ 1741733 h 2124119"/>
                <a:gd name="connsiteX45" fmla="*/ 642851 w 1313411"/>
                <a:gd name="connsiteY45" fmla="*/ 1802693 h 2124119"/>
                <a:gd name="connsiteX46" fmla="*/ 703811 w 1313411"/>
                <a:gd name="connsiteY46" fmla="*/ 1841486 h 2124119"/>
                <a:gd name="connsiteX47" fmla="*/ 775854 w 1313411"/>
                <a:gd name="connsiteY47" fmla="*/ 1930155 h 2124119"/>
                <a:gd name="connsiteX48" fmla="*/ 786938 w 1313411"/>
                <a:gd name="connsiteY48" fmla="*/ 2024366 h 2124119"/>
                <a:gd name="connsiteX49" fmla="*/ 803563 w 1313411"/>
                <a:gd name="connsiteY49" fmla="*/ 2057617 h 2124119"/>
                <a:gd name="connsiteX50" fmla="*/ 809105 w 1313411"/>
                <a:gd name="connsiteY50" fmla="*/ 2090868 h 2124119"/>
                <a:gd name="connsiteX51" fmla="*/ 1197033 w 1313411"/>
                <a:gd name="connsiteY51" fmla="*/ 2124119 h 2124119"/>
                <a:gd name="connsiteX52" fmla="*/ 1230283 w 1313411"/>
                <a:gd name="connsiteY52" fmla="*/ 2096409 h 2124119"/>
                <a:gd name="connsiteX53" fmla="*/ 1213658 w 1313411"/>
                <a:gd name="connsiteY53" fmla="*/ 2018824 h 2124119"/>
                <a:gd name="connsiteX54" fmla="*/ 1263534 w 1313411"/>
                <a:gd name="connsiteY54" fmla="*/ 1913529 h 2124119"/>
                <a:gd name="connsiteX55" fmla="*/ 1285702 w 1313411"/>
                <a:gd name="connsiteY55" fmla="*/ 1874737 h 2124119"/>
                <a:gd name="connsiteX56" fmla="*/ 1313411 w 1313411"/>
                <a:gd name="connsiteY56" fmla="*/ 1813777 h 2124119"/>
                <a:gd name="connsiteX57" fmla="*/ 1252451 w 1313411"/>
                <a:gd name="connsiteY57" fmla="*/ 1664148 h 2124119"/>
                <a:gd name="connsiteX58" fmla="*/ 576349 w 1313411"/>
                <a:gd name="connsiteY58" fmla="*/ 722039 h 2124119"/>
                <a:gd name="connsiteX59" fmla="*/ 696710 w 1313411"/>
                <a:gd name="connsiteY59" fmla="*/ 167813 h 2124119"/>
                <a:gd name="connsiteX60" fmla="*/ 256872 w 1313411"/>
                <a:gd name="connsiteY60" fmla="*/ 43339 h 2124119"/>
                <a:gd name="connsiteX61" fmla="*/ 106896 w 1313411"/>
                <a:gd name="connsiteY61" fmla="*/ 0 h 2124119"/>
                <a:gd name="connsiteX0" fmla="*/ 106896 w 1313411"/>
                <a:gd name="connsiteY0" fmla="*/ 0 h 2124119"/>
                <a:gd name="connsiteX1" fmla="*/ 102091 w 1313411"/>
                <a:gd name="connsiteY1" fmla="*/ 29052 h 2124119"/>
                <a:gd name="connsiteX2" fmla="*/ 99753 w 1313411"/>
                <a:gd name="connsiteY2" fmla="*/ 68104 h 2124119"/>
                <a:gd name="connsiteX3" fmla="*/ 94211 w 1313411"/>
                <a:gd name="connsiteY3" fmla="*/ 106897 h 2124119"/>
                <a:gd name="connsiteX4" fmla="*/ 72043 w 1313411"/>
                <a:gd name="connsiteY4" fmla="*/ 145689 h 2124119"/>
                <a:gd name="connsiteX5" fmla="*/ 83127 w 1313411"/>
                <a:gd name="connsiteY5" fmla="*/ 201108 h 2124119"/>
                <a:gd name="connsiteX6" fmla="*/ 0 w 1313411"/>
                <a:gd name="connsiteY6" fmla="*/ 262068 h 2124119"/>
                <a:gd name="connsiteX7" fmla="*/ 0 w 1313411"/>
                <a:gd name="connsiteY7" fmla="*/ 306402 h 2124119"/>
                <a:gd name="connsiteX8" fmla="*/ 38793 w 1313411"/>
                <a:gd name="connsiteY8" fmla="*/ 395071 h 2124119"/>
                <a:gd name="connsiteX9" fmla="*/ 38793 w 1313411"/>
                <a:gd name="connsiteY9" fmla="*/ 433864 h 2124119"/>
                <a:gd name="connsiteX10" fmla="*/ 22167 w 1313411"/>
                <a:gd name="connsiteY10" fmla="*/ 583493 h 2124119"/>
                <a:gd name="connsiteX11" fmla="*/ 49876 w 1313411"/>
                <a:gd name="connsiteY11" fmla="*/ 677704 h 2124119"/>
                <a:gd name="connsiteX12" fmla="*/ 77585 w 1313411"/>
                <a:gd name="connsiteY12" fmla="*/ 710955 h 2124119"/>
                <a:gd name="connsiteX13" fmla="*/ 83127 w 1313411"/>
                <a:gd name="connsiteY13" fmla="*/ 749748 h 2124119"/>
                <a:gd name="connsiteX14" fmla="*/ 72043 w 1313411"/>
                <a:gd name="connsiteY14" fmla="*/ 821791 h 2124119"/>
                <a:gd name="connsiteX15" fmla="*/ 121920 w 1313411"/>
                <a:gd name="connsiteY15" fmla="*/ 832875 h 2124119"/>
                <a:gd name="connsiteX16" fmla="*/ 144087 w 1313411"/>
                <a:gd name="connsiteY16" fmla="*/ 832875 h 2124119"/>
                <a:gd name="connsiteX17" fmla="*/ 166254 w 1313411"/>
                <a:gd name="connsiteY17" fmla="*/ 799624 h 2124119"/>
                <a:gd name="connsiteX18" fmla="*/ 182880 w 1313411"/>
                <a:gd name="connsiteY18" fmla="*/ 788540 h 2124119"/>
                <a:gd name="connsiteX19" fmla="*/ 193963 w 1313411"/>
                <a:gd name="connsiteY19" fmla="*/ 832875 h 2124119"/>
                <a:gd name="connsiteX20" fmla="*/ 188422 w 1313411"/>
                <a:gd name="connsiteY20" fmla="*/ 882751 h 2124119"/>
                <a:gd name="connsiteX21" fmla="*/ 182880 w 1313411"/>
                <a:gd name="connsiteY21" fmla="*/ 899377 h 2124119"/>
                <a:gd name="connsiteX22" fmla="*/ 149629 w 1313411"/>
                <a:gd name="connsiteY22" fmla="*/ 893835 h 2124119"/>
                <a:gd name="connsiteX23" fmla="*/ 133003 w 1313411"/>
                <a:gd name="connsiteY23" fmla="*/ 949253 h 2124119"/>
                <a:gd name="connsiteX24" fmla="*/ 144087 w 1313411"/>
                <a:gd name="connsiteY24" fmla="*/ 1004671 h 2124119"/>
                <a:gd name="connsiteX25" fmla="*/ 171796 w 1313411"/>
                <a:gd name="connsiteY25" fmla="*/ 1032380 h 2124119"/>
                <a:gd name="connsiteX26" fmla="*/ 205047 w 1313411"/>
                <a:gd name="connsiteY26" fmla="*/ 1071173 h 2124119"/>
                <a:gd name="connsiteX27" fmla="*/ 205047 w 1313411"/>
                <a:gd name="connsiteY27" fmla="*/ 1109966 h 2124119"/>
                <a:gd name="connsiteX28" fmla="*/ 182880 w 1313411"/>
                <a:gd name="connsiteY28" fmla="*/ 1126591 h 2124119"/>
                <a:gd name="connsiteX29" fmla="*/ 182880 w 1313411"/>
                <a:gd name="connsiteY29" fmla="*/ 1126591 h 2124119"/>
                <a:gd name="connsiteX30" fmla="*/ 238298 w 1313411"/>
                <a:gd name="connsiteY30" fmla="*/ 1237428 h 2124119"/>
                <a:gd name="connsiteX31" fmla="*/ 249382 w 1313411"/>
                <a:gd name="connsiteY31" fmla="*/ 1326097 h 2124119"/>
                <a:gd name="connsiteX32" fmla="*/ 282633 w 1313411"/>
                <a:gd name="connsiteY32" fmla="*/ 1348264 h 2124119"/>
                <a:gd name="connsiteX33" fmla="*/ 282633 w 1313411"/>
                <a:gd name="connsiteY33" fmla="*/ 1348264 h 2124119"/>
                <a:gd name="connsiteX34" fmla="*/ 304800 w 1313411"/>
                <a:gd name="connsiteY34" fmla="*/ 1398140 h 2124119"/>
                <a:gd name="connsiteX35" fmla="*/ 321425 w 1313411"/>
                <a:gd name="connsiteY35" fmla="*/ 1425849 h 2124119"/>
                <a:gd name="connsiteX36" fmla="*/ 326967 w 1313411"/>
                <a:gd name="connsiteY36" fmla="*/ 1470184 h 2124119"/>
                <a:gd name="connsiteX37" fmla="*/ 299258 w 1313411"/>
                <a:gd name="connsiteY37" fmla="*/ 1514519 h 2124119"/>
                <a:gd name="connsiteX38" fmla="*/ 315883 w 1313411"/>
                <a:gd name="connsiteY38" fmla="*/ 1553311 h 2124119"/>
                <a:gd name="connsiteX39" fmla="*/ 410094 w 1313411"/>
                <a:gd name="connsiteY39" fmla="*/ 1619813 h 2124119"/>
                <a:gd name="connsiteX40" fmla="*/ 459971 w 1313411"/>
                <a:gd name="connsiteY40" fmla="*/ 1630897 h 2124119"/>
                <a:gd name="connsiteX41" fmla="*/ 465513 w 1313411"/>
                <a:gd name="connsiteY41" fmla="*/ 1614271 h 2124119"/>
                <a:gd name="connsiteX42" fmla="*/ 465513 w 1313411"/>
                <a:gd name="connsiteY42" fmla="*/ 1614271 h 2124119"/>
                <a:gd name="connsiteX43" fmla="*/ 543098 w 1313411"/>
                <a:gd name="connsiteY43" fmla="*/ 1719566 h 2124119"/>
                <a:gd name="connsiteX44" fmla="*/ 604058 w 1313411"/>
                <a:gd name="connsiteY44" fmla="*/ 1741733 h 2124119"/>
                <a:gd name="connsiteX45" fmla="*/ 604058 w 1313411"/>
                <a:gd name="connsiteY45" fmla="*/ 1741733 h 2124119"/>
                <a:gd name="connsiteX46" fmla="*/ 642851 w 1313411"/>
                <a:gd name="connsiteY46" fmla="*/ 1802693 h 2124119"/>
                <a:gd name="connsiteX47" fmla="*/ 703811 w 1313411"/>
                <a:gd name="connsiteY47" fmla="*/ 1841486 h 2124119"/>
                <a:gd name="connsiteX48" fmla="*/ 775854 w 1313411"/>
                <a:gd name="connsiteY48" fmla="*/ 1930155 h 2124119"/>
                <a:gd name="connsiteX49" fmla="*/ 786938 w 1313411"/>
                <a:gd name="connsiteY49" fmla="*/ 2024366 h 2124119"/>
                <a:gd name="connsiteX50" fmla="*/ 803563 w 1313411"/>
                <a:gd name="connsiteY50" fmla="*/ 2057617 h 2124119"/>
                <a:gd name="connsiteX51" fmla="*/ 809105 w 1313411"/>
                <a:gd name="connsiteY51" fmla="*/ 2090868 h 2124119"/>
                <a:gd name="connsiteX52" fmla="*/ 1197033 w 1313411"/>
                <a:gd name="connsiteY52" fmla="*/ 2124119 h 2124119"/>
                <a:gd name="connsiteX53" fmla="*/ 1230283 w 1313411"/>
                <a:gd name="connsiteY53" fmla="*/ 2096409 h 2124119"/>
                <a:gd name="connsiteX54" fmla="*/ 1213658 w 1313411"/>
                <a:gd name="connsiteY54" fmla="*/ 2018824 h 2124119"/>
                <a:gd name="connsiteX55" fmla="*/ 1263534 w 1313411"/>
                <a:gd name="connsiteY55" fmla="*/ 1913529 h 2124119"/>
                <a:gd name="connsiteX56" fmla="*/ 1285702 w 1313411"/>
                <a:gd name="connsiteY56" fmla="*/ 1874737 h 2124119"/>
                <a:gd name="connsiteX57" fmla="*/ 1313411 w 1313411"/>
                <a:gd name="connsiteY57" fmla="*/ 1813777 h 2124119"/>
                <a:gd name="connsiteX58" fmla="*/ 1252451 w 1313411"/>
                <a:gd name="connsiteY58" fmla="*/ 1664148 h 2124119"/>
                <a:gd name="connsiteX59" fmla="*/ 576349 w 1313411"/>
                <a:gd name="connsiteY59" fmla="*/ 722039 h 2124119"/>
                <a:gd name="connsiteX60" fmla="*/ 696710 w 1313411"/>
                <a:gd name="connsiteY60" fmla="*/ 167813 h 2124119"/>
                <a:gd name="connsiteX61" fmla="*/ 256872 w 1313411"/>
                <a:gd name="connsiteY61" fmla="*/ 43339 h 2124119"/>
                <a:gd name="connsiteX62" fmla="*/ 106896 w 1313411"/>
                <a:gd name="connsiteY62" fmla="*/ 0 h 2124119"/>
                <a:gd name="connsiteX0" fmla="*/ 106896 w 1313411"/>
                <a:gd name="connsiteY0" fmla="*/ 0 h 2124119"/>
                <a:gd name="connsiteX1" fmla="*/ 83041 w 1313411"/>
                <a:gd name="connsiteY1" fmla="*/ 21908 h 2124119"/>
                <a:gd name="connsiteX2" fmla="*/ 99753 w 1313411"/>
                <a:gd name="connsiteY2" fmla="*/ 68104 h 2124119"/>
                <a:gd name="connsiteX3" fmla="*/ 94211 w 1313411"/>
                <a:gd name="connsiteY3" fmla="*/ 106897 h 2124119"/>
                <a:gd name="connsiteX4" fmla="*/ 72043 w 1313411"/>
                <a:gd name="connsiteY4" fmla="*/ 145689 h 2124119"/>
                <a:gd name="connsiteX5" fmla="*/ 83127 w 1313411"/>
                <a:gd name="connsiteY5" fmla="*/ 201108 h 2124119"/>
                <a:gd name="connsiteX6" fmla="*/ 0 w 1313411"/>
                <a:gd name="connsiteY6" fmla="*/ 262068 h 2124119"/>
                <a:gd name="connsiteX7" fmla="*/ 0 w 1313411"/>
                <a:gd name="connsiteY7" fmla="*/ 306402 h 2124119"/>
                <a:gd name="connsiteX8" fmla="*/ 38793 w 1313411"/>
                <a:gd name="connsiteY8" fmla="*/ 395071 h 2124119"/>
                <a:gd name="connsiteX9" fmla="*/ 38793 w 1313411"/>
                <a:gd name="connsiteY9" fmla="*/ 433864 h 2124119"/>
                <a:gd name="connsiteX10" fmla="*/ 22167 w 1313411"/>
                <a:gd name="connsiteY10" fmla="*/ 583493 h 2124119"/>
                <a:gd name="connsiteX11" fmla="*/ 49876 w 1313411"/>
                <a:gd name="connsiteY11" fmla="*/ 677704 h 2124119"/>
                <a:gd name="connsiteX12" fmla="*/ 77585 w 1313411"/>
                <a:gd name="connsiteY12" fmla="*/ 710955 h 2124119"/>
                <a:gd name="connsiteX13" fmla="*/ 83127 w 1313411"/>
                <a:gd name="connsiteY13" fmla="*/ 749748 h 2124119"/>
                <a:gd name="connsiteX14" fmla="*/ 72043 w 1313411"/>
                <a:gd name="connsiteY14" fmla="*/ 821791 h 2124119"/>
                <a:gd name="connsiteX15" fmla="*/ 121920 w 1313411"/>
                <a:gd name="connsiteY15" fmla="*/ 832875 h 2124119"/>
                <a:gd name="connsiteX16" fmla="*/ 144087 w 1313411"/>
                <a:gd name="connsiteY16" fmla="*/ 832875 h 2124119"/>
                <a:gd name="connsiteX17" fmla="*/ 166254 w 1313411"/>
                <a:gd name="connsiteY17" fmla="*/ 799624 h 2124119"/>
                <a:gd name="connsiteX18" fmla="*/ 182880 w 1313411"/>
                <a:gd name="connsiteY18" fmla="*/ 788540 h 2124119"/>
                <a:gd name="connsiteX19" fmla="*/ 193963 w 1313411"/>
                <a:gd name="connsiteY19" fmla="*/ 832875 h 2124119"/>
                <a:gd name="connsiteX20" fmla="*/ 188422 w 1313411"/>
                <a:gd name="connsiteY20" fmla="*/ 882751 h 2124119"/>
                <a:gd name="connsiteX21" fmla="*/ 182880 w 1313411"/>
                <a:gd name="connsiteY21" fmla="*/ 899377 h 2124119"/>
                <a:gd name="connsiteX22" fmla="*/ 149629 w 1313411"/>
                <a:gd name="connsiteY22" fmla="*/ 893835 h 2124119"/>
                <a:gd name="connsiteX23" fmla="*/ 133003 w 1313411"/>
                <a:gd name="connsiteY23" fmla="*/ 949253 h 2124119"/>
                <a:gd name="connsiteX24" fmla="*/ 144087 w 1313411"/>
                <a:gd name="connsiteY24" fmla="*/ 1004671 h 2124119"/>
                <a:gd name="connsiteX25" fmla="*/ 171796 w 1313411"/>
                <a:gd name="connsiteY25" fmla="*/ 1032380 h 2124119"/>
                <a:gd name="connsiteX26" fmla="*/ 205047 w 1313411"/>
                <a:gd name="connsiteY26" fmla="*/ 1071173 h 2124119"/>
                <a:gd name="connsiteX27" fmla="*/ 205047 w 1313411"/>
                <a:gd name="connsiteY27" fmla="*/ 1109966 h 2124119"/>
                <a:gd name="connsiteX28" fmla="*/ 182880 w 1313411"/>
                <a:gd name="connsiteY28" fmla="*/ 1126591 h 2124119"/>
                <a:gd name="connsiteX29" fmla="*/ 182880 w 1313411"/>
                <a:gd name="connsiteY29" fmla="*/ 1126591 h 2124119"/>
                <a:gd name="connsiteX30" fmla="*/ 238298 w 1313411"/>
                <a:gd name="connsiteY30" fmla="*/ 1237428 h 2124119"/>
                <a:gd name="connsiteX31" fmla="*/ 249382 w 1313411"/>
                <a:gd name="connsiteY31" fmla="*/ 1326097 h 2124119"/>
                <a:gd name="connsiteX32" fmla="*/ 282633 w 1313411"/>
                <a:gd name="connsiteY32" fmla="*/ 1348264 h 2124119"/>
                <a:gd name="connsiteX33" fmla="*/ 282633 w 1313411"/>
                <a:gd name="connsiteY33" fmla="*/ 1348264 h 2124119"/>
                <a:gd name="connsiteX34" fmla="*/ 304800 w 1313411"/>
                <a:gd name="connsiteY34" fmla="*/ 1398140 h 2124119"/>
                <a:gd name="connsiteX35" fmla="*/ 321425 w 1313411"/>
                <a:gd name="connsiteY35" fmla="*/ 1425849 h 2124119"/>
                <a:gd name="connsiteX36" fmla="*/ 326967 w 1313411"/>
                <a:gd name="connsiteY36" fmla="*/ 1470184 h 2124119"/>
                <a:gd name="connsiteX37" fmla="*/ 299258 w 1313411"/>
                <a:gd name="connsiteY37" fmla="*/ 1514519 h 2124119"/>
                <a:gd name="connsiteX38" fmla="*/ 315883 w 1313411"/>
                <a:gd name="connsiteY38" fmla="*/ 1553311 h 2124119"/>
                <a:gd name="connsiteX39" fmla="*/ 410094 w 1313411"/>
                <a:gd name="connsiteY39" fmla="*/ 1619813 h 2124119"/>
                <a:gd name="connsiteX40" fmla="*/ 459971 w 1313411"/>
                <a:gd name="connsiteY40" fmla="*/ 1630897 h 2124119"/>
                <a:gd name="connsiteX41" fmla="*/ 465513 w 1313411"/>
                <a:gd name="connsiteY41" fmla="*/ 1614271 h 2124119"/>
                <a:gd name="connsiteX42" fmla="*/ 465513 w 1313411"/>
                <a:gd name="connsiteY42" fmla="*/ 1614271 h 2124119"/>
                <a:gd name="connsiteX43" fmla="*/ 543098 w 1313411"/>
                <a:gd name="connsiteY43" fmla="*/ 1719566 h 2124119"/>
                <a:gd name="connsiteX44" fmla="*/ 604058 w 1313411"/>
                <a:gd name="connsiteY44" fmla="*/ 1741733 h 2124119"/>
                <a:gd name="connsiteX45" fmla="*/ 604058 w 1313411"/>
                <a:gd name="connsiteY45" fmla="*/ 1741733 h 2124119"/>
                <a:gd name="connsiteX46" fmla="*/ 642851 w 1313411"/>
                <a:gd name="connsiteY46" fmla="*/ 1802693 h 2124119"/>
                <a:gd name="connsiteX47" fmla="*/ 703811 w 1313411"/>
                <a:gd name="connsiteY47" fmla="*/ 1841486 h 2124119"/>
                <a:gd name="connsiteX48" fmla="*/ 775854 w 1313411"/>
                <a:gd name="connsiteY48" fmla="*/ 1930155 h 2124119"/>
                <a:gd name="connsiteX49" fmla="*/ 786938 w 1313411"/>
                <a:gd name="connsiteY49" fmla="*/ 2024366 h 2124119"/>
                <a:gd name="connsiteX50" fmla="*/ 803563 w 1313411"/>
                <a:gd name="connsiteY50" fmla="*/ 2057617 h 2124119"/>
                <a:gd name="connsiteX51" fmla="*/ 809105 w 1313411"/>
                <a:gd name="connsiteY51" fmla="*/ 2090868 h 2124119"/>
                <a:gd name="connsiteX52" fmla="*/ 1197033 w 1313411"/>
                <a:gd name="connsiteY52" fmla="*/ 2124119 h 2124119"/>
                <a:gd name="connsiteX53" fmla="*/ 1230283 w 1313411"/>
                <a:gd name="connsiteY53" fmla="*/ 2096409 h 2124119"/>
                <a:gd name="connsiteX54" fmla="*/ 1213658 w 1313411"/>
                <a:gd name="connsiteY54" fmla="*/ 2018824 h 2124119"/>
                <a:gd name="connsiteX55" fmla="*/ 1263534 w 1313411"/>
                <a:gd name="connsiteY55" fmla="*/ 1913529 h 2124119"/>
                <a:gd name="connsiteX56" fmla="*/ 1285702 w 1313411"/>
                <a:gd name="connsiteY56" fmla="*/ 1874737 h 2124119"/>
                <a:gd name="connsiteX57" fmla="*/ 1313411 w 1313411"/>
                <a:gd name="connsiteY57" fmla="*/ 1813777 h 2124119"/>
                <a:gd name="connsiteX58" fmla="*/ 1252451 w 1313411"/>
                <a:gd name="connsiteY58" fmla="*/ 1664148 h 2124119"/>
                <a:gd name="connsiteX59" fmla="*/ 576349 w 1313411"/>
                <a:gd name="connsiteY59" fmla="*/ 722039 h 2124119"/>
                <a:gd name="connsiteX60" fmla="*/ 696710 w 1313411"/>
                <a:gd name="connsiteY60" fmla="*/ 167813 h 2124119"/>
                <a:gd name="connsiteX61" fmla="*/ 256872 w 1313411"/>
                <a:gd name="connsiteY61" fmla="*/ 43339 h 2124119"/>
                <a:gd name="connsiteX62" fmla="*/ 106896 w 1313411"/>
                <a:gd name="connsiteY62" fmla="*/ 0 h 2124119"/>
                <a:gd name="connsiteX0" fmla="*/ 106896 w 1333018"/>
                <a:gd name="connsiteY0" fmla="*/ 0 h 2124119"/>
                <a:gd name="connsiteX1" fmla="*/ 83041 w 1333018"/>
                <a:gd name="connsiteY1" fmla="*/ 21908 h 2124119"/>
                <a:gd name="connsiteX2" fmla="*/ 99753 w 1333018"/>
                <a:gd name="connsiteY2" fmla="*/ 68104 h 2124119"/>
                <a:gd name="connsiteX3" fmla="*/ 94211 w 1333018"/>
                <a:gd name="connsiteY3" fmla="*/ 106897 h 2124119"/>
                <a:gd name="connsiteX4" fmla="*/ 72043 w 1333018"/>
                <a:gd name="connsiteY4" fmla="*/ 145689 h 2124119"/>
                <a:gd name="connsiteX5" fmla="*/ 83127 w 1333018"/>
                <a:gd name="connsiteY5" fmla="*/ 201108 h 2124119"/>
                <a:gd name="connsiteX6" fmla="*/ 0 w 1333018"/>
                <a:gd name="connsiteY6" fmla="*/ 262068 h 2124119"/>
                <a:gd name="connsiteX7" fmla="*/ 0 w 1333018"/>
                <a:gd name="connsiteY7" fmla="*/ 306402 h 2124119"/>
                <a:gd name="connsiteX8" fmla="*/ 38793 w 1333018"/>
                <a:gd name="connsiteY8" fmla="*/ 395071 h 2124119"/>
                <a:gd name="connsiteX9" fmla="*/ 38793 w 1333018"/>
                <a:gd name="connsiteY9" fmla="*/ 433864 h 2124119"/>
                <a:gd name="connsiteX10" fmla="*/ 22167 w 1333018"/>
                <a:gd name="connsiteY10" fmla="*/ 583493 h 2124119"/>
                <a:gd name="connsiteX11" fmla="*/ 49876 w 1333018"/>
                <a:gd name="connsiteY11" fmla="*/ 677704 h 2124119"/>
                <a:gd name="connsiteX12" fmla="*/ 77585 w 1333018"/>
                <a:gd name="connsiteY12" fmla="*/ 710955 h 2124119"/>
                <a:gd name="connsiteX13" fmla="*/ 83127 w 1333018"/>
                <a:gd name="connsiteY13" fmla="*/ 749748 h 2124119"/>
                <a:gd name="connsiteX14" fmla="*/ 72043 w 1333018"/>
                <a:gd name="connsiteY14" fmla="*/ 821791 h 2124119"/>
                <a:gd name="connsiteX15" fmla="*/ 121920 w 1333018"/>
                <a:gd name="connsiteY15" fmla="*/ 832875 h 2124119"/>
                <a:gd name="connsiteX16" fmla="*/ 144087 w 1333018"/>
                <a:gd name="connsiteY16" fmla="*/ 832875 h 2124119"/>
                <a:gd name="connsiteX17" fmla="*/ 166254 w 1333018"/>
                <a:gd name="connsiteY17" fmla="*/ 799624 h 2124119"/>
                <a:gd name="connsiteX18" fmla="*/ 182880 w 1333018"/>
                <a:gd name="connsiteY18" fmla="*/ 788540 h 2124119"/>
                <a:gd name="connsiteX19" fmla="*/ 193963 w 1333018"/>
                <a:gd name="connsiteY19" fmla="*/ 832875 h 2124119"/>
                <a:gd name="connsiteX20" fmla="*/ 188422 w 1333018"/>
                <a:gd name="connsiteY20" fmla="*/ 882751 h 2124119"/>
                <a:gd name="connsiteX21" fmla="*/ 182880 w 1333018"/>
                <a:gd name="connsiteY21" fmla="*/ 899377 h 2124119"/>
                <a:gd name="connsiteX22" fmla="*/ 149629 w 1333018"/>
                <a:gd name="connsiteY22" fmla="*/ 893835 h 2124119"/>
                <a:gd name="connsiteX23" fmla="*/ 133003 w 1333018"/>
                <a:gd name="connsiteY23" fmla="*/ 949253 h 2124119"/>
                <a:gd name="connsiteX24" fmla="*/ 144087 w 1333018"/>
                <a:gd name="connsiteY24" fmla="*/ 1004671 h 2124119"/>
                <a:gd name="connsiteX25" fmla="*/ 171796 w 1333018"/>
                <a:gd name="connsiteY25" fmla="*/ 1032380 h 2124119"/>
                <a:gd name="connsiteX26" fmla="*/ 205047 w 1333018"/>
                <a:gd name="connsiteY26" fmla="*/ 1071173 h 2124119"/>
                <a:gd name="connsiteX27" fmla="*/ 205047 w 1333018"/>
                <a:gd name="connsiteY27" fmla="*/ 1109966 h 2124119"/>
                <a:gd name="connsiteX28" fmla="*/ 182880 w 1333018"/>
                <a:gd name="connsiteY28" fmla="*/ 1126591 h 2124119"/>
                <a:gd name="connsiteX29" fmla="*/ 182880 w 1333018"/>
                <a:gd name="connsiteY29" fmla="*/ 1126591 h 2124119"/>
                <a:gd name="connsiteX30" fmla="*/ 238298 w 1333018"/>
                <a:gd name="connsiteY30" fmla="*/ 1237428 h 2124119"/>
                <a:gd name="connsiteX31" fmla="*/ 249382 w 1333018"/>
                <a:gd name="connsiteY31" fmla="*/ 1326097 h 2124119"/>
                <a:gd name="connsiteX32" fmla="*/ 282633 w 1333018"/>
                <a:gd name="connsiteY32" fmla="*/ 1348264 h 2124119"/>
                <a:gd name="connsiteX33" fmla="*/ 282633 w 1333018"/>
                <a:gd name="connsiteY33" fmla="*/ 1348264 h 2124119"/>
                <a:gd name="connsiteX34" fmla="*/ 304800 w 1333018"/>
                <a:gd name="connsiteY34" fmla="*/ 1398140 h 2124119"/>
                <a:gd name="connsiteX35" fmla="*/ 321425 w 1333018"/>
                <a:gd name="connsiteY35" fmla="*/ 1425849 h 2124119"/>
                <a:gd name="connsiteX36" fmla="*/ 326967 w 1333018"/>
                <a:gd name="connsiteY36" fmla="*/ 1470184 h 2124119"/>
                <a:gd name="connsiteX37" fmla="*/ 299258 w 1333018"/>
                <a:gd name="connsiteY37" fmla="*/ 1514519 h 2124119"/>
                <a:gd name="connsiteX38" fmla="*/ 315883 w 1333018"/>
                <a:gd name="connsiteY38" fmla="*/ 1553311 h 2124119"/>
                <a:gd name="connsiteX39" fmla="*/ 410094 w 1333018"/>
                <a:gd name="connsiteY39" fmla="*/ 1619813 h 2124119"/>
                <a:gd name="connsiteX40" fmla="*/ 459971 w 1333018"/>
                <a:gd name="connsiteY40" fmla="*/ 1630897 h 2124119"/>
                <a:gd name="connsiteX41" fmla="*/ 465513 w 1333018"/>
                <a:gd name="connsiteY41" fmla="*/ 1614271 h 2124119"/>
                <a:gd name="connsiteX42" fmla="*/ 465513 w 1333018"/>
                <a:gd name="connsiteY42" fmla="*/ 1614271 h 2124119"/>
                <a:gd name="connsiteX43" fmla="*/ 543098 w 1333018"/>
                <a:gd name="connsiteY43" fmla="*/ 1719566 h 2124119"/>
                <a:gd name="connsiteX44" fmla="*/ 604058 w 1333018"/>
                <a:gd name="connsiteY44" fmla="*/ 1741733 h 2124119"/>
                <a:gd name="connsiteX45" fmla="*/ 604058 w 1333018"/>
                <a:gd name="connsiteY45" fmla="*/ 1741733 h 2124119"/>
                <a:gd name="connsiteX46" fmla="*/ 642851 w 1333018"/>
                <a:gd name="connsiteY46" fmla="*/ 1802693 h 2124119"/>
                <a:gd name="connsiteX47" fmla="*/ 703811 w 1333018"/>
                <a:gd name="connsiteY47" fmla="*/ 1841486 h 2124119"/>
                <a:gd name="connsiteX48" fmla="*/ 775854 w 1333018"/>
                <a:gd name="connsiteY48" fmla="*/ 1930155 h 2124119"/>
                <a:gd name="connsiteX49" fmla="*/ 786938 w 1333018"/>
                <a:gd name="connsiteY49" fmla="*/ 2024366 h 2124119"/>
                <a:gd name="connsiteX50" fmla="*/ 803563 w 1333018"/>
                <a:gd name="connsiteY50" fmla="*/ 2057617 h 2124119"/>
                <a:gd name="connsiteX51" fmla="*/ 809105 w 1333018"/>
                <a:gd name="connsiteY51" fmla="*/ 2090868 h 2124119"/>
                <a:gd name="connsiteX52" fmla="*/ 1197033 w 1333018"/>
                <a:gd name="connsiteY52" fmla="*/ 2124119 h 2124119"/>
                <a:gd name="connsiteX53" fmla="*/ 1230283 w 1333018"/>
                <a:gd name="connsiteY53" fmla="*/ 2096409 h 2124119"/>
                <a:gd name="connsiteX54" fmla="*/ 1213658 w 1333018"/>
                <a:gd name="connsiteY54" fmla="*/ 2018824 h 2124119"/>
                <a:gd name="connsiteX55" fmla="*/ 1263534 w 1333018"/>
                <a:gd name="connsiteY55" fmla="*/ 1913529 h 2124119"/>
                <a:gd name="connsiteX56" fmla="*/ 1285702 w 1333018"/>
                <a:gd name="connsiteY56" fmla="*/ 1874737 h 2124119"/>
                <a:gd name="connsiteX57" fmla="*/ 1333018 w 1333018"/>
                <a:gd name="connsiteY57" fmla="*/ 1835246 h 2124119"/>
                <a:gd name="connsiteX58" fmla="*/ 1252451 w 1333018"/>
                <a:gd name="connsiteY58" fmla="*/ 1664148 h 2124119"/>
                <a:gd name="connsiteX59" fmla="*/ 576349 w 1333018"/>
                <a:gd name="connsiteY59" fmla="*/ 722039 h 2124119"/>
                <a:gd name="connsiteX60" fmla="*/ 696710 w 1333018"/>
                <a:gd name="connsiteY60" fmla="*/ 167813 h 2124119"/>
                <a:gd name="connsiteX61" fmla="*/ 256872 w 1333018"/>
                <a:gd name="connsiteY61" fmla="*/ 43339 h 2124119"/>
                <a:gd name="connsiteX62" fmla="*/ 106896 w 1333018"/>
                <a:gd name="connsiteY62" fmla="*/ 0 h 2124119"/>
                <a:gd name="connsiteX0" fmla="*/ 106896 w 1333018"/>
                <a:gd name="connsiteY0" fmla="*/ 0 h 2124119"/>
                <a:gd name="connsiteX1" fmla="*/ 83041 w 1333018"/>
                <a:gd name="connsiteY1" fmla="*/ 21908 h 2124119"/>
                <a:gd name="connsiteX2" fmla="*/ 99753 w 1333018"/>
                <a:gd name="connsiteY2" fmla="*/ 68104 h 2124119"/>
                <a:gd name="connsiteX3" fmla="*/ 94211 w 1333018"/>
                <a:gd name="connsiteY3" fmla="*/ 106897 h 2124119"/>
                <a:gd name="connsiteX4" fmla="*/ 72043 w 1333018"/>
                <a:gd name="connsiteY4" fmla="*/ 145689 h 2124119"/>
                <a:gd name="connsiteX5" fmla="*/ 83127 w 1333018"/>
                <a:gd name="connsiteY5" fmla="*/ 201108 h 2124119"/>
                <a:gd name="connsiteX6" fmla="*/ 0 w 1333018"/>
                <a:gd name="connsiteY6" fmla="*/ 262068 h 2124119"/>
                <a:gd name="connsiteX7" fmla="*/ 0 w 1333018"/>
                <a:gd name="connsiteY7" fmla="*/ 306402 h 2124119"/>
                <a:gd name="connsiteX8" fmla="*/ 38793 w 1333018"/>
                <a:gd name="connsiteY8" fmla="*/ 395071 h 2124119"/>
                <a:gd name="connsiteX9" fmla="*/ 38793 w 1333018"/>
                <a:gd name="connsiteY9" fmla="*/ 433864 h 2124119"/>
                <a:gd name="connsiteX10" fmla="*/ 22167 w 1333018"/>
                <a:gd name="connsiteY10" fmla="*/ 583493 h 2124119"/>
                <a:gd name="connsiteX11" fmla="*/ 49876 w 1333018"/>
                <a:gd name="connsiteY11" fmla="*/ 677704 h 2124119"/>
                <a:gd name="connsiteX12" fmla="*/ 77585 w 1333018"/>
                <a:gd name="connsiteY12" fmla="*/ 710955 h 2124119"/>
                <a:gd name="connsiteX13" fmla="*/ 83127 w 1333018"/>
                <a:gd name="connsiteY13" fmla="*/ 749748 h 2124119"/>
                <a:gd name="connsiteX14" fmla="*/ 72043 w 1333018"/>
                <a:gd name="connsiteY14" fmla="*/ 821791 h 2124119"/>
                <a:gd name="connsiteX15" fmla="*/ 121920 w 1333018"/>
                <a:gd name="connsiteY15" fmla="*/ 832875 h 2124119"/>
                <a:gd name="connsiteX16" fmla="*/ 144087 w 1333018"/>
                <a:gd name="connsiteY16" fmla="*/ 832875 h 2124119"/>
                <a:gd name="connsiteX17" fmla="*/ 166254 w 1333018"/>
                <a:gd name="connsiteY17" fmla="*/ 799624 h 2124119"/>
                <a:gd name="connsiteX18" fmla="*/ 182880 w 1333018"/>
                <a:gd name="connsiteY18" fmla="*/ 788540 h 2124119"/>
                <a:gd name="connsiteX19" fmla="*/ 193963 w 1333018"/>
                <a:gd name="connsiteY19" fmla="*/ 832875 h 2124119"/>
                <a:gd name="connsiteX20" fmla="*/ 188422 w 1333018"/>
                <a:gd name="connsiteY20" fmla="*/ 882751 h 2124119"/>
                <a:gd name="connsiteX21" fmla="*/ 182880 w 1333018"/>
                <a:gd name="connsiteY21" fmla="*/ 899377 h 2124119"/>
                <a:gd name="connsiteX22" fmla="*/ 149629 w 1333018"/>
                <a:gd name="connsiteY22" fmla="*/ 893835 h 2124119"/>
                <a:gd name="connsiteX23" fmla="*/ 133003 w 1333018"/>
                <a:gd name="connsiteY23" fmla="*/ 949253 h 2124119"/>
                <a:gd name="connsiteX24" fmla="*/ 144087 w 1333018"/>
                <a:gd name="connsiteY24" fmla="*/ 1004671 h 2124119"/>
                <a:gd name="connsiteX25" fmla="*/ 171796 w 1333018"/>
                <a:gd name="connsiteY25" fmla="*/ 1032380 h 2124119"/>
                <a:gd name="connsiteX26" fmla="*/ 205047 w 1333018"/>
                <a:gd name="connsiteY26" fmla="*/ 1071173 h 2124119"/>
                <a:gd name="connsiteX27" fmla="*/ 205047 w 1333018"/>
                <a:gd name="connsiteY27" fmla="*/ 1109966 h 2124119"/>
                <a:gd name="connsiteX28" fmla="*/ 182880 w 1333018"/>
                <a:gd name="connsiteY28" fmla="*/ 1126591 h 2124119"/>
                <a:gd name="connsiteX29" fmla="*/ 182880 w 1333018"/>
                <a:gd name="connsiteY29" fmla="*/ 1126591 h 2124119"/>
                <a:gd name="connsiteX30" fmla="*/ 238298 w 1333018"/>
                <a:gd name="connsiteY30" fmla="*/ 1237428 h 2124119"/>
                <a:gd name="connsiteX31" fmla="*/ 249382 w 1333018"/>
                <a:gd name="connsiteY31" fmla="*/ 1326097 h 2124119"/>
                <a:gd name="connsiteX32" fmla="*/ 282633 w 1333018"/>
                <a:gd name="connsiteY32" fmla="*/ 1348264 h 2124119"/>
                <a:gd name="connsiteX33" fmla="*/ 282633 w 1333018"/>
                <a:gd name="connsiteY33" fmla="*/ 1348264 h 2124119"/>
                <a:gd name="connsiteX34" fmla="*/ 304800 w 1333018"/>
                <a:gd name="connsiteY34" fmla="*/ 1398140 h 2124119"/>
                <a:gd name="connsiteX35" fmla="*/ 321425 w 1333018"/>
                <a:gd name="connsiteY35" fmla="*/ 1425849 h 2124119"/>
                <a:gd name="connsiteX36" fmla="*/ 326967 w 1333018"/>
                <a:gd name="connsiteY36" fmla="*/ 1470184 h 2124119"/>
                <a:gd name="connsiteX37" fmla="*/ 299258 w 1333018"/>
                <a:gd name="connsiteY37" fmla="*/ 1514519 h 2124119"/>
                <a:gd name="connsiteX38" fmla="*/ 315883 w 1333018"/>
                <a:gd name="connsiteY38" fmla="*/ 1553311 h 2124119"/>
                <a:gd name="connsiteX39" fmla="*/ 410094 w 1333018"/>
                <a:gd name="connsiteY39" fmla="*/ 1619813 h 2124119"/>
                <a:gd name="connsiteX40" fmla="*/ 459971 w 1333018"/>
                <a:gd name="connsiteY40" fmla="*/ 1630897 h 2124119"/>
                <a:gd name="connsiteX41" fmla="*/ 465513 w 1333018"/>
                <a:gd name="connsiteY41" fmla="*/ 1614271 h 2124119"/>
                <a:gd name="connsiteX42" fmla="*/ 465513 w 1333018"/>
                <a:gd name="connsiteY42" fmla="*/ 1614271 h 2124119"/>
                <a:gd name="connsiteX43" fmla="*/ 543098 w 1333018"/>
                <a:gd name="connsiteY43" fmla="*/ 1719566 h 2124119"/>
                <a:gd name="connsiteX44" fmla="*/ 604058 w 1333018"/>
                <a:gd name="connsiteY44" fmla="*/ 1741733 h 2124119"/>
                <a:gd name="connsiteX45" fmla="*/ 604058 w 1333018"/>
                <a:gd name="connsiteY45" fmla="*/ 1741733 h 2124119"/>
                <a:gd name="connsiteX46" fmla="*/ 642851 w 1333018"/>
                <a:gd name="connsiteY46" fmla="*/ 1802693 h 2124119"/>
                <a:gd name="connsiteX47" fmla="*/ 703811 w 1333018"/>
                <a:gd name="connsiteY47" fmla="*/ 1841486 h 2124119"/>
                <a:gd name="connsiteX48" fmla="*/ 775854 w 1333018"/>
                <a:gd name="connsiteY48" fmla="*/ 1930155 h 2124119"/>
                <a:gd name="connsiteX49" fmla="*/ 786938 w 1333018"/>
                <a:gd name="connsiteY49" fmla="*/ 2024366 h 2124119"/>
                <a:gd name="connsiteX50" fmla="*/ 803563 w 1333018"/>
                <a:gd name="connsiteY50" fmla="*/ 2057617 h 2124119"/>
                <a:gd name="connsiteX51" fmla="*/ 809105 w 1333018"/>
                <a:gd name="connsiteY51" fmla="*/ 2090868 h 2124119"/>
                <a:gd name="connsiteX52" fmla="*/ 1197033 w 1333018"/>
                <a:gd name="connsiteY52" fmla="*/ 2124119 h 2124119"/>
                <a:gd name="connsiteX53" fmla="*/ 1230283 w 1333018"/>
                <a:gd name="connsiteY53" fmla="*/ 2096409 h 2124119"/>
                <a:gd name="connsiteX54" fmla="*/ 1213658 w 1333018"/>
                <a:gd name="connsiteY54" fmla="*/ 2018824 h 2124119"/>
                <a:gd name="connsiteX55" fmla="*/ 1263534 w 1333018"/>
                <a:gd name="connsiteY55" fmla="*/ 1913529 h 2124119"/>
                <a:gd name="connsiteX56" fmla="*/ 1285702 w 1333018"/>
                <a:gd name="connsiteY56" fmla="*/ 1874737 h 2124119"/>
                <a:gd name="connsiteX57" fmla="*/ 1333018 w 1333018"/>
                <a:gd name="connsiteY57" fmla="*/ 1835246 h 2124119"/>
                <a:gd name="connsiteX58" fmla="*/ 1262504 w 1333018"/>
                <a:gd name="connsiteY58" fmla="*/ 1661801 h 2124119"/>
                <a:gd name="connsiteX59" fmla="*/ 576349 w 1333018"/>
                <a:gd name="connsiteY59" fmla="*/ 722039 h 2124119"/>
                <a:gd name="connsiteX60" fmla="*/ 696710 w 1333018"/>
                <a:gd name="connsiteY60" fmla="*/ 167813 h 2124119"/>
                <a:gd name="connsiteX61" fmla="*/ 256872 w 1333018"/>
                <a:gd name="connsiteY61" fmla="*/ 43339 h 2124119"/>
                <a:gd name="connsiteX62" fmla="*/ 106896 w 1333018"/>
                <a:gd name="connsiteY62" fmla="*/ 0 h 2124119"/>
                <a:gd name="connsiteX0" fmla="*/ 106896 w 1333018"/>
                <a:gd name="connsiteY0" fmla="*/ 0 h 2124119"/>
                <a:gd name="connsiteX1" fmla="*/ 83041 w 1333018"/>
                <a:gd name="connsiteY1" fmla="*/ 21908 h 2124119"/>
                <a:gd name="connsiteX2" fmla="*/ 99753 w 1333018"/>
                <a:gd name="connsiteY2" fmla="*/ 68104 h 2124119"/>
                <a:gd name="connsiteX3" fmla="*/ 94211 w 1333018"/>
                <a:gd name="connsiteY3" fmla="*/ 106897 h 2124119"/>
                <a:gd name="connsiteX4" fmla="*/ 72043 w 1333018"/>
                <a:gd name="connsiteY4" fmla="*/ 145689 h 2124119"/>
                <a:gd name="connsiteX5" fmla="*/ 83127 w 1333018"/>
                <a:gd name="connsiteY5" fmla="*/ 201108 h 2124119"/>
                <a:gd name="connsiteX6" fmla="*/ 0 w 1333018"/>
                <a:gd name="connsiteY6" fmla="*/ 262068 h 2124119"/>
                <a:gd name="connsiteX7" fmla="*/ 0 w 1333018"/>
                <a:gd name="connsiteY7" fmla="*/ 306402 h 2124119"/>
                <a:gd name="connsiteX8" fmla="*/ 38793 w 1333018"/>
                <a:gd name="connsiteY8" fmla="*/ 395071 h 2124119"/>
                <a:gd name="connsiteX9" fmla="*/ 38793 w 1333018"/>
                <a:gd name="connsiteY9" fmla="*/ 433864 h 2124119"/>
                <a:gd name="connsiteX10" fmla="*/ 22167 w 1333018"/>
                <a:gd name="connsiteY10" fmla="*/ 583493 h 2124119"/>
                <a:gd name="connsiteX11" fmla="*/ 49876 w 1333018"/>
                <a:gd name="connsiteY11" fmla="*/ 677704 h 2124119"/>
                <a:gd name="connsiteX12" fmla="*/ 77585 w 1333018"/>
                <a:gd name="connsiteY12" fmla="*/ 710955 h 2124119"/>
                <a:gd name="connsiteX13" fmla="*/ 83127 w 1333018"/>
                <a:gd name="connsiteY13" fmla="*/ 749748 h 2124119"/>
                <a:gd name="connsiteX14" fmla="*/ 72043 w 1333018"/>
                <a:gd name="connsiteY14" fmla="*/ 821791 h 2124119"/>
                <a:gd name="connsiteX15" fmla="*/ 121920 w 1333018"/>
                <a:gd name="connsiteY15" fmla="*/ 832875 h 2124119"/>
                <a:gd name="connsiteX16" fmla="*/ 144087 w 1333018"/>
                <a:gd name="connsiteY16" fmla="*/ 832875 h 2124119"/>
                <a:gd name="connsiteX17" fmla="*/ 166254 w 1333018"/>
                <a:gd name="connsiteY17" fmla="*/ 799624 h 2124119"/>
                <a:gd name="connsiteX18" fmla="*/ 182880 w 1333018"/>
                <a:gd name="connsiteY18" fmla="*/ 788540 h 2124119"/>
                <a:gd name="connsiteX19" fmla="*/ 193963 w 1333018"/>
                <a:gd name="connsiteY19" fmla="*/ 832875 h 2124119"/>
                <a:gd name="connsiteX20" fmla="*/ 188422 w 1333018"/>
                <a:gd name="connsiteY20" fmla="*/ 882751 h 2124119"/>
                <a:gd name="connsiteX21" fmla="*/ 182880 w 1333018"/>
                <a:gd name="connsiteY21" fmla="*/ 899377 h 2124119"/>
                <a:gd name="connsiteX22" fmla="*/ 149629 w 1333018"/>
                <a:gd name="connsiteY22" fmla="*/ 893835 h 2124119"/>
                <a:gd name="connsiteX23" fmla="*/ 133003 w 1333018"/>
                <a:gd name="connsiteY23" fmla="*/ 949253 h 2124119"/>
                <a:gd name="connsiteX24" fmla="*/ 144087 w 1333018"/>
                <a:gd name="connsiteY24" fmla="*/ 1004671 h 2124119"/>
                <a:gd name="connsiteX25" fmla="*/ 171796 w 1333018"/>
                <a:gd name="connsiteY25" fmla="*/ 1032380 h 2124119"/>
                <a:gd name="connsiteX26" fmla="*/ 205047 w 1333018"/>
                <a:gd name="connsiteY26" fmla="*/ 1071173 h 2124119"/>
                <a:gd name="connsiteX27" fmla="*/ 205047 w 1333018"/>
                <a:gd name="connsiteY27" fmla="*/ 1109966 h 2124119"/>
                <a:gd name="connsiteX28" fmla="*/ 182880 w 1333018"/>
                <a:gd name="connsiteY28" fmla="*/ 1126591 h 2124119"/>
                <a:gd name="connsiteX29" fmla="*/ 182880 w 1333018"/>
                <a:gd name="connsiteY29" fmla="*/ 1126591 h 2124119"/>
                <a:gd name="connsiteX30" fmla="*/ 238298 w 1333018"/>
                <a:gd name="connsiteY30" fmla="*/ 1237428 h 2124119"/>
                <a:gd name="connsiteX31" fmla="*/ 249382 w 1333018"/>
                <a:gd name="connsiteY31" fmla="*/ 1326097 h 2124119"/>
                <a:gd name="connsiteX32" fmla="*/ 282633 w 1333018"/>
                <a:gd name="connsiteY32" fmla="*/ 1348264 h 2124119"/>
                <a:gd name="connsiteX33" fmla="*/ 282633 w 1333018"/>
                <a:gd name="connsiteY33" fmla="*/ 1348264 h 2124119"/>
                <a:gd name="connsiteX34" fmla="*/ 304800 w 1333018"/>
                <a:gd name="connsiteY34" fmla="*/ 1398140 h 2124119"/>
                <a:gd name="connsiteX35" fmla="*/ 321425 w 1333018"/>
                <a:gd name="connsiteY35" fmla="*/ 1425849 h 2124119"/>
                <a:gd name="connsiteX36" fmla="*/ 326967 w 1333018"/>
                <a:gd name="connsiteY36" fmla="*/ 1470184 h 2124119"/>
                <a:gd name="connsiteX37" fmla="*/ 299258 w 1333018"/>
                <a:gd name="connsiteY37" fmla="*/ 1514519 h 2124119"/>
                <a:gd name="connsiteX38" fmla="*/ 315883 w 1333018"/>
                <a:gd name="connsiteY38" fmla="*/ 1553311 h 2124119"/>
                <a:gd name="connsiteX39" fmla="*/ 410094 w 1333018"/>
                <a:gd name="connsiteY39" fmla="*/ 1619813 h 2124119"/>
                <a:gd name="connsiteX40" fmla="*/ 459971 w 1333018"/>
                <a:gd name="connsiteY40" fmla="*/ 1630897 h 2124119"/>
                <a:gd name="connsiteX41" fmla="*/ 465513 w 1333018"/>
                <a:gd name="connsiteY41" fmla="*/ 1614271 h 2124119"/>
                <a:gd name="connsiteX42" fmla="*/ 465513 w 1333018"/>
                <a:gd name="connsiteY42" fmla="*/ 1614271 h 2124119"/>
                <a:gd name="connsiteX43" fmla="*/ 543098 w 1333018"/>
                <a:gd name="connsiteY43" fmla="*/ 1719566 h 2124119"/>
                <a:gd name="connsiteX44" fmla="*/ 604058 w 1333018"/>
                <a:gd name="connsiteY44" fmla="*/ 1741733 h 2124119"/>
                <a:gd name="connsiteX45" fmla="*/ 604058 w 1333018"/>
                <a:gd name="connsiteY45" fmla="*/ 1741733 h 2124119"/>
                <a:gd name="connsiteX46" fmla="*/ 642851 w 1333018"/>
                <a:gd name="connsiteY46" fmla="*/ 1802693 h 2124119"/>
                <a:gd name="connsiteX47" fmla="*/ 703811 w 1333018"/>
                <a:gd name="connsiteY47" fmla="*/ 1841486 h 2124119"/>
                <a:gd name="connsiteX48" fmla="*/ 775854 w 1333018"/>
                <a:gd name="connsiteY48" fmla="*/ 1930155 h 2124119"/>
                <a:gd name="connsiteX49" fmla="*/ 786938 w 1333018"/>
                <a:gd name="connsiteY49" fmla="*/ 2024366 h 2124119"/>
                <a:gd name="connsiteX50" fmla="*/ 803563 w 1333018"/>
                <a:gd name="connsiteY50" fmla="*/ 2057617 h 2124119"/>
                <a:gd name="connsiteX51" fmla="*/ 809105 w 1333018"/>
                <a:gd name="connsiteY51" fmla="*/ 2090868 h 2124119"/>
                <a:gd name="connsiteX52" fmla="*/ 1197033 w 1333018"/>
                <a:gd name="connsiteY52" fmla="*/ 2124119 h 2124119"/>
                <a:gd name="connsiteX53" fmla="*/ 1230283 w 1333018"/>
                <a:gd name="connsiteY53" fmla="*/ 2096409 h 2124119"/>
                <a:gd name="connsiteX54" fmla="*/ 1213658 w 1333018"/>
                <a:gd name="connsiteY54" fmla="*/ 2018824 h 2124119"/>
                <a:gd name="connsiteX55" fmla="*/ 1264062 w 1333018"/>
                <a:gd name="connsiteY55" fmla="*/ 1946907 h 2124119"/>
                <a:gd name="connsiteX56" fmla="*/ 1285702 w 1333018"/>
                <a:gd name="connsiteY56" fmla="*/ 1874737 h 2124119"/>
                <a:gd name="connsiteX57" fmla="*/ 1333018 w 1333018"/>
                <a:gd name="connsiteY57" fmla="*/ 1835246 h 2124119"/>
                <a:gd name="connsiteX58" fmla="*/ 1262504 w 1333018"/>
                <a:gd name="connsiteY58" fmla="*/ 1661801 h 2124119"/>
                <a:gd name="connsiteX59" fmla="*/ 576349 w 1333018"/>
                <a:gd name="connsiteY59" fmla="*/ 722039 h 2124119"/>
                <a:gd name="connsiteX60" fmla="*/ 696710 w 1333018"/>
                <a:gd name="connsiteY60" fmla="*/ 167813 h 2124119"/>
                <a:gd name="connsiteX61" fmla="*/ 256872 w 1333018"/>
                <a:gd name="connsiteY61" fmla="*/ 43339 h 2124119"/>
                <a:gd name="connsiteX62" fmla="*/ 106896 w 1333018"/>
                <a:gd name="connsiteY62" fmla="*/ 0 h 212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1333018" h="2124119">
                  <a:moveTo>
                    <a:pt x="106896" y="0"/>
                  </a:moveTo>
                  <a:lnTo>
                    <a:pt x="83041" y="21908"/>
                  </a:lnTo>
                  <a:lnTo>
                    <a:pt x="99753" y="68104"/>
                  </a:lnTo>
                  <a:lnTo>
                    <a:pt x="94211" y="106897"/>
                  </a:lnTo>
                  <a:lnTo>
                    <a:pt x="72043" y="145689"/>
                  </a:lnTo>
                  <a:lnTo>
                    <a:pt x="83127" y="201108"/>
                  </a:lnTo>
                  <a:lnTo>
                    <a:pt x="0" y="262068"/>
                  </a:lnTo>
                  <a:lnTo>
                    <a:pt x="0" y="306402"/>
                  </a:lnTo>
                  <a:lnTo>
                    <a:pt x="38793" y="395071"/>
                  </a:lnTo>
                  <a:lnTo>
                    <a:pt x="38793" y="433864"/>
                  </a:lnTo>
                  <a:lnTo>
                    <a:pt x="22167" y="583493"/>
                  </a:lnTo>
                  <a:lnTo>
                    <a:pt x="49876" y="677704"/>
                  </a:lnTo>
                  <a:lnTo>
                    <a:pt x="77585" y="710955"/>
                  </a:lnTo>
                  <a:lnTo>
                    <a:pt x="83127" y="749748"/>
                  </a:lnTo>
                  <a:lnTo>
                    <a:pt x="72043" y="821791"/>
                  </a:lnTo>
                  <a:lnTo>
                    <a:pt x="121920" y="832875"/>
                  </a:lnTo>
                  <a:lnTo>
                    <a:pt x="144087" y="832875"/>
                  </a:lnTo>
                  <a:lnTo>
                    <a:pt x="166254" y="799624"/>
                  </a:lnTo>
                  <a:lnTo>
                    <a:pt x="182880" y="788540"/>
                  </a:lnTo>
                  <a:lnTo>
                    <a:pt x="193963" y="832875"/>
                  </a:lnTo>
                  <a:lnTo>
                    <a:pt x="188422" y="882751"/>
                  </a:lnTo>
                  <a:lnTo>
                    <a:pt x="182880" y="899377"/>
                  </a:lnTo>
                  <a:lnTo>
                    <a:pt x="149629" y="893835"/>
                  </a:lnTo>
                  <a:lnTo>
                    <a:pt x="133003" y="949253"/>
                  </a:lnTo>
                  <a:lnTo>
                    <a:pt x="144087" y="1004671"/>
                  </a:lnTo>
                  <a:lnTo>
                    <a:pt x="171796" y="1032380"/>
                  </a:lnTo>
                  <a:lnTo>
                    <a:pt x="205047" y="1071173"/>
                  </a:lnTo>
                  <a:lnTo>
                    <a:pt x="205047" y="1109966"/>
                  </a:lnTo>
                  <a:lnTo>
                    <a:pt x="182880" y="1126591"/>
                  </a:lnTo>
                  <a:lnTo>
                    <a:pt x="182880" y="1126591"/>
                  </a:lnTo>
                  <a:lnTo>
                    <a:pt x="238298" y="1237428"/>
                  </a:lnTo>
                  <a:lnTo>
                    <a:pt x="249382" y="1326097"/>
                  </a:lnTo>
                  <a:lnTo>
                    <a:pt x="282633" y="1348264"/>
                  </a:lnTo>
                  <a:lnTo>
                    <a:pt x="282633" y="1348264"/>
                  </a:lnTo>
                  <a:lnTo>
                    <a:pt x="304800" y="1398140"/>
                  </a:lnTo>
                  <a:lnTo>
                    <a:pt x="321425" y="1425849"/>
                  </a:lnTo>
                  <a:lnTo>
                    <a:pt x="326967" y="1470184"/>
                  </a:lnTo>
                  <a:lnTo>
                    <a:pt x="299258" y="1514519"/>
                  </a:lnTo>
                  <a:lnTo>
                    <a:pt x="315883" y="1553311"/>
                  </a:lnTo>
                  <a:lnTo>
                    <a:pt x="410094" y="1619813"/>
                  </a:lnTo>
                  <a:lnTo>
                    <a:pt x="459971" y="1630897"/>
                  </a:lnTo>
                  <a:lnTo>
                    <a:pt x="465513" y="1614271"/>
                  </a:lnTo>
                  <a:lnTo>
                    <a:pt x="465513" y="1614271"/>
                  </a:lnTo>
                  <a:lnTo>
                    <a:pt x="543098" y="1719566"/>
                  </a:lnTo>
                  <a:lnTo>
                    <a:pt x="604058" y="1741733"/>
                  </a:lnTo>
                  <a:lnTo>
                    <a:pt x="604058" y="1741733"/>
                  </a:lnTo>
                  <a:lnTo>
                    <a:pt x="642851" y="1802693"/>
                  </a:lnTo>
                  <a:lnTo>
                    <a:pt x="703811" y="1841486"/>
                  </a:lnTo>
                  <a:lnTo>
                    <a:pt x="775854" y="1930155"/>
                  </a:lnTo>
                  <a:lnTo>
                    <a:pt x="786938" y="2024366"/>
                  </a:lnTo>
                  <a:lnTo>
                    <a:pt x="803563" y="2057617"/>
                  </a:lnTo>
                  <a:lnTo>
                    <a:pt x="809105" y="2090868"/>
                  </a:lnTo>
                  <a:lnTo>
                    <a:pt x="1197033" y="2124119"/>
                  </a:lnTo>
                  <a:lnTo>
                    <a:pt x="1230283" y="2096409"/>
                  </a:lnTo>
                  <a:lnTo>
                    <a:pt x="1213658" y="2018824"/>
                  </a:lnTo>
                  <a:lnTo>
                    <a:pt x="1264062" y="1946907"/>
                  </a:lnTo>
                  <a:lnTo>
                    <a:pt x="1285702" y="1874737"/>
                  </a:lnTo>
                  <a:lnTo>
                    <a:pt x="1333018" y="1835246"/>
                  </a:lnTo>
                  <a:lnTo>
                    <a:pt x="1262504" y="1661801"/>
                  </a:lnTo>
                  <a:lnTo>
                    <a:pt x="576349" y="722039"/>
                  </a:lnTo>
                  <a:lnTo>
                    <a:pt x="696710" y="167813"/>
                  </a:lnTo>
                  <a:lnTo>
                    <a:pt x="256872" y="43339"/>
                  </a:lnTo>
                  <a:lnTo>
                    <a:pt x="106896" y="0"/>
                  </a:lnTo>
                  <a:close/>
                </a:path>
              </a:pathLst>
            </a:custGeom>
            <a:solidFill>
              <a:schemeClr val="accent1"/>
            </a:solidFill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 dirty="0">
                <a:solidFill>
                  <a:srgbClr val="00563F"/>
                </a:solidFill>
                <a:ea typeface="ＭＳ Ｐゴシック" charset="-128"/>
              </a:endParaRPr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068AD634-4EE5-5687-36D6-AB3DF3AE5EFB}"/>
                </a:ext>
              </a:extLst>
            </p:cNvPr>
            <p:cNvSpPr/>
            <p:nvPr/>
          </p:nvSpPr>
          <p:spPr>
            <a:xfrm>
              <a:off x="5246710" y="4443822"/>
              <a:ext cx="802648" cy="705716"/>
            </a:xfrm>
            <a:custGeom>
              <a:avLst/>
              <a:gdLst>
                <a:gd name="connsiteX0" fmla="*/ 0 w 883066"/>
                <a:gd name="connsiteY0" fmla="*/ 62670 h 774819"/>
                <a:gd name="connsiteX1" fmla="*/ 14243 w 883066"/>
                <a:gd name="connsiteY1" fmla="*/ 188008 h 774819"/>
                <a:gd name="connsiteX2" fmla="*/ 17092 w 883066"/>
                <a:gd name="connsiteY2" fmla="*/ 253526 h 774819"/>
                <a:gd name="connsiteX3" fmla="*/ 39881 w 883066"/>
                <a:gd name="connsiteY3" fmla="*/ 313346 h 774819"/>
                <a:gd name="connsiteX4" fmla="*/ 76912 w 883066"/>
                <a:gd name="connsiteY4" fmla="*/ 361772 h 774819"/>
                <a:gd name="connsiteX5" fmla="*/ 108247 w 883066"/>
                <a:gd name="connsiteY5" fmla="*/ 450079 h 774819"/>
                <a:gd name="connsiteX6" fmla="*/ 79761 w 883066"/>
                <a:gd name="connsiteY6" fmla="*/ 526991 h 774819"/>
                <a:gd name="connsiteX7" fmla="*/ 82610 w 883066"/>
                <a:gd name="connsiteY7" fmla="*/ 561174 h 774819"/>
                <a:gd name="connsiteX8" fmla="*/ 102550 w 883066"/>
                <a:gd name="connsiteY8" fmla="*/ 615298 h 774819"/>
                <a:gd name="connsiteX9" fmla="*/ 94004 w 883066"/>
                <a:gd name="connsiteY9" fmla="*/ 697907 h 774819"/>
                <a:gd name="connsiteX10" fmla="*/ 136733 w 883066"/>
                <a:gd name="connsiteY10" fmla="*/ 686513 h 774819"/>
                <a:gd name="connsiteX11" fmla="*/ 182311 w 883066"/>
                <a:gd name="connsiteY11" fmla="*/ 669421 h 774819"/>
                <a:gd name="connsiteX12" fmla="*/ 236434 w 883066"/>
                <a:gd name="connsiteY12" fmla="*/ 677967 h 774819"/>
                <a:gd name="connsiteX13" fmla="*/ 296254 w 883066"/>
                <a:gd name="connsiteY13" fmla="*/ 703604 h 774819"/>
                <a:gd name="connsiteX14" fmla="*/ 358924 w 883066"/>
                <a:gd name="connsiteY14" fmla="*/ 703604 h 774819"/>
                <a:gd name="connsiteX15" fmla="*/ 361772 w 883066"/>
                <a:gd name="connsiteY15" fmla="*/ 660875 h 774819"/>
                <a:gd name="connsiteX16" fmla="*/ 387410 w 883066"/>
                <a:gd name="connsiteY16" fmla="*/ 646632 h 774819"/>
                <a:gd name="connsiteX17" fmla="*/ 424441 w 883066"/>
                <a:gd name="connsiteY17" fmla="*/ 649481 h 774819"/>
                <a:gd name="connsiteX18" fmla="*/ 447230 w 883066"/>
                <a:gd name="connsiteY18" fmla="*/ 658027 h 774819"/>
                <a:gd name="connsiteX19" fmla="*/ 492808 w 883066"/>
                <a:gd name="connsiteY19" fmla="*/ 692210 h 774819"/>
                <a:gd name="connsiteX20" fmla="*/ 501354 w 883066"/>
                <a:gd name="connsiteY20" fmla="*/ 649481 h 774819"/>
                <a:gd name="connsiteX21" fmla="*/ 467170 w 883066"/>
                <a:gd name="connsiteY21" fmla="*/ 612449 h 774819"/>
                <a:gd name="connsiteX22" fmla="*/ 458625 w 883066"/>
                <a:gd name="connsiteY22" fmla="*/ 595357 h 774819"/>
                <a:gd name="connsiteX23" fmla="*/ 472868 w 883066"/>
                <a:gd name="connsiteY23" fmla="*/ 589660 h 774819"/>
                <a:gd name="connsiteX24" fmla="*/ 492808 w 883066"/>
                <a:gd name="connsiteY24" fmla="*/ 592509 h 774819"/>
                <a:gd name="connsiteX25" fmla="*/ 535537 w 883066"/>
                <a:gd name="connsiteY25" fmla="*/ 643784 h 774819"/>
                <a:gd name="connsiteX26" fmla="*/ 524142 w 883066"/>
                <a:gd name="connsiteY26" fmla="*/ 675118 h 774819"/>
                <a:gd name="connsiteX27" fmla="*/ 529840 w 883066"/>
                <a:gd name="connsiteY27" fmla="*/ 746333 h 774819"/>
                <a:gd name="connsiteX28" fmla="*/ 589660 w 883066"/>
                <a:gd name="connsiteY28" fmla="*/ 774819 h 774819"/>
                <a:gd name="connsiteX29" fmla="*/ 620995 w 883066"/>
                <a:gd name="connsiteY29" fmla="*/ 732090 h 774819"/>
                <a:gd name="connsiteX30" fmla="*/ 683664 w 883066"/>
                <a:gd name="connsiteY30" fmla="*/ 746333 h 774819"/>
                <a:gd name="connsiteX31" fmla="*/ 709301 w 883066"/>
                <a:gd name="connsiteY31" fmla="*/ 717847 h 774819"/>
                <a:gd name="connsiteX32" fmla="*/ 700755 w 883066"/>
                <a:gd name="connsiteY32" fmla="*/ 663724 h 774819"/>
                <a:gd name="connsiteX33" fmla="*/ 680815 w 883066"/>
                <a:gd name="connsiteY33" fmla="*/ 640935 h 774819"/>
                <a:gd name="connsiteX34" fmla="*/ 683664 w 883066"/>
                <a:gd name="connsiteY34" fmla="*/ 618146 h 774819"/>
                <a:gd name="connsiteX35" fmla="*/ 734939 w 883066"/>
                <a:gd name="connsiteY35" fmla="*/ 646632 h 774819"/>
                <a:gd name="connsiteX36" fmla="*/ 757727 w 883066"/>
                <a:gd name="connsiteY36" fmla="*/ 683664 h 774819"/>
                <a:gd name="connsiteX37" fmla="*/ 803305 w 883066"/>
                <a:gd name="connsiteY37" fmla="*/ 695058 h 774819"/>
                <a:gd name="connsiteX38" fmla="*/ 848883 w 883066"/>
                <a:gd name="connsiteY38" fmla="*/ 734939 h 774819"/>
                <a:gd name="connsiteX39" fmla="*/ 883066 w 883066"/>
                <a:gd name="connsiteY39" fmla="*/ 714999 h 774819"/>
                <a:gd name="connsiteX40" fmla="*/ 883066 w 883066"/>
                <a:gd name="connsiteY40" fmla="*/ 689361 h 774819"/>
                <a:gd name="connsiteX41" fmla="*/ 846034 w 883066"/>
                <a:gd name="connsiteY41" fmla="*/ 646632 h 774819"/>
                <a:gd name="connsiteX42" fmla="*/ 817548 w 883066"/>
                <a:gd name="connsiteY42" fmla="*/ 632389 h 774819"/>
                <a:gd name="connsiteX43" fmla="*/ 791911 w 883066"/>
                <a:gd name="connsiteY43" fmla="*/ 609600 h 774819"/>
                <a:gd name="connsiteX44" fmla="*/ 803305 w 883066"/>
                <a:gd name="connsiteY44" fmla="*/ 586812 h 774819"/>
                <a:gd name="connsiteX45" fmla="*/ 817548 w 883066"/>
                <a:gd name="connsiteY45" fmla="*/ 583963 h 774819"/>
                <a:gd name="connsiteX46" fmla="*/ 837488 w 883066"/>
                <a:gd name="connsiteY46" fmla="*/ 583963 h 774819"/>
                <a:gd name="connsiteX47" fmla="*/ 848883 w 883066"/>
                <a:gd name="connsiteY47" fmla="*/ 555477 h 774819"/>
                <a:gd name="connsiteX48" fmla="*/ 846034 w 883066"/>
                <a:gd name="connsiteY48" fmla="*/ 541234 h 774819"/>
                <a:gd name="connsiteX49" fmla="*/ 806154 w 883066"/>
                <a:gd name="connsiteY49" fmla="*/ 529840 h 774819"/>
                <a:gd name="connsiteX50" fmla="*/ 771970 w 883066"/>
                <a:gd name="connsiteY50" fmla="*/ 555477 h 774819"/>
                <a:gd name="connsiteX51" fmla="*/ 752030 w 883066"/>
                <a:gd name="connsiteY51" fmla="*/ 544083 h 774819"/>
                <a:gd name="connsiteX52" fmla="*/ 740636 w 883066"/>
                <a:gd name="connsiteY52" fmla="*/ 515597 h 774819"/>
                <a:gd name="connsiteX53" fmla="*/ 709301 w 883066"/>
                <a:gd name="connsiteY53" fmla="*/ 518445 h 774819"/>
                <a:gd name="connsiteX54" fmla="*/ 712150 w 883066"/>
                <a:gd name="connsiteY54" fmla="*/ 546931 h 774819"/>
                <a:gd name="connsiteX55" fmla="*/ 675118 w 883066"/>
                <a:gd name="connsiteY55" fmla="*/ 566872 h 774819"/>
                <a:gd name="connsiteX56" fmla="*/ 655178 w 883066"/>
                <a:gd name="connsiteY56" fmla="*/ 566872 h 774819"/>
                <a:gd name="connsiteX57" fmla="*/ 632389 w 883066"/>
                <a:gd name="connsiteY57" fmla="*/ 558326 h 774819"/>
                <a:gd name="connsiteX58" fmla="*/ 635238 w 883066"/>
                <a:gd name="connsiteY58" fmla="*/ 529840 h 774819"/>
                <a:gd name="connsiteX59" fmla="*/ 603903 w 883066"/>
                <a:gd name="connsiteY59" fmla="*/ 498505 h 774819"/>
                <a:gd name="connsiteX60" fmla="*/ 620995 w 883066"/>
                <a:gd name="connsiteY60" fmla="*/ 487111 h 774819"/>
                <a:gd name="connsiteX61" fmla="*/ 660875 w 883066"/>
                <a:gd name="connsiteY61" fmla="*/ 492808 h 774819"/>
                <a:gd name="connsiteX62" fmla="*/ 683664 w 883066"/>
                <a:gd name="connsiteY62" fmla="*/ 472868 h 774819"/>
                <a:gd name="connsiteX63" fmla="*/ 729241 w 883066"/>
                <a:gd name="connsiteY63" fmla="*/ 487111 h 774819"/>
                <a:gd name="connsiteX64" fmla="*/ 729241 w 883066"/>
                <a:gd name="connsiteY64" fmla="*/ 487111 h 774819"/>
                <a:gd name="connsiteX65" fmla="*/ 766273 w 883066"/>
                <a:gd name="connsiteY65" fmla="*/ 495657 h 774819"/>
                <a:gd name="connsiteX66" fmla="*/ 766273 w 883066"/>
                <a:gd name="connsiteY66" fmla="*/ 455776 h 774819"/>
                <a:gd name="connsiteX67" fmla="*/ 734939 w 883066"/>
                <a:gd name="connsiteY67" fmla="*/ 444382 h 774819"/>
                <a:gd name="connsiteX68" fmla="*/ 734939 w 883066"/>
                <a:gd name="connsiteY68" fmla="*/ 378864 h 774819"/>
                <a:gd name="connsiteX69" fmla="*/ 723544 w 883066"/>
                <a:gd name="connsiteY69" fmla="*/ 356075 h 774819"/>
                <a:gd name="connsiteX70" fmla="*/ 438684 w 883066"/>
                <a:gd name="connsiteY70" fmla="*/ 381713 h 774819"/>
                <a:gd name="connsiteX71" fmla="*/ 444382 w 883066"/>
                <a:gd name="connsiteY71" fmla="*/ 273466 h 774819"/>
                <a:gd name="connsiteX72" fmla="*/ 492808 w 883066"/>
                <a:gd name="connsiteY72" fmla="*/ 202251 h 774819"/>
                <a:gd name="connsiteX73" fmla="*/ 481413 w 883066"/>
                <a:gd name="connsiteY73" fmla="*/ 150976 h 774819"/>
                <a:gd name="connsiteX74" fmla="*/ 495656 w 883066"/>
                <a:gd name="connsiteY74" fmla="*/ 119642 h 774819"/>
                <a:gd name="connsiteX75" fmla="*/ 475716 w 883066"/>
                <a:gd name="connsiteY75" fmla="*/ 0 h 774819"/>
                <a:gd name="connsiteX76" fmla="*/ 0 w 883066"/>
                <a:gd name="connsiteY76" fmla="*/ 62670 h 774819"/>
                <a:gd name="connsiteX0" fmla="*/ 0 w 883066"/>
                <a:gd name="connsiteY0" fmla="*/ 62670 h 774819"/>
                <a:gd name="connsiteX1" fmla="*/ 14243 w 883066"/>
                <a:gd name="connsiteY1" fmla="*/ 188008 h 774819"/>
                <a:gd name="connsiteX2" fmla="*/ 17092 w 883066"/>
                <a:gd name="connsiteY2" fmla="*/ 253526 h 774819"/>
                <a:gd name="connsiteX3" fmla="*/ 39881 w 883066"/>
                <a:gd name="connsiteY3" fmla="*/ 313346 h 774819"/>
                <a:gd name="connsiteX4" fmla="*/ 76912 w 883066"/>
                <a:gd name="connsiteY4" fmla="*/ 361772 h 774819"/>
                <a:gd name="connsiteX5" fmla="*/ 108247 w 883066"/>
                <a:gd name="connsiteY5" fmla="*/ 450079 h 774819"/>
                <a:gd name="connsiteX6" fmla="*/ 79761 w 883066"/>
                <a:gd name="connsiteY6" fmla="*/ 526991 h 774819"/>
                <a:gd name="connsiteX7" fmla="*/ 82610 w 883066"/>
                <a:gd name="connsiteY7" fmla="*/ 561174 h 774819"/>
                <a:gd name="connsiteX8" fmla="*/ 102550 w 883066"/>
                <a:gd name="connsiteY8" fmla="*/ 615298 h 774819"/>
                <a:gd name="connsiteX9" fmla="*/ 94004 w 883066"/>
                <a:gd name="connsiteY9" fmla="*/ 697907 h 774819"/>
                <a:gd name="connsiteX10" fmla="*/ 84178 w 883066"/>
                <a:gd name="connsiteY10" fmla="*/ 697179 h 774819"/>
                <a:gd name="connsiteX11" fmla="*/ 136733 w 883066"/>
                <a:gd name="connsiteY11" fmla="*/ 686513 h 774819"/>
                <a:gd name="connsiteX12" fmla="*/ 182311 w 883066"/>
                <a:gd name="connsiteY12" fmla="*/ 669421 h 774819"/>
                <a:gd name="connsiteX13" fmla="*/ 236434 w 883066"/>
                <a:gd name="connsiteY13" fmla="*/ 677967 h 774819"/>
                <a:gd name="connsiteX14" fmla="*/ 296254 w 883066"/>
                <a:gd name="connsiteY14" fmla="*/ 703604 h 774819"/>
                <a:gd name="connsiteX15" fmla="*/ 358924 w 883066"/>
                <a:gd name="connsiteY15" fmla="*/ 703604 h 774819"/>
                <a:gd name="connsiteX16" fmla="*/ 361772 w 883066"/>
                <a:gd name="connsiteY16" fmla="*/ 660875 h 774819"/>
                <a:gd name="connsiteX17" fmla="*/ 387410 w 883066"/>
                <a:gd name="connsiteY17" fmla="*/ 646632 h 774819"/>
                <a:gd name="connsiteX18" fmla="*/ 424441 w 883066"/>
                <a:gd name="connsiteY18" fmla="*/ 649481 h 774819"/>
                <a:gd name="connsiteX19" fmla="*/ 447230 w 883066"/>
                <a:gd name="connsiteY19" fmla="*/ 658027 h 774819"/>
                <a:gd name="connsiteX20" fmla="*/ 492808 w 883066"/>
                <a:gd name="connsiteY20" fmla="*/ 692210 h 774819"/>
                <a:gd name="connsiteX21" fmla="*/ 501354 w 883066"/>
                <a:gd name="connsiteY21" fmla="*/ 649481 h 774819"/>
                <a:gd name="connsiteX22" fmla="*/ 467170 w 883066"/>
                <a:gd name="connsiteY22" fmla="*/ 612449 h 774819"/>
                <a:gd name="connsiteX23" fmla="*/ 458625 w 883066"/>
                <a:gd name="connsiteY23" fmla="*/ 595357 h 774819"/>
                <a:gd name="connsiteX24" fmla="*/ 472868 w 883066"/>
                <a:gd name="connsiteY24" fmla="*/ 589660 h 774819"/>
                <a:gd name="connsiteX25" fmla="*/ 492808 w 883066"/>
                <a:gd name="connsiteY25" fmla="*/ 592509 h 774819"/>
                <a:gd name="connsiteX26" fmla="*/ 535537 w 883066"/>
                <a:gd name="connsiteY26" fmla="*/ 643784 h 774819"/>
                <a:gd name="connsiteX27" fmla="*/ 524142 w 883066"/>
                <a:gd name="connsiteY27" fmla="*/ 675118 h 774819"/>
                <a:gd name="connsiteX28" fmla="*/ 529840 w 883066"/>
                <a:gd name="connsiteY28" fmla="*/ 746333 h 774819"/>
                <a:gd name="connsiteX29" fmla="*/ 589660 w 883066"/>
                <a:gd name="connsiteY29" fmla="*/ 774819 h 774819"/>
                <a:gd name="connsiteX30" fmla="*/ 620995 w 883066"/>
                <a:gd name="connsiteY30" fmla="*/ 732090 h 774819"/>
                <a:gd name="connsiteX31" fmla="*/ 683664 w 883066"/>
                <a:gd name="connsiteY31" fmla="*/ 746333 h 774819"/>
                <a:gd name="connsiteX32" fmla="*/ 709301 w 883066"/>
                <a:gd name="connsiteY32" fmla="*/ 717847 h 774819"/>
                <a:gd name="connsiteX33" fmla="*/ 700755 w 883066"/>
                <a:gd name="connsiteY33" fmla="*/ 663724 h 774819"/>
                <a:gd name="connsiteX34" fmla="*/ 680815 w 883066"/>
                <a:gd name="connsiteY34" fmla="*/ 640935 h 774819"/>
                <a:gd name="connsiteX35" fmla="*/ 683664 w 883066"/>
                <a:gd name="connsiteY35" fmla="*/ 618146 h 774819"/>
                <a:gd name="connsiteX36" fmla="*/ 734939 w 883066"/>
                <a:gd name="connsiteY36" fmla="*/ 646632 h 774819"/>
                <a:gd name="connsiteX37" fmla="*/ 757727 w 883066"/>
                <a:gd name="connsiteY37" fmla="*/ 683664 h 774819"/>
                <a:gd name="connsiteX38" fmla="*/ 803305 w 883066"/>
                <a:gd name="connsiteY38" fmla="*/ 695058 h 774819"/>
                <a:gd name="connsiteX39" fmla="*/ 848883 w 883066"/>
                <a:gd name="connsiteY39" fmla="*/ 734939 h 774819"/>
                <a:gd name="connsiteX40" fmla="*/ 883066 w 883066"/>
                <a:gd name="connsiteY40" fmla="*/ 714999 h 774819"/>
                <a:gd name="connsiteX41" fmla="*/ 883066 w 883066"/>
                <a:gd name="connsiteY41" fmla="*/ 689361 h 774819"/>
                <a:gd name="connsiteX42" fmla="*/ 846034 w 883066"/>
                <a:gd name="connsiteY42" fmla="*/ 646632 h 774819"/>
                <a:gd name="connsiteX43" fmla="*/ 817548 w 883066"/>
                <a:gd name="connsiteY43" fmla="*/ 632389 h 774819"/>
                <a:gd name="connsiteX44" fmla="*/ 791911 w 883066"/>
                <a:gd name="connsiteY44" fmla="*/ 609600 h 774819"/>
                <a:gd name="connsiteX45" fmla="*/ 803305 w 883066"/>
                <a:gd name="connsiteY45" fmla="*/ 586812 h 774819"/>
                <a:gd name="connsiteX46" fmla="*/ 817548 w 883066"/>
                <a:gd name="connsiteY46" fmla="*/ 583963 h 774819"/>
                <a:gd name="connsiteX47" fmla="*/ 837488 w 883066"/>
                <a:gd name="connsiteY47" fmla="*/ 583963 h 774819"/>
                <a:gd name="connsiteX48" fmla="*/ 848883 w 883066"/>
                <a:gd name="connsiteY48" fmla="*/ 555477 h 774819"/>
                <a:gd name="connsiteX49" fmla="*/ 846034 w 883066"/>
                <a:gd name="connsiteY49" fmla="*/ 541234 h 774819"/>
                <a:gd name="connsiteX50" fmla="*/ 806154 w 883066"/>
                <a:gd name="connsiteY50" fmla="*/ 529840 h 774819"/>
                <a:gd name="connsiteX51" fmla="*/ 771970 w 883066"/>
                <a:gd name="connsiteY51" fmla="*/ 555477 h 774819"/>
                <a:gd name="connsiteX52" fmla="*/ 752030 w 883066"/>
                <a:gd name="connsiteY52" fmla="*/ 544083 h 774819"/>
                <a:gd name="connsiteX53" fmla="*/ 740636 w 883066"/>
                <a:gd name="connsiteY53" fmla="*/ 515597 h 774819"/>
                <a:gd name="connsiteX54" fmla="*/ 709301 w 883066"/>
                <a:gd name="connsiteY54" fmla="*/ 518445 h 774819"/>
                <a:gd name="connsiteX55" fmla="*/ 712150 w 883066"/>
                <a:gd name="connsiteY55" fmla="*/ 546931 h 774819"/>
                <a:gd name="connsiteX56" fmla="*/ 675118 w 883066"/>
                <a:gd name="connsiteY56" fmla="*/ 566872 h 774819"/>
                <a:gd name="connsiteX57" fmla="*/ 655178 w 883066"/>
                <a:gd name="connsiteY57" fmla="*/ 566872 h 774819"/>
                <a:gd name="connsiteX58" fmla="*/ 632389 w 883066"/>
                <a:gd name="connsiteY58" fmla="*/ 558326 h 774819"/>
                <a:gd name="connsiteX59" fmla="*/ 635238 w 883066"/>
                <a:gd name="connsiteY59" fmla="*/ 529840 h 774819"/>
                <a:gd name="connsiteX60" fmla="*/ 603903 w 883066"/>
                <a:gd name="connsiteY60" fmla="*/ 498505 h 774819"/>
                <a:gd name="connsiteX61" fmla="*/ 620995 w 883066"/>
                <a:gd name="connsiteY61" fmla="*/ 487111 h 774819"/>
                <a:gd name="connsiteX62" fmla="*/ 660875 w 883066"/>
                <a:gd name="connsiteY62" fmla="*/ 492808 h 774819"/>
                <a:gd name="connsiteX63" fmla="*/ 683664 w 883066"/>
                <a:gd name="connsiteY63" fmla="*/ 472868 h 774819"/>
                <a:gd name="connsiteX64" fmla="*/ 729241 w 883066"/>
                <a:gd name="connsiteY64" fmla="*/ 487111 h 774819"/>
                <a:gd name="connsiteX65" fmla="*/ 729241 w 883066"/>
                <a:gd name="connsiteY65" fmla="*/ 487111 h 774819"/>
                <a:gd name="connsiteX66" fmla="*/ 766273 w 883066"/>
                <a:gd name="connsiteY66" fmla="*/ 495657 h 774819"/>
                <a:gd name="connsiteX67" fmla="*/ 766273 w 883066"/>
                <a:gd name="connsiteY67" fmla="*/ 455776 h 774819"/>
                <a:gd name="connsiteX68" fmla="*/ 734939 w 883066"/>
                <a:gd name="connsiteY68" fmla="*/ 444382 h 774819"/>
                <a:gd name="connsiteX69" fmla="*/ 734939 w 883066"/>
                <a:gd name="connsiteY69" fmla="*/ 378864 h 774819"/>
                <a:gd name="connsiteX70" fmla="*/ 723544 w 883066"/>
                <a:gd name="connsiteY70" fmla="*/ 356075 h 774819"/>
                <a:gd name="connsiteX71" fmla="*/ 438684 w 883066"/>
                <a:gd name="connsiteY71" fmla="*/ 381713 h 774819"/>
                <a:gd name="connsiteX72" fmla="*/ 444382 w 883066"/>
                <a:gd name="connsiteY72" fmla="*/ 273466 h 774819"/>
                <a:gd name="connsiteX73" fmla="*/ 492808 w 883066"/>
                <a:gd name="connsiteY73" fmla="*/ 202251 h 774819"/>
                <a:gd name="connsiteX74" fmla="*/ 481413 w 883066"/>
                <a:gd name="connsiteY74" fmla="*/ 150976 h 774819"/>
                <a:gd name="connsiteX75" fmla="*/ 495656 w 883066"/>
                <a:gd name="connsiteY75" fmla="*/ 119642 h 774819"/>
                <a:gd name="connsiteX76" fmla="*/ 475716 w 883066"/>
                <a:gd name="connsiteY76" fmla="*/ 0 h 774819"/>
                <a:gd name="connsiteX77" fmla="*/ 0 w 883066"/>
                <a:gd name="connsiteY77" fmla="*/ 62670 h 774819"/>
                <a:gd name="connsiteX0" fmla="*/ 0 w 883066"/>
                <a:gd name="connsiteY0" fmla="*/ 62670 h 774819"/>
                <a:gd name="connsiteX1" fmla="*/ 14243 w 883066"/>
                <a:gd name="connsiteY1" fmla="*/ 188008 h 774819"/>
                <a:gd name="connsiteX2" fmla="*/ 17092 w 883066"/>
                <a:gd name="connsiteY2" fmla="*/ 253526 h 774819"/>
                <a:gd name="connsiteX3" fmla="*/ 39881 w 883066"/>
                <a:gd name="connsiteY3" fmla="*/ 313346 h 774819"/>
                <a:gd name="connsiteX4" fmla="*/ 76912 w 883066"/>
                <a:gd name="connsiteY4" fmla="*/ 361772 h 774819"/>
                <a:gd name="connsiteX5" fmla="*/ 108247 w 883066"/>
                <a:gd name="connsiteY5" fmla="*/ 450079 h 774819"/>
                <a:gd name="connsiteX6" fmla="*/ 79761 w 883066"/>
                <a:gd name="connsiteY6" fmla="*/ 526991 h 774819"/>
                <a:gd name="connsiteX7" fmla="*/ 82610 w 883066"/>
                <a:gd name="connsiteY7" fmla="*/ 561174 h 774819"/>
                <a:gd name="connsiteX8" fmla="*/ 83491 w 883066"/>
                <a:gd name="connsiteY8" fmla="*/ 615298 h 774819"/>
                <a:gd name="connsiteX9" fmla="*/ 94004 w 883066"/>
                <a:gd name="connsiteY9" fmla="*/ 697907 h 774819"/>
                <a:gd name="connsiteX10" fmla="*/ 84178 w 883066"/>
                <a:gd name="connsiteY10" fmla="*/ 697179 h 774819"/>
                <a:gd name="connsiteX11" fmla="*/ 136733 w 883066"/>
                <a:gd name="connsiteY11" fmla="*/ 686513 h 774819"/>
                <a:gd name="connsiteX12" fmla="*/ 182311 w 883066"/>
                <a:gd name="connsiteY12" fmla="*/ 669421 h 774819"/>
                <a:gd name="connsiteX13" fmla="*/ 236434 w 883066"/>
                <a:gd name="connsiteY13" fmla="*/ 677967 h 774819"/>
                <a:gd name="connsiteX14" fmla="*/ 296254 w 883066"/>
                <a:gd name="connsiteY14" fmla="*/ 703604 h 774819"/>
                <a:gd name="connsiteX15" fmla="*/ 358924 w 883066"/>
                <a:gd name="connsiteY15" fmla="*/ 703604 h 774819"/>
                <a:gd name="connsiteX16" fmla="*/ 361772 w 883066"/>
                <a:gd name="connsiteY16" fmla="*/ 660875 h 774819"/>
                <a:gd name="connsiteX17" fmla="*/ 387410 w 883066"/>
                <a:gd name="connsiteY17" fmla="*/ 646632 h 774819"/>
                <a:gd name="connsiteX18" fmla="*/ 424441 w 883066"/>
                <a:gd name="connsiteY18" fmla="*/ 649481 h 774819"/>
                <a:gd name="connsiteX19" fmla="*/ 447230 w 883066"/>
                <a:gd name="connsiteY19" fmla="*/ 658027 h 774819"/>
                <a:gd name="connsiteX20" fmla="*/ 492808 w 883066"/>
                <a:gd name="connsiteY20" fmla="*/ 692210 h 774819"/>
                <a:gd name="connsiteX21" fmla="*/ 501354 w 883066"/>
                <a:gd name="connsiteY21" fmla="*/ 649481 h 774819"/>
                <a:gd name="connsiteX22" fmla="*/ 467170 w 883066"/>
                <a:gd name="connsiteY22" fmla="*/ 612449 h 774819"/>
                <a:gd name="connsiteX23" fmla="*/ 458625 w 883066"/>
                <a:gd name="connsiteY23" fmla="*/ 595357 h 774819"/>
                <a:gd name="connsiteX24" fmla="*/ 472868 w 883066"/>
                <a:gd name="connsiteY24" fmla="*/ 589660 h 774819"/>
                <a:gd name="connsiteX25" fmla="*/ 492808 w 883066"/>
                <a:gd name="connsiteY25" fmla="*/ 592509 h 774819"/>
                <a:gd name="connsiteX26" fmla="*/ 535537 w 883066"/>
                <a:gd name="connsiteY26" fmla="*/ 643784 h 774819"/>
                <a:gd name="connsiteX27" fmla="*/ 524142 w 883066"/>
                <a:gd name="connsiteY27" fmla="*/ 675118 h 774819"/>
                <a:gd name="connsiteX28" fmla="*/ 529840 w 883066"/>
                <a:gd name="connsiteY28" fmla="*/ 746333 h 774819"/>
                <a:gd name="connsiteX29" fmla="*/ 589660 w 883066"/>
                <a:gd name="connsiteY29" fmla="*/ 774819 h 774819"/>
                <a:gd name="connsiteX30" fmla="*/ 620995 w 883066"/>
                <a:gd name="connsiteY30" fmla="*/ 732090 h 774819"/>
                <a:gd name="connsiteX31" fmla="*/ 683664 w 883066"/>
                <a:gd name="connsiteY31" fmla="*/ 746333 h 774819"/>
                <a:gd name="connsiteX32" fmla="*/ 709301 w 883066"/>
                <a:gd name="connsiteY32" fmla="*/ 717847 h 774819"/>
                <a:gd name="connsiteX33" fmla="*/ 700755 w 883066"/>
                <a:gd name="connsiteY33" fmla="*/ 663724 h 774819"/>
                <a:gd name="connsiteX34" fmla="*/ 680815 w 883066"/>
                <a:gd name="connsiteY34" fmla="*/ 640935 h 774819"/>
                <a:gd name="connsiteX35" fmla="*/ 683664 w 883066"/>
                <a:gd name="connsiteY35" fmla="*/ 618146 h 774819"/>
                <a:gd name="connsiteX36" fmla="*/ 734939 w 883066"/>
                <a:gd name="connsiteY36" fmla="*/ 646632 h 774819"/>
                <a:gd name="connsiteX37" fmla="*/ 757727 w 883066"/>
                <a:gd name="connsiteY37" fmla="*/ 683664 h 774819"/>
                <a:gd name="connsiteX38" fmla="*/ 803305 w 883066"/>
                <a:gd name="connsiteY38" fmla="*/ 695058 h 774819"/>
                <a:gd name="connsiteX39" fmla="*/ 848883 w 883066"/>
                <a:gd name="connsiteY39" fmla="*/ 734939 h 774819"/>
                <a:gd name="connsiteX40" fmla="*/ 883066 w 883066"/>
                <a:gd name="connsiteY40" fmla="*/ 714999 h 774819"/>
                <a:gd name="connsiteX41" fmla="*/ 883066 w 883066"/>
                <a:gd name="connsiteY41" fmla="*/ 689361 h 774819"/>
                <a:gd name="connsiteX42" fmla="*/ 846034 w 883066"/>
                <a:gd name="connsiteY42" fmla="*/ 646632 h 774819"/>
                <a:gd name="connsiteX43" fmla="*/ 817548 w 883066"/>
                <a:gd name="connsiteY43" fmla="*/ 632389 h 774819"/>
                <a:gd name="connsiteX44" fmla="*/ 791911 w 883066"/>
                <a:gd name="connsiteY44" fmla="*/ 609600 h 774819"/>
                <a:gd name="connsiteX45" fmla="*/ 803305 w 883066"/>
                <a:gd name="connsiteY45" fmla="*/ 586812 h 774819"/>
                <a:gd name="connsiteX46" fmla="*/ 817548 w 883066"/>
                <a:gd name="connsiteY46" fmla="*/ 583963 h 774819"/>
                <a:gd name="connsiteX47" fmla="*/ 837488 w 883066"/>
                <a:gd name="connsiteY47" fmla="*/ 583963 h 774819"/>
                <a:gd name="connsiteX48" fmla="*/ 848883 w 883066"/>
                <a:gd name="connsiteY48" fmla="*/ 555477 h 774819"/>
                <a:gd name="connsiteX49" fmla="*/ 846034 w 883066"/>
                <a:gd name="connsiteY49" fmla="*/ 541234 h 774819"/>
                <a:gd name="connsiteX50" fmla="*/ 806154 w 883066"/>
                <a:gd name="connsiteY50" fmla="*/ 529840 h 774819"/>
                <a:gd name="connsiteX51" fmla="*/ 771970 w 883066"/>
                <a:gd name="connsiteY51" fmla="*/ 555477 h 774819"/>
                <a:gd name="connsiteX52" fmla="*/ 752030 w 883066"/>
                <a:gd name="connsiteY52" fmla="*/ 544083 h 774819"/>
                <a:gd name="connsiteX53" fmla="*/ 740636 w 883066"/>
                <a:gd name="connsiteY53" fmla="*/ 515597 h 774819"/>
                <a:gd name="connsiteX54" fmla="*/ 709301 w 883066"/>
                <a:gd name="connsiteY54" fmla="*/ 518445 h 774819"/>
                <a:gd name="connsiteX55" fmla="*/ 712150 w 883066"/>
                <a:gd name="connsiteY55" fmla="*/ 546931 h 774819"/>
                <a:gd name="connsiteX56" fmla="*/ 675118 w 883066"/>
                <a:gd name="connsiteY56" fmla="*/ 566872 h 774819"/>
                <a:gd name="connsiteX57" fmla="*/ 655178 w 883066"/>
                <a:gd name="connsiteY57" fmla="*/ 566872 h 774819"/>
                <a:gd name="connsiteX58" fmla="*/ 632389 w 883066"/>
                <a:gd name="connsiteY58" fmla="*/ 558326 h 774819"/>
                <a:gd name="connsiteX59" fmla="*/ 635238 w 883066"/>
                <a:gd name="connsiteY59" fmla="*/ 529840 h 774819"/>
                <a:gd name="connsiteX60" fmla="*/ 603903 w 883066"/>
                <a:gd name="connsiteY60" fmla="*/ 498505 h 774819"/>
                <a:gd name="connsiteX61" fmla="*/ 620995 w 883066"/>
                <a:gd name="connsiteY61" fmla="*/ 487111 h 774819"/>
                <a:gd name="connsiteX62" fmla="*/ 660875 w 883066"/>
                <a:gd name="connsiteY62" fmla="*/ 492808 h 774819"/>
                <a:gd name="connsiteX63" fmla="*/ 683664 w 883066"/>
                <a:gd name="connsiteY63" fmla="*/ 472868 h 774819"/>
                <a:gd name="connsiteX64" fmla="*/ 729241 w 883066"/>
                <a:gd name="connsiteY64" fmla="*/ 487111 h 774819"/>
                <a:gd name="connsiteX65" fmla="*/ 729241 w 883066"/>
                <a:gd name="connsiteY65" fmla="*/ 487111 h 774819"/>
                <a:gd name="connsiteX66" fmla="*/ 766273 w 883066"/>
                <a:gd name="connsiteY66" fmla="*/ 495657 h 774819"/>
                <a:gd name="connsiteX67" fmla="*/ 766273 w 883066"/>
                <a:gd name="connsiteY67" fmla="*/ 455776 h 774819"/>
                <a:gd name="connsiteX68" fmla="*/ 734939 w 883066"/>
                <a:gd name="connsiteY68" fmla="*/ 444382 h 774819"/>
                <a:gd name="connsiteX69" fmla="*/ 734939 w 883066"/>
                <a:gd name="connsiteY69" fmla="*/ 378864 h 774819"/>
                <a:gd name="connsiteX70" fmla="*/ 723544 w 883066"/>
                <a:gd name="connsiteY70" fmla="*/ 356075 h 774819"/>
                <a:gd name="connsiteX71" fmla="*/ 438684 w 883066"/>
                <a:gd name="connsiteY71" fmla="*/ 381713 h 774819"/>
                <a:gd name="connsiteX72" fmla="*/ 444382 w 883066"/>
                <a:gd name="connsiteY72" fmla="*/ 273466 h 774819"/>
                <a:gd name="connsiteX73" fmla="*/ 492808 w 883066"/>
                <a:gd name="connsiteY73" fmla="*/ 202251 h 774819"/>
                <a:gd name="connsiteX74" fmla="*/ 481413 w 883066"/>
                <a:gd name="connsiteY74" fmla="*/ 150976 h 774819"/>
                <a:gd name="connsiteX75" fmla="*/ 495656 w 883066"/>
                <a:gd name="connsiteY75" fmla="*/ 119642 h 774819"/>
                <a:gd name="connsiteX76" fmla="*/ 475716 w 883066"/>
                <a:gd name="connsiteY76" fmla="*/ 0 h 774819"/>
                <a:gd name="connsiteX77" fmla="*/ 0 w 883066"/>
                <a:gd name="connsiteY77" fmla="*/ 62670 h 774819"/>
                <a:gd name="connsiteX0" fmla="*/ 0 w 883066"/>
                <a:gd name="connsiteY0" fmla="*/ 62670 h 774819"/>
                <a:gd name="connsiteX1" fmla="*/ 14243 w 883066"/>
                <a:gd name="connsiteY1" fmla="*/ 188008 h 774819"/>
                <a:gd name="connsiteX2" fmla="*/ 17092 w 883066"/>
                <a:gd name="connsiteY2" fmla="*/ 253526 h 774819"/>
                <a:gd name="connsiteX3" fmla="*/ 39881 w 883066"/>
                <a:gd name="connsiteY3" fmla="*/ 313346 h 774819"/>
                <a:gd name="connsiteX4" fmla="*/ 76912 w 883066"/>
                <a:gd name="connsiteY4" fmla="*/ 361772 h 774819"/>
                <a:gd name="connsiteX5" fmla="*/ 108247 w 883066"/>
                <a:gd name="connsiteY5" fmla="*/ 450079 h 774819"/>
                <a:gd name="connsiteX6" fmla="*/ 79761 w 883066"/>
                <a:gd name="connsiteY6" fmla="*/ 526991 h 774819"/>
                <a:gd name="connsiteX7" fmla="*/ 82610 w 883066"/>
                <a:gd name="connsiteY7" fmla="*/ 561174 h 774819"/>
                <a:gd name="connsiteX8" fmla="*/ 83491 w 883066"/>
                <a:gd name="connsiteY8" fmla="*/ 615298 h 774819"/>
                <a:gd name="connsiteX9" fmla="*/ 84178 w 883066"/>
                <a:gd name="connsiteY9" fmla="*/ 697179 h 774819"/>
                <a:gd name="connsiteX10" fmla="*/ 136733 w 883066"/>
                <a:gd name="connsiteY10" fmla="*/ 686513 h 774819"/>
                <a:gd name="connsiteX11" fmla="*/ 182311 w 883066"/>
                <a:gd name="connsiteY11" fmla="*/ 669421 h 774819"/>
                <a:gd name="connsiteX12" fmla="*/ 236434 w 883066"/>
                <a:gd name="connsiteY12" fmla="*/ 677967 h 774819"/>
                <a:gd name="connsiteX13" fmla="*/ 296254 w 883066"/>
                <a:gd name="connsiteY13" fmla="*/ 703604 h 774819"/>
                <a:gd name="connsiteX14" fmla="*/ 358924 w 883066"/>
                <a:gd name="connsiteY14" fmla="*/ 703604 h 774819"/>
                <a:gd name="connsiteX15" fmla="*/ 361772 w 883066"/>
                <a:gd name="connsiteY15" fmla="*/ 660875 h 774819"/>
                <a:gd name="connsiteX16" fmla="*/ 387410 w 883066"/>
                <a:gd name="connsiteY16" fmla="*/ 646632 h 774819"/>
                <a:gd name="connsiteX17" fmla="*/ 424441 w 883066"/>
                <a:gd name="connsiteY17" fmla="*/ 649481 h 774819"/>
                <a:gd name="connsiteX18" fmla="*/ 447230 w 883066"/>
                <a:gd name="connsiteY18" fmla="*/ 658027 h 774819"/>
                <a:gd name="connsiteX19" fmla="*/ 492808 w 883066"/>
                <a:gd name="connsiteY19" fmla="*/ 692210 h 774819"/>
                <a:gd name="connsiteX20" fmla="*/ 501354 w 883066"/>
                <a:gd name="connsiteY20" fmla="*/ 649481 h 774819"/>
                <a:gd name="connsiteX21" fmla="*/ 467170 w 883066"/>
                <a:gd name="connsiteY21" fmla="*/ 612449 h 774819"/>
                <a:gd name="connsiteX22" fmla="*/ 458625 w 883066"/>
                <a:gd name="connsiteY22" fmla="*/ 595357 h 774819"/>
                <a:gd name="connsiteX23" fmla="*/ 472868 w 883066"/>
                <a:gd name="connsiteY23" fmla="*/ 589660 h 774819"/>
                <a:gd name="connsiteX24" fmla="*/ 492808 w 883066"/>
                <a:gd name="connsiteY24" fmla="*/ 592509 h 774819"/>
                <a:gd name="connsiteX25" fmla="*/ 535537 w 883066"/>
                <a:gd name="connsiteY25" fmla="*/ 643784 h 774819"/>
                <a:gd name="connsiteX26" fmla="*/ 524142 w 883066"/>
                <a:gd name="connsiteY26" fmla="*/ 675118 h 774819"/>
                <a:gd name="connsiteX27" fmla="*/ 529840 w 883066"/>
                <a:gd name="connsiteY27" fmla="*/ 746333 h 774819"/>
                <a:gd name="connsiteX28" fmla="*/ 589660 w 883066"/>
                <a:gd name="connsiteY28" fmla="*/ 774819 h 774819"/>
                <a:gd name="connsiteX29" fmla="*/ 620995 w 883066"/>
                <a:gd name="connsiteY29" fmla="*/ 732090 h 774819"/>
                <a:gd name="connsiteX30" fmla="*/ 683664 w 883066"/>
                <a:gd name="connsiteY30" fmla="*/ 746333 h 774819"/>
                <a:gd name="connsiteX31" fmla="*/ 709301 w 883066"/>
                <a:gd name="connsiteY31" fmla="*/ 717847 h 774819"/>
                <a:gd name="connsiteX32" fmla="*/ 700755 w 883066"/>
                <a:gd name="connsiteY32" fmla="*/ 663724 h 774819"/>
                <a:gd name="connsiteX33" fmla="*/ 680815 w 883066"/>
                <a:gd name="connsiteY33" fmla="*/ 640935 h 774819"/>
                <a:gd name="connsiteX34" fmla="*/ 683664 w 883066"/>
                <a:gd name="connsiteY34" fmla="*/ 618146 h 774819"/>
                <a:gd name="connsiteX35" fmla="*/ 734939 w 883066"/>
                <a:gd name="connsiteY35" fmla="*/ 646632 h 774819"/>
                <a:gd name="connsiteX36" fmla="*/ 757727 w 883066"/>
                <a:gd name="connsiteY36" fmla="*/ 683664 h 774819"/>
                <a:gd name="connsiteX37" fmla="*/ 803305 w 883066"/>
                <a:gd name="connsiteY37" fmla="*/ 695058 h 774819"/>
                <a:gd name="connsiteX38" fmla="*/ 848883 w 883066"/>
                <a:gd name="connsiteY38" fmla="*/ 734939 h 774819"/>
                <a:gd name="connsiteX39" fmla="*/ 883066 w 883066"/>
                <a:gd name="connsiteY39" fmla="*/ 714999 h 774819"/>
                <a:gd name="connsiteX40" fmla="*/ 883066 w 883066"/>
                <a:gd name="connsiteY40" fmla="*/ 689361 h 774819"/>
                <a:gd name="connsiteX41" fmla="*/ 846034 w 883066"/>
                <a:gd name="connsiteY41" fmla="*/ 646632 h 774819"/>
                <a:gd name="connsiteX42" fmla="*/ 817548 w 883066"/>
                <a:gd name="connsiteY42" fmla="*/ 632389 h 774819"/>
                <a:gd name="connsiteX43" fmla="*/ 791911 w 883066"/>
                <a:gd name="connsiteY43" fmla="*/ 609600 h 774819"/>
                <a:gd name="connsiteX44" fmla="*/ 803305 w 883066"/>
                <a:gd name="connsiteY44" fmla="*/ 586812 h 774819"/>
                <a:gd name="connsiteX45" fmla="*/ 817548 w 883066"/>
                <a:gd name="connsiteY45" fmla="*/ 583963 h 774819"/>
                <a:gd name="connsiteX46" fmla="*/ 837488 w 883066"/>
                <a:gd name="connsiteY46" fmla="*/ 583963 h 774819"/>
                <a:gd name="connsiteX47" fmla="*/ 848883 w 883066"/>
                <a:gd name="connsiteY47" fmla="*/ 555477 h 774819"/>
                <a:gd name="connsiteX48" fmla="*/ 846034 w 883066"/>
                <a:gd name="connsiteY48" fmla="*/ 541234 h 774819"/>
                <a:gd name="connsiteX49" fmla="*/ 806154 w 883066"/>
                <a:gd name="connsiteY49" fmla="*/ 529840 h 774819"/>
                <a:gd name="connsiteX50" fmla="*/ 771970 w 883066"/>
                <a:gd name="connsiteY50" fmla="*/ 555477 h 774819"/>
                <a:gd name="connsiteX51" fmla="*/ 752030 w 883066"/>
                <a:gd name="connsiteY51" fmla="*/ 544083 h 774819"/>
                <a:gd name="connsiteX52" fmla="*/ 740636 w 883066"/>
                <a:gd name="connsiteY52" fmla="*/ 515597 h 774819"/>
                <a:gd name="connsiteX53" fmla="*/ 709301 w 883066"/>
                <a:gd name="connsiteY53" fmla="*/ 518445 h 774819"/>
                <a:gd name="connsiteX54" fmla="*/ 712150 w 883066"/>
                <a:gd name="connsiteY54" fmla="*/ 546931 h 774819"/>
                <a:gd name="connsiteX55" fmla="*/ 675118 w 883066"/>
                <a:gd name="connsiteY55" fmla="*/ 566872 h 774819"/>
                <a:gd name="connsiteX56" fmla="*/ 655178 w 883066"/>
                <a:gd name="connsiteY56" fmla="*/ 566872 h 774819"/>
                <a:gd name="connsiteX57" fmla="*/ 632389 w 883066"/>
                <a:gd name="connsiteY57" fmla="*/ 558326 h 774819"/>
                <a:gd name="connsiteX58" fmla="*/ 635238 w 883066"/>
                <a:gd name="connsiteY58" fmla="*/ 529840 h 774819"/>
                <a:gd name="connsiteX59" fmla="*/ 603903 w 883066"/>
                <a:gd name="connsiteY59" fmla="*/ 498505 h 774819"/>
                <a:gd name="connsiteX60" fmla="*/ 620995 w 883066"/>
                <a:gd name="connsiteY60" fmla="*/ 487111 h 774819"/>
                <a:gd name="connsiteX61" fmla="*/ 660875 w 883066"/>
                <a:gd name="connsiteY61" fmla="*/ 492808 h 774819"/>
                <a:gd name="connsiteX62" fmla="*/ 683664 w 883066"/>
                <a:gd name="connsiteY62" fmla="*/ 472868 h 774819"/>
                <a:gd name="connsiteX63" fmla="*/ 729241 w 883066"/>
                <a:gd name="connsiteY63" fmla="*/ 487111 h 774819"/>
                <a:gd name="connsiteX64" fmla="*/ 729241 w 883066"/>
                <a:gd name="connsiteY64" fmla="*/ 487111 h 774819"/>
                <a:gd name="connsiteX65" fmla="*/ 766273 w 883066"/>
                <a:gd name="connsiteY65" fmla="*/ 495657 h 774819"/>
                <a:gd name="connsiteX66" fmla="*/ 766273 w 883066"/>
                <a:gd name="connsiteY66" fmla="*/ 455776 h 774819"/>
                <a:gd name="connsiteX67" fmla="*/ 734939 w 883066"/>
                <a:gd name="connsiteY67" fmla="*/ 444382 h 774819"/>
                <a:gd name="connsiteX68" fmla="*/ 734939 w 883066"/>
                <a:gd name="connsiteY68" fmla="*/ 378864 h 774819"/>
                <a:gd name="connsiteX69" fmla="*/ 723544 w 883066"/>
                <a:gd name="connsiteY69" fmla="*/ 356075 h 774819"/>
                <a:gd name="connsiteX70" fmla="*/ 438684 w 883066"/>
                <a:gd name="connsiteY70" fmla="*/ 381713 h 774819"/>
                <a:gd name="connsiteX71" fmla="*/ 444382 w 883066"/>
                <a:gd name="connsiteY71" fmla="*/ 273466 h 774819"/>
                <a:gd name="connsiteX72" fmla="*/ 492808 w 883066"/>
                <a:gd name="connsiteY72" fmla="*/ 202251 h 774819"/>
                <a:gd name="connsiteX73" fmla="*/ 481413 w 883066"/>
                <a:gd name="connsiteY73" fmla="*/ 150976 h 774819"/>
                <a:gd name="connsiteX74" fmla="*/ 495656 w 883066"/>
                <a:gd name="connsiteY74" fmla="*/ 119642 h 774819"/>
                <a:gd name="connsiteX75" fmla="*/ 475716 w 883066"/>
                <a:gd name="connsiteY75" fmla="*/ 0 h 774819"/>
                <a:gd name="connsiteX76" fmla="*/ 0 w 883066"/>
                <a:gd name="connsiteY76" fmla="*/ 62670 h 774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883066" h="774819">
                  <a:moveTo>
                    <a:pt x="0" y="62670"/>
                  </a:moveTo>
                  <a:lnTo>
                    <a:pt x="14243" y="188008"/>
                  </a:lnTo>
                  <a:lnTo>
                    <a:pt x="17092" y="253526"/>
                  </a:lnTo>
                  <a:lnTo>
                    <a:pt x="39881" y="313346"/>
                  </a:lnTo>
                  <a:lnTo>
                    <a:pt x="76912" y="361772"/>
                  </a:lnTo>
                  <a:lnTo>
                    <a:pt x="108247" y="450079"/>
                  </a:lnTo>
                  <a:lnTo>
                    <a:pt x="79761" y="526991"/>
                  </a:lnTo>
                  <a:lnTo>
                    <a:pt x="82610" y="561174"/>
                  </a:lnTo>
                  <a:cubicBezTo>
                    <a:pt x="82904" y="579215"/>
                    <a:pt x="83197" y="597257"/>
                    <a:pt x="83491" y="615298"/>
                  </a:cubicBezTo>
                  <a:lnTo>
                    <a:pt x="84178" y="697179"/>
                  </a:lnTo>
                  <a:lnTo>
                    <a:pt x="136733" y="686513"/>
                  </a:lnTo>
                  <a:lnTo>
                    <a:pt x="182311" y="669421"/>
                  </a:lnTo>
                  <a:lnTo>
                    <a:pt x="236434" y="677967"/>
                  </a:lnTo>
                  <a:lnTo>
                    <a:pt x="296254" y="703604"/>
                  </a:lnTo>
                  <a:lnTo>
                    <a:pt x="358924" y="703604"/>
                  </a:lnTo>
                  <a:lnTo>
                    <a:pt x="361772" y="660875"/>
                  </a:lnTo>
                  <a:lnTo>
                    <a:pt x="387410" y="646632"/>
                  </a:lnTo>
                  <a:lnTo>
                    <a:pt x="424441" y="649481"/>
                  </a:lnTo>
                  <a:lnTo>
                    <a:pt x="447230" y="658027"/>
                  </a:lnTo>
                  <a:lnTo>
                    <a:pt x="492808" y="692210"/>
                  </a:lnTo>
                  <a:lnTo>
                    <a:pt x="501354" y="649481"/>
                  </a:lnTo>
                  <a:lnTo>
                    <a:pt x="467170" y="612449"/>
                  </a:lnTo>
                  <a:lnTo>
                    <a:pt x="458625" y="595357"/>
                  </a:lnTo>
                  <a:lnTo>
                    <a:pt x="472868" y="589660"/>
                  </a:lnTo>
                  <a:lnTo>
                    <a:pt x="492808" y="592509"/>
                  </a:lnTo>
                  <a:lnTo>
                    <a:pt x="535537" y="643784"/>
                  </a:lnTo>
                  <a:lnTo>
                    <a:pt x="524142" y="675118"/>
                  </a:lnTo>
                  <a:lnTo>
                    <a:pt x="529840" y="746333"/>
                  </a:lnTo>
                  <a:lnTo>
                    <a:pt x="589660" y="774819"/>
                  </a:lnTo>
                  <a:lnTo>
                    <a:pt x="620995" y="732090"/>
                  </a:lnTo>
                  <a:lnTo>
                    <a:pt x="683664" y="746333"/>
                  </a:lnTo>
                  <a:lnTo>
                    <a:pt x="709301" y="717847"/>
                  </a:lnTo>
                  <a:lnTo>
                    <a:pt x="700755" y="663724"/>
                  </a:lnTo>
                  <a:lnTo>
                    <a:pt x="680815" y="640935"/>
                  </a:lnTo>
                  <a:lnTo>
                    <a:pt x="683664" y="618146"/>
                  </a:lnTo>
                  <a:lnTo>
                    <a:pt x="734939" y="646632"/>
                  </a:lnTo>
                  <a:lnTo>
                    <a:pt x="757727" y="683664"/>
                  </a:lnTo>
                  <a:lnTo>
                    <a:pt x="803305" y="695058"/>
                  </a:lnTo>
                  <a:lnTo>
                    <a:pt x="848883" y="734939"/>
                  </a:lnTo>
                  <a:lnTo>
                    <a:pt x="883066" y="714999"/>
                  </a:lnTo>
                  <a:lnTo>
                    <a:pt x="883066" y="689361"/>
                  </a:lnTo>
                  <a:lnTo>
                    <a:pt x="846034" y="646632"/>
                  </a:lnTo>
                  <a:lnTo>
                    <a:pt x="817548" y="632389"/>
                  </a:lnTo>
                  <a:lnTo>
                    <a:pt x="791911" y="609600"/>
                  </a:lnTo>
                  <a:lnTo>
                    <a:pt x="803305" y="586812"/>
                  </a:lnTo>
                  <a:lnTo>
                    <a:pt x="817548" y="583963"/>
                  </a:lnTo>
                  <a:lnTo>
                    <a:pt x="837488" y="583963"/>
                  </a:lnTo>
                  <a:lnTo>
                    <a:pt x="848883" y="555477"/>
                  </a:lnTo>
                  <a:lnTo>
                    <a:pt x="846034" y="541234"/>
                  </a:lnTo>
                  <a:lnTo>
                    <a:pt x="806154" y="529840"/>
                  </a:lnTo>
                  <a:lnTo>
                    <a:pt x="771970" y="555477"/>
                  </a:lnTo>
                  <a:lnTo>
                    <a:pt x="752030" y="544083"/>
                  </a:lnTo>
                  <a:lnTo>
                    <a:pt x="740636" y="515597"/>
                  </a:lnTo>
                  <a:lnTo>
                    <a:pt x="709301" y="518445"/>
                  </a:lnTo>
                  <a:lnTo>
                    <a:pt x="712150" y="546931"/>
                  </a:lnTo>
                  <a:lnTo>
                    <a:pt x="675118" y="566872"/>
                  </a:lnTo>
                  <a:lnTo>
                    <a:pt x="655178" y="566872"/>
                  </a:lnTo>
                  <a:lnTo>
                    <a:pt x="632389" y="558326"/>
                  </a:lnTo>
                  <a:lnTo>
                    <a:pt x="635238" y="529840"/>
                  </a:lnTo>
                  <a:lnTo>
                    <a:pt x="603903" y="498505"/>
                  </a:lnTo>
                  <a:lnTo>
                    <a:pt x="620995" y="487111"/>
                  </a:lnTo>
                  <a:lnTo>
                    <a:pt x="660875" y="492808"/>
                  </a:lnTo>
                  <a:lnTo>
                    <a:pt x="683664" y="472868"/>
                  </a:lnTo>
                  <a:lnTo>
                    <a:pt x="729241" y="487111"/>
                  </a:lnTo>
                  <a:lnTo>
                    <a:pt x="729241" y="487111"/>
                  </a:lnTo>
                  <a:lnTo>
                    <a:pt x="766273" y="495657"/>
                  </a:lnTo>
                  <a:lnTo>
                    <a:pt x="766273" y="455776"/>
                  </a:lnTo>
                  <a:lnTo>
                    <a:pt x="734939" y="444382"/>
                  </a:lnTo>
                  <a:lnTo>
                    <a:pt x="734939" y="378864"/>
                  </a:lnTo>
                  <a:lnTo>
                    <a:pt x="723544" y="356075"/>
                  </a:lnTo>
                  <a:lnTo>
                    <a:pt x="438684" y="381713"/>
                  </a:lnTo>
                  <a:lnTo>
                    <a:pt x="444382" y="273466"/>
                  </a:lnTo>
                  <a:lnTo>
                    <a:pt x="492808" y="202251"/>
                  </a:lnTo>
                  <a:lnTo>
                    <a:pt x="481413" y="150976"/>
                  </a:lnTo>
                  <a:lnTo>
                    <a:pt x="495656" y="119642"/>
                  </a:lnTo>
                  <a:lnTo>
                    <a:pt x="475716" y="0"/>
                  </a:lnTo>
                  <a:lnTo>
                    <a:pt x="0" y="6267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7CD407CD-422F-C7DA-31AA-FBB92543B203}"/>
                </a:ext>
              </a:extLst>
            </p:cNvPr>
            <p:cNvSpPr/>
            <p:nvPr/>
          </p:nvSpPr>
          <p:spPr>
            <a:xfrm>
              <a:off x="6229809" y="4560719"/>
              <a:ext cx="1254497" cy="975591"/>
            </a:xfrm>
            <a:custGeom>
              <a:avLst/>
              <a:gdLst>
                <a:gd name="connsiteX0" fmla="*/ 0 w 1379716"/>
                <a:gd name="connsiteY0" fmla="*/ 183962 h 1074014"/>
                <a:gd name="connsiteX1" fmla="*/ 27054 w 1379716"/>
                <a:gd name="connsiteY1" fmla="*/ 302996 h 1074014"/>
                <a:gd name="connsiteX2" fmla="*/ 48696 w 1379716"/>
                <a:gd name="connsiteY2" fmla="*/ 294880 h 1074014"/>
                <a:gd name="connsiteX3" fmla="*/ 64928 w 1379716"/>
                <a:gd name="connsiteY3" fmla="*/ 278648 h 1074014"/>
                <a:gd name="connsiteX4" fmla="*/ 70339 w 1379716"/>
                <a:gd name="connsiteY4" fmla="*/ 246185 h 1074014"/>
                <a:gd name="connsiteX5" fmla="*/ 105508 w 1379716"/>
                <a:gd name="connsiteY5" fmla="*/ 246185 h 1074014"/>
                <a:gd name="connsiteX6" fmla="*/ 135267 w 1379716"/>
                <a:gd name="connsiteY6" fmla="*/ 265122 h 1074014"/>
                <a:gd name="connsiteX7" fmla="*/ 208310 w 1379716"/>
                <a:gd name="connsiteY7" fmla="*/ 238069 h 1074014"/>
                <a:gd name="connsiteX8" fmla="*/ 257006 w 1379716"/>
                <a:gd name="connsiteY8" fmla="*/ 257006 h 1074014"/>
                <a:gd name="connsiteX9" fmla="*/ 281354 w 1379716"/>
                <a:gd name="connsiteY9" fmla="*/ 257006 h 1074014"/>
                <a:gd name="connsiteX10" fmla="*/ 327345 w 1379716"/>
                <a:gd name="connsiteY10" fmla="*/ 243479 h 1074014"/>
                <a:gd name="connsiteX11" fmla="*/ 348987 w 1379716"/>
                <a:gd name="connsiteY11" fmla="*/ 267827 h 1074014"/>
                <a:gd name="connsiteX12" fmla="*/ 351693 w 1379716"/>
                <a:gd name="connsiteY12" fmla="*/ 292175 h 1074014"/>
                <a:gd name="connsiteX13" fmla="*/ 373335 w 1379716"/>
                <a:gd name="connsiteY13" fmla="*/ 297586 h 1074014"/>
                <a:gd name="connsiteX14" fmla="*/ 416621 w 1379716"/>
                <a:gd name="connsiteY14" fmla="*/ 338166 h 1074014"/>
                <a:gd name="connsiteX15" fmla="*/ 435558 w 1379716"/>
                <a:gd name="connsiteY15" fmla="*/ 319228 h 1074014"/>
                <a:gd name="connsiteX16" fmla="*/ 478843 w 1379716"/>
                <a:gd name="connsiteY16" fmla="*/ 321934 h 1074014"/>
                <a:gd name="connsiteX17" fmla="*/ 541065 w 1379716"/>
                <a:gd name="connsiteY17" fmla="*/ 278648 h 1074014"/>
                <a:gd name="connsiteX18" fmla="*/ 554592 w 1379716"/>
                <a:gd name="connsiteY18" fmla="*/ 246185 h 1074014"/>
                <a:gd name="connsiteX19" fmla="*/ 578940 w 1379716"/>
                <a:gd name="connsiteY19" fmla="*/ 227247 h 1074014"/>
                <a:gd name="connsiteX20" fmla="*/ 646573 w 1379716"/>
                <a:gd name="connsiteY20" fmla="*/ 238069 h 1074014"/>
                <a:gd name="connsiteX21" fmla="*/ 692564 w 1379716"/>
                <a:gd name="connsiteY21" fmla="*/ 265122 h 1074014"/>
                <a:gd name="connsiteX22" fmla="*/ 711501 w 1379716"/>
                <a:gd name="connsiteY22" fmla="*/ 324639 h 1074014"/>
                <a:gd name="connsiteX23" fmla="*/ 825125 w 1379716"/>
                <a:gd name="connsiteY23" fmla="*/ 376040 h 1074014"/>
                <a:gd name="connsiteX24" fmla="*/ 854883 w 1379716"/>
                <a:gd name="connsiteY24" fmla="*/ 435557 h 1074014"/>
                <a:gd name="connsiteX25" fmla="*/ 862999 w 1379716"/>
                <a:gd name="connsiteY25" fmla="*/ 568118 h 1074014"/>
                <a:gd name="connsiteX26" fmla="*/ 887347 w 1379716"/>
                <a:gd name="connsiteY26" fmla="*/ 611403 h 1074014"/>
                <a:gd name="connsiteX27" fmla="*/ 906284 w 1379716"/>
                <a:gd name="connsiteY27" fmla="*/ 592466 h 1074014"/>
                <a:gd name="connsiteX28" fmla="*/ 933338 w 1379716"/>
                <a:gd name="connsiteY28" fmla="*/ 624930 h 1074014"/>
                <a:gd name="connsiteX29" fmla="*/ 919811 w 1379716"/>
                <a:gd name="connsiteY29" fmla="*/ 662805 h 1074014"/>
                <a:gd name="connsiteX30" fmla="*/ 919811 w 1379716"/>
                <a:gd name="connsiteY30" fmla="*/ 684447 h 1074014"/>
                <a:gd name="connsiteX31" fmla="*/ 1009087 w 1379716"/>
                <a:gd name="connsiteY31" fmla="*/ 773723 h 1074014"/>
                <a:gd name="connsiteX32" fmla="*/ 1022613 w 1379716"/>
                <a:gd name="connsiteY32" fmla="*/ 754786 h 1074014"/>
                <a:gd name="connsiteX33" fmla="*/ 1030729 w 1379716"/>
                <a:gd name="connsiteY33" fmla="*/ 754786 h 1074014"/>
                <a:gd name="connsiteX34" fmla="*/ 1038845 w 1379716"/>
                <a:gd name="connsiteY34" fmla="*/ 787250 h 1074014"/>
                <a:gd name="connsiteX35" fmla="*/ 1068604 w 1379716"/>
                <a:gd name="connsiteY35" fmla="*/ 819714 h 1074014"/>
                <a:gd name="connsiteX36" fmla="*/ 1068604 w 1379716"/>
                <a:gd name="connsiteY36" fmla="*/ 844061 h 1074014"/>
                <a:gd name="connsiteX37" fmla="*/ 1106478 w 1379716"/>
                <a:gd name="connsiteY37" fmla="*/ 881936 h 1074014"/>
                <a:gd name="connsiteX38" fmla="*/ 1120005 w 1379716"/>
                <a:gd name="connsiteY38" fmla="*/ 922516 h 1074014"/>
                <a:gd name="connsiteX39" fmla="*/ 1152469 w 1379716"/>
                <a:gd name="connsiteY39" fmla="*/ 944158 h 1074014"/>
                <a:gd name="connsiteX40" fmla="*/ 1176817 w 1379716"/>
                <a:gd name="connsiteY40" fmla="*/ 941453 h 1074014"/>
                <a:gd name="connsiteX41" fmla="*/ 1211986 w 1379716"/>
                <a:gd name="connsiteY41" fmla="*/ 998265 h 1074014"/>
                <a:gd name="connsiteX42" fmla="*/ 1241745 w 1379716"/>
                <a:gd name="connsiteY42" fmla="*/ 1014497 h 1074014"/>
                <a:gd name="connsiteX43" fmla="*/ 1260682 w 1379716"/>
                <a:gd name="connsiteY43" fmla="*/ 1030729 h 1074014"/>
                <a:gd name="connsiteX44" fmla="*/ 1266093 w 1379716"/>
                <a:gd name="connsiteY44" fmla="*/ 1038845 h 1074014"/>
                <a:gd name="connsiteX45" fmla="*/ 1252566 w 1379716"/>
                <a:gd name="connsiteY45" fmla="*/ 1046961 h 1074014"/>
                <a:gd name="connsiteX46" fmla="*/ 1247155 w 1379716"/>
                <a:gd name="connsiteY46" fmla="*/ 1055077 h 1074014"/>
                <a:gd name="connsiteX47" fmla="*/ 1268798 w 1379716"/>
                <a:gd name="connsiteY47" fmla="*/ 1074014 h 1074014"/>
                <a:gd name="connsiteX48" fmla="*/ 1282325 w 1379716"/>
                <a:gd name="connsiteY48" fmla="*/ 1068603 h 1074014"/>
                <a:gd name="connsiteX49" fmla="*/ 1298557 w 1379716"/>
                <a:gd name="connsiteY49" fmla="*/ 1052371 h 1074014"/>
                <a:gd name="connsiteX50" fmla="*/ 1314789 w 1379716"/>
                <a:gd name="connsiteY50" fmla="*/ 1033434 h 1074014"/>
                <a:gd name="connsiteX51" fmla="*/ 1341842 w 1379716"/>
                <a:gd name="connsiteY51" fmla="*/ 1038845 h 1074014"/>
                <a:gd name="connsiteX52" fmla="*/ 1349958 w 1379716"/>
                <a:gd name="connsiteY52" fmla="*/ 1014497 h 1074014"/>
                <a:gd name="connsiteX53" fmla="*/ 1363484 w 1379716"/>
                <a:gd name="connsiteY53" fmla="*/ 979328 h 1074014"/>
                <a:gd name="connsiteX54" fmla="*/ 1355368 w 1379716"/>
                <a:gd name="connsiteY54" fmla="*/ 949569 h 1074014"/>
                <a:gd name="connsiteX55" fmla="*/ 1360779 w 1379716"/>
                <a:gd name="connsiteY55" fmla="*/ 925221 h 1074014"/>
                <a:gd name="connsiteX56" fmla="*/ 1368895 w 1379716"/>
                <a:gd name="connsiteY56" fmla="*/ 890052 h 1074014"/>
                <a:gd name="connsiteX57" fmla="*/ 1379716 w 1379716"/>
                <a:gd name="connsiteY57" fmla="*/ 830535 h 1074014"/>
                <a:gd name="connsiteX58" fmla="*/ 1377011 w 1379716"/>
                <a:gd name="connsiteY58" fmla="*/ 752080 h 1074014"/>
                <a:gd name="connsiteX59" fmla="*/ 1352663 w 1379716"/>
                <a:gd name="connsiteY59" fmla="*/ 673626 h 1074014"/>
                <a:gd name="connsiteX60" fmla="*/ 1325610 w 1379716"/>
                <a:gd name="connsiteY60" fmla="*/ 614109 h 1074014"/>
                <a:gd name="connsiteX61" fmla="*/ 1328315 w 1379716"/>
                <a:gd name="connsiteY61" fmla="*/ 603287 h 1074014"/>
                <a:gd name="connsiteX62" fmla="*/ 1306673 w 1379716"/>
                <a:gd name="connsiteY62" fmla="*/ 560002 h 1074014"/>
                <a:gd name="connsiteX63" fmla="*/ 1266093 w 1379716"/>
                <a:gd name="connsiteY63" fmla="*/ 508601 h 1074014"/>
                <a:gd name="connsiteX64" fmla="*/ 1195754 w 1379716"/>
                <a:gd name="connsiteY64" fmla="*/ 403093 h 1074014"/>
                <a:gd name="connsiteX65" fmla="*/ 1184933 w 1379716"/>
                <a:gd name="connsiteY65" fmla="*/ 378745 h 1074014"/>
                <a:gd name="connsiteX66" fmla="*/ 1203870 w 1379716"/>
                <a:gd name="connsiteY66" fmla="*/ 373335 h 1074014"/>
                <a:gd name="connsiteX67" fmla="*/ 1230923 w 1379716"/>
                <a:gd name="connsiteY67" fmla="*/ 392272 h 1074014"/>
                <a:gd name="connsiteX68" fmla="*/ 1257977 w 1379716"/>
                <a:gd name="connsiteY68" fmla="*/ 470727 h 1074014"/>
                <a:gd name="connsiteX69" fmla="*/ 1217397 w 1379716"/>
                <a:gd name="connsiteY69" fmla="*/ 362514 h 1074014"/>
                <a:gd name="connsiteX70" fmla="*/ 1138942 w 1379716"/>
                <a:gd name="connsiteY70" fmla="*/ 286764 h 1074014"/>
                <a:gd name="connsiteX71" fmla="*/ 1117300 w 1379716"/>
                <a:gd name="connsiteY71" fmla="*/ 224542 h 1074014"/>
                <a:gd name="connsiteX72" fmla="*/ 1076720 w 1379716"/>
                <a:gd name="connsiteY72" fmla="*/ 175846 h 1074014"/>
                <a:gd name="connsiteX73" fmla="*/ 1057783 w 1379716"/>
                <a:gd name="connsiteY73" fmla="*/ 129856 h 1074014"/>
                <a:gd name="connsiteX74" fmla="*/ 1028024 w 1379716"/>
                <a:gd name="connsiteY74" fmla="*/ 67633 h 1074014"/>
                <a:gd name="connsiteX75" fmla="*/ 1011792 w 1379716"/>
                <a:gd name="connsiteY75" fmla="*/ 81160 h 1074014"/>
                <a:gd name="connsiteX76" fmla="*/ 1017203 w 1379716"/>
                <a:gd name="connsiteY76" fmla="*/ 119034 h 1074014"/>
                <a:gd name="connsiteX77" fmla="*/ 1025319 w 1379716"/>
                <a:gd name="connsiteY77" fmla="*/ 148793 h 1074014"/>
                <a:gd name="connsiteX78" fmla="*/ 1025319 w 1379716"/>
                <a:gd name="connsiteY78" fmla="*/ 165025 h 1074014"/>
                <a:gd name="connsiteX79" fmla="*/ 995560 w 1379716"/>
                <a:gd name="connsiteY79" fmla="*/ 143382 h 1074014"/>
                <a:gd name="connsiteX80" fmla="*/ 990149 w 1379716"/>
                <a:gd name="connsiteY80" fmla="*/ 110918 h 1074014"/>
                <a:gd name="connsiteX81" fmla="*/ 987444 w 1379716"/>
                <a:gd name="connsiteY81" fmla="*/ 83865 h 1074014"/>
                <a:gd name="connsiteX82" fmla="*/ 1006381 w 1379716"/>
                <a:gd name="connsiteY82" fmla="*/ 54106 h 1074014"/>
                <a:gd name="connsiteX83" fmla="*/ 1025319 w 1379716"/>
                <a:gd name="connsiteY83" fmla="*/ 13527 h 1074014"/>
                <a:gd name="connsiteX84" fmla="*/ 968507 w 1379716"/>
                <a:gd name="connsiteY84" fmla="*/ 13527 h 1074014"/>
                <a:gd name="connsiteX85" fmla="*/ 941454 w 1379716"/>
                <a:gd name="connsiteY85" fmla="*/ 0 h 1074014"/>
                <a:gd name="connsiteX86" fmla="*/ 917106 w 1379716"/>
                <a:gd name="connsiteY86" fmla="*/ 18937 h 1074014"/>
                <a:gd name="connsiteX87" fmla="*/ 911695 w 1379716"/>
                <a:gd name="connsiteY87" fmla="*/ 97392 h 1074014"/>
                <a:gd name="connsiteX88" fmla="*/ 862999 w 1379716"/>
                <a:gd name="connsiteY88" fmla="*/ 81160 h 1074014"/>
                <a:gd name="connsiteX89" fmla="*/ 465316 w 1379716"/>
                <a:gd name="connsiteY89" fmla="*/ 119034 h 1074014"/>
                <a:gd name="connsiteX90" fmla="*/ 392273 w 1379716"/>
                <a:gd name="connsiteY90" fmla="*/ 91981 h 1074014"/>
                <a:gd name="connsiteX91" fmla="*/ 0 w 1379716"/>
                <a:gd name="connsiteY91" fmla="*/ 183962 h 1074014"/>
                <a:gd name="connsiteX0" fmla="*/ 0 w 1379716"/>
                <a:gd name="connsiteY0" fmla="*/ 184734 h 1074786"/>
                <a:gd name="connsiteX1" fmla="*/ 27054 w 1379716"/>
                <a:gd name="connsiteY1" fmla="*/ 303768 h 1074786"/>
                <a:gd name="connsiteX2" fmla="*/ 48696 w 1379716"/>
                <a:gd name="connsiteY2" fmla="*/ 295652 h 1074786"/>
                <a:gd name="connsiteX3" fmla="*/ 64928 w 1379716"/>
                <a:gd name="connsiteY3" fmla="*/ 279420 h 1074786"/>
                <a:gd name="connsiteX4" fmla="*/ 70339 w 1379716"/>
                <a:gd name="connsiteY4" fmla="*/ 246957 h 1074786"/>
                <a:gd name="connsiteX5" fmla="*/ 105508 w 1379716"/>
                <a:gd name="connsiteY5" fmla="*/ 246957 h 1074786"/>
                <a:gd name="connsiteX6" fmla="*/ 135267 w 1379716"/>
                <a:gd name="connsiteY6" fmla="*/ 265894 h 1074786"/>
                <a:gd name="connsiteX7" fmla="*/ 208310 w 1379716"/>
                <a:gd name="connsiteY7" fmla="*/ 238841 h 1074786"/>
                <a:gd name="connsiteX8" fmla="*/ 257006 w 1379716"/>
                <a:gd name="connsiteY8" fmla="*/ 257778 h 1074786"/>
                <a:gd name="connsiteX9" fmla="*/ 281354 w 1379716"/>
                <a:gd name="connsiteY9" fmla="*/ 257778 h 1074786"/>
                <a:gd name="connsiteX10" fmla="*/ 327345 w 1379716"/>
                <a:gd name="connsiteY10" fmla="*/ 244251 h 1074786"/>
                <a:gd name="connsiteX11" fmla="*/ 348987 w 1379716"/>
                <a:gd name="connsiteY11" fmla="*/ 268599 h 1074786"/>
                <a:gd name="connsiteX12" fmla="*/ 351693 w 1379716"/>
                <a:gd name="connsiteY12" fmla="*/ 292947 h 1074786"/>
                <a:gd name="connsiteX13" fmla="*/ 373335 w 1379716"/>
                <a:gd name="connsiteY13" fmla="*/ 298358 h 1074786"/>
                <a:gd name="connsiteX14" fmla="*/ 416621 w 1379716"/>
                <a:gd name="connsiteY14" fmla="*/ 338938 h 1074786"/>
                <a:gd name="connsiteX15" fmla="*/ 435558 w 1379716"/>
                <a:gd name="connsiteY15" fmla="*/ 320000 h 1074786"/>
                <a:gd name="connsiteX16" fmla="*/ 478843 w 1379716"/>
                <a:gd name="connsiteY16" fmla="*/ 322706 h 1074786"/>
                <a:gd name="connsiteX17" fmla="*/ 541065 w 1379716"/>
                <a:gd name="connsiteY17" fmla="*/ 279420 h 1074786"/>
                <a:gd name="connsiteX18" fmla="*/ 554592 w 1379716"/>
                <a:gd name="connsiteY18" fmla="*/ 246957 h 1074786"/>
                <a:gd name="connsiteX19" fmla="*/ 578940 w 1379716"/>
                <a:gd name="connsiteY19" fmla="*/ 228019 h 1074786"/>
                <a:gd name="connsiteX20" fmla="*/ 646573 w 1379716"/>
                <a:gd name="connsiteY20" fmla="*/ 238841 h 1074786"/>
                <a:gd name="connsiteX21" fmla="*/ 692564 w 1379716"/>
                <a:gd name="connsiteY21" fmla="*/ 265894 h 1074786"/>
                <a:gd name="connsiteX22" fmla="*/ 711501 w 1379716"/>
                <a:gd name="connsiteY22" fmla="*/ 325411 h 1074786"/>
                <a:gd name="connsiteX23" fmla="*/ 825125 w 1379716"/>
                <a:gd name="connsiteY23" fmla="*/ 376812 h 1074786"/>
                <a:gd name="connsiteX24" fmla="*/ 854883 w 1379716"/>
                <a:gd name="connsiteY24" fmla="*/ 436329 h 1074786"/>
                <a:gd name="connsiteX25" fmla="*/ 862999 w 1379716"/>
                <a:gd name="connsiteY25" fmla="*/ 568890 h 1074786"/>
                <a:gd name="connsiteX26" fmla="*/ 887347 w 1379716"/>
                <a:gd name="connsiteY26" fmla="*/ 612175 h 1074786"/>
                <a:gd name="connsiteX27" fmla="*/ 906284 w 1379716"/>
                <a:gd name="connsiteY27" fmla="*/ 593238 h 1074786"/>
                <a:gd name="connsiteX28" fmla="*/ 933338 w 1379716"/>
                <a:gd name="connsiteY28" fmla="*/ 625702 h 1074786"/>
                <a:gd name="connsiteX29" fmla="*/ 919811 w 1379716"/>
                <a:gd name="connsiteY29" fmla="*/ 663577 h 1074786"/>
                <a:gd name="connsiteX30" fmla="*/ 919811 w 1379716"/>
                <a:gd name="connsiteY30" fmla="*/ 685219 h 1074786"/>
                <a:gd name="connsiteX31" fmla="*/ 1009087 w 1379716"/>
                <a:gd name="connsiteY31" fmla="*/ 774495 h 1074786"/>
                <a:gd name="connsiteX32" fmla="*/ 1022613 w 1379716"/>
                <a:gd name="connsiteY32" fmla="*/ 755558 h 1074786"/>
                <a:gd name="connsiteX33" fmla="*/ 1030729 w 1379716"/>
                <a:gd name="connsiteY33" fmla="*/ 755558 h 1074786"/>
                <a:gd name="connsiteX34" fmla="*/ 1038845 w 1379716"/>
                <a:gd name="connsiteY34" fmla="*/ 788022 h 1074786"/>
                <a:gd name="connsiteX35" fmla="*/ 1068604 w 1379716"/>
                <a:gd name="connsiteY35" fmla="*/ 820486 h 1074786"/>
                <a:gd name="connsiteX36" fmla="*/ 1068604 w 1379716"/>
                <a:gd name="connsiteY36" fmla="*/ 844833 h 1074786"/>
                <a:gd name="connsiteX37" fmla="*/ 1106478 w 1379716"/>
                <a:gd name="connsiteY37" fmla="*/ 882708 h 1074786"/>
                <a:gd name="connsiteX38" fmla="*/ 1120005 w 1379716"/>
                <a:gd name="connsiteY38" fmla="*/ 923288 h 1074786"/>
                <a:gd name="connsiteX39" fmla="*/ 1152469 w 1379716"/>
                <a:gd name="connsiteY39" fmla="*/ 944930 h 1074786"/>
                <a:gd name="connsiteX40" fmla="*/ 1176817 w 1379716"/>
                <a:gd name="connsiteY40" fmla="*/ 942225 h 1074786"/>
                <a:gd name="connsiteX41" fmla="*/ 1211986 w 1379716"/>
                <a:gd name="connsiteY41" fmla="*/ 999037 h 1074786"/>
                <a:gd name="connsiteX42" fmla="*/ 1241745 w 1379716"/>
                <a:gd name="connsiteY42" fmla="*/ 1015269 h 1074786"/>
                <a:gd name="connsiteX43" fmla="*/ 1260682 w 1379716"/>
                <a:gd name="connsiteY43" fmla="*/ 1031501 h 1074786"/>
                <a:gd name="connsiteX44" fmla="*/ 1266093 w 1379716"/>
                <a:gd name="connsiteY44" fmla="*/ 1039617 h 1074786"/>
                <a:gd name="connsiteX45" fmla="*/ 1252566 w 1379716"/>
                <a:gd name="connsiteY45" fmla="*/ 1047733 h 1074786"/>
                <a:gd name="connsiteX46" fmla="*/ 1247155 w 1379716"/>
                <a:gd name="connsiteY46" fmla="*/ 1055849 h 1074786"/>
                <a:gd name="connsiteX47" fmla="*/ 1268798 w 1379716"/>
                <a:gd name="connsiteY47" fmla="*/ 1074786 h 1074786"/>
                <a:gd name="connsiteX48" fmla="*/ 1282325 w 1379716"/>
                <a:gd name="connsiteY48" fmla="*/ 1069375 h 1074786"/>
                <a:gd name="connsiteX49" fmla="*/ 1298557 w 1379716"/>
                <a:gd name="connsiteY49" fmla="*/ 1053143 h 1074786"/>
                <a:gd name="connsiteX50" fmla="*/ 1314789 w 1379716"/>
                <a:gd name="connsiteY50" fmla="*/ 1034206 h 1074786"/>
                <a:gd name="connsiteX51" fmla="*/ 1341842 w 1379716"/>
                <a:gd name="connsiteY51" fmla="*/ 1039617 h 1074786"/>
                <a:gd name="connsiteX52" fmla="*/ 1349958 w 1379716"/>
                <a:gd name="connsiteY52" fmla="*/ 1015269 h 1074786"/>
                <a:gd name="connsiteX53" fmla="*/ 1363484 w 1379716"/>
                <a:gd name="connsiteY53" fmla="*/ 980100 h 1074786"/>
                <a:gd name="connsiteX54" fmla="*/ 1355368 w 1379716"/>
                <a:gd name="connsiteY54" fmla="*/ 950341 h 1074786"/>
                <a:gd name="connsiteX55" fmla="*/ 1360779 w 1379716"/>
                <a:gd name="connsiteY55" fmla="*/ 925993 h 1074786"/>
                <a:gd name="connsiteX56" fmla="*/ 1368895 w 1379716"/>
                <a:gd name="connsiteY56" fmla="*/ 890824 h 1074786"/>
                <a:gd name="connsiteX57" fmla="*/ 1379716 w 1379716"/>
                <a:gd name="connsiteY57" fmla="*/ 831307 h 1074786"/>
                <a:gd name="connsiteX58" fmla="*/ 1377011 w 1379716"/>
                <a:gd name="connsiteY58" fmla="*/ 752852 h 1074786"/>
                <a:gd name="connsiteX59" fmla="*/ 1352663 w 1379716"/>
                <a:gd name="connsiteY59" fmla="*/ 674398 h 1074786"/>
                <a:gd name="connsiteX60" fmla="*/ 1325610 w 1379716"/>
                <a:gd name="connsiteY60" fmla="*/ 614881 h 1074786"/>
                <a:gd name="connsiteX61" fmla="*/ 1328315 w 1379716"/>
                <a:gd name="connsiteY61" fmla="*/ 604059 h 1074786"/>
                <a:gd name="connsiteX62" fmla="*/ 1306673 w 1379716"/>
                <a:gd name="connsiteY62" fmla="*/ 560774 h 1074786"/>
                <a:gd name="connsiteX63" fmla="*/ 1266093 w 1379716"/>
                <a:gd name="connsiteY63" fmla="*/ 509373 h 1074786"/>
                <a:gd name="connsiteX64" fmla="*/ 1195754 w 1379716"/>
                <a:gd name="connsiteY64" fmla="*/ 403865 h 1074786"/>
                <a:gd name="connsiteX65" fmla="*/ 1184933 w 1379716"/>
                <a:gd name="connsiteY65" fmla="*/ 379517 h 1074786"/>
                <a:gd name="connsiteX66" fmla="*/ 1203870 w 1379716"/>
                <a:gd name="connsiteY66" fmla="*/ 374107 h 1074786"/>
                <a:gd name="connsiteX67" fmla="*/ 1230923 w 1379716"/>
                <a:gd name="connsiteY67" fmla="*/ 393044 h 1074786"/>
                <a:gd name="connsiteX68" fmla="*/ 1257977 w 1379716"/>
                <a:gd name="connsiteY68" fmla="*/ 471499 h 1074786"/>
                <a:gd name="connsiteX69" fmla="*/ 1217397 w 1379716"/>
                <a:gd name="connsiteY69" fmla="*/ 363286 h 1074786"/>
                <a:gd name="connsiteX70" fmla="*/ 1138942 w 1379716"/>
                <a:gd name="connsiteY70" fmla="*/ 287536 h 1074786"/>
                <a:gd name="connsiteX71" fmla="*/ 1117300 w 1379716"/>
                <a:gd name="connsiteY71" fmla="*/ 225314 h 1074786"/>
                <a:gd name="connsiteX72" fmla="*/ 1076720 w 1379716"/>
                <a:gd name="connsiteY72" fmla="*/ 176618 h 1074786"/>
                <a:gd name="connsiteX73" fmla="*/ 1057783 w 1379716"/>
                <a:gd name="connsiteY73" fmla="*/ 130628 h 1074786"/>
                <a:gd name="connsiteX74" fmla="*/ 1028024 w 1379716"/>
                <a:gd name="connsiteY74" fmla="*/ 68405 h 1074786"/>
                <a:gd name="connsiteX75" fmla="*/ 1011792 w 1379716"/>
                <a:gd name="connsiteY75" fmla="*/ 81932 h 1074786"/>
                <a:gd name="connsiteX76" fmla="*/ 1017203 w 1379716"/>
                <a:gd name="connsiteY76" fmla="*/ 119806 h 1074786"/>
                <a:gd name="connsiteX77" fmla="*/ 1025319 w 1379716"/>
                <a:gd name="connsiteY77" fmla="*/ 149565 h 1074786"/>
                <a:gd name="connsiteX78" fmla="*/ 1025319 w 1379716"/>
                <a:gd name="connsiteY78" fmla="*/ 165797 h 1074786"/>
                <a:gd name="connsiteX79" fmla="*/ 995560 w 1379716"/>
                <a:gd name="connsiteY79" fmla="*/ 144154 h 1074786"/>
                <a:gd name="connsiteX80" fmla="*/ 990149 w 1379716"/>
                <a:gd name="connsiteY80" fmla="*/ 111690 h 1074786"/>
                <a:gd name="connsiteX81" fmla="*/ 987444 w 1379716"/>
                <a:gd name="connsiteY81" fmla="*/ 84637 h 1074786"/>
                <a:gd name="connsiteX82" fmla="*/ 1006381 w 1379716"/>
                <a:gd name="connsiteY82" fmla="*/ 54878 h 1074786"/>
                <a:gd name="connsiteX83" fmla="*/ 1022938 w 1379716"/>
                <a:gd name="connsiteY83" fmla="*/ 0 h 1074786"/>
                <a:gd name="connsiteX84" fmla="*/ 968507 w 1379716"/>
                <a:gd name="connsiteY84" fmla="*/ 14299 h 1074786"/>
                <a:gd name="connsiteX85" fmla="*/ 941454 w 1379716"/>
                <a:gd name="connsiteY85" fmla="*/ 772 h 1074786"/>
                <a:gd name="connsiteX86" fmla="*/ 917106 w 1379716"/>
                <a:gd name="connsiteY86" fmla="*/ 19709 h 1074786"/>
                <a:gd name="connsiteX87" fmla="*/ 911695 w 1379716"/>
                <a:gd name="connsiteY87" fmla="*/ 98164 h 1074786"/>
                <a:gd name="connsiteX88" fmla="*/ 862999 w 1379716"/>
                <a:gd name="connsiteY88" fmla="*/ 81932 h 1074786"/>
                <a:gd name="connsiteX89" fmla="*/ 465316 w 1379716"/>
                <a:gd name="connsiteY89" fmla="*/ 119806 h 1074786"/>
                <a:gd name="connsiteX90" fmla="*/ 392273 w 1379716"/>
                <a:gd name="connsiteY90" fmla="*/ 92753 h 1074786"/>
                <a:gd name="connsiteX91" fmla="*/ 0 w 1379716"/>
                <a:gd name="connsiteY91" fmla="*/ 184734 h 107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1379716" h="1074786">
                  <a:moveTo>
                    <a:pt x="0" y="184734"/>
                  </a:moveTo>
                  <a:lnTo>
                    <a:pt x="27054" y="303768"/>
                  </a:lnTo>
                  <a:lnTo>
                    <a:pt x="48696" y="295652"/>
                  </a:lnTo>
                  <a:lnTo>
                    <a:pt x="64928" y="279420"/>
                  </a:lnTo>
                  <a:lnTo>
                    <a:pt x="70339" y="246957"/>
                  </a:lnTo>
                  <a:lnTo>
                    <a:pt x="105508" y="246957"/>
                  </a:lnTo>
                  <a:lnTo>
                    <a:pt x="135267" y="265894"/>
                  </a:lnTo>
                  <a:lnTo>
                    <a:pt x="208310" y="238841"/>
                  </a:lnTo>
                  <a:lnTo>
                    <a:pt x="257006" y="257778"/>
                  </a:lnTo>
                  <a:lnTo>
                    <a:pt x="281354" y="257778"/>
                  </a:lnTo>
                  <a:lnTo>
                    <a:pt x="327345" y="244251"/>
                  </a:lnTo>
                  <a:lnTo>
                    <a:pt x="348987" y="268599"/>
                  </a:lnTo>
                  <a:lnTo>
                    <a:pt x="351693" y="292947"/>
                  </a:lnTo>
                  <a:lnTo>
                    <a:pt x="373335" y="298358"/>
                  </a:lnTo>
                  <a:lnTo>
                    <a:pt x="416621" y="338938"/>
                  </a:lnTo>
                  <a:lnTo>
                    <a:pt x="435558" y="320000"/>
                  </a:lnTo>
                  <a:lnTo>
                    <a:pt x="478843" y="322706"/>
                  </a:lnTo>
                  <a:lnTo>
                    <a:pt x="541065" y="279420"/>
                  </a:lnTo>
                  <a:lnTo>
                    <a:pt x="554592" y="246957"/>
                  </a:lnTo>
                  <a:lnTo>
                    <a:pt x="578940" y="228019"/>
                  </a:lnTo>
                  <a:lnTo>
                    <a:pt x="646573" y="238841"/>
                  </a:lnTo>
                  <a:lnTo>
                    <a:pt x="692564" y="265894"/>
                  </a:lnTo>
                  <a:lnTo>
                    <a:pt x="711501" y="325411"/>
                  </a:lnTo>
                  <a:lnTo>
                    <a:pt x="825125" y="376812"/>
                  </a:lnTo>
                  <a:lnTo>
                    <a:pt x="854883" y="436329"/>
                  </a:lnTo>
                  <a:lnTo>
                    <a:pt x="862999" y="568890"/>
                  </a:lnTo>
                  <a:lnTo>
                    <a:pt x="887347" y="612175"/>
                  </a:lnTo>
                  <a:lnTo>
                    <a:pt x="906284" y="593238"/>
                  </a:lnTo>
                  <a:lnTo>
                    <a:pt x="933338" y="625702"/>
                  </a:lnTo>
                  <a:lnTo>
                    <a:pt x="919811" y="663577"/>
                  </a:lnTo>
                  <a:lnTo>
                    <a:pt x="919811" y="685219"/>
                  </a:lnTo>
                  <a:lnTo>
                    <a:pt x="1009087" y="774495"/>
                  </a:lnTo>
                  <a:lnTo>
                    <a:pt x="1022613" y="755558"/>
                  </a:lnTo>
                  <a:lnTo>
                    <a:pt x="1030729" y="755558"/>
                  </a:lnTo>
                  <a:lnTo>
                    <a:pt x="1038845" y="788022"/>
                  </a:lnTo>
                  <a:lnTo>
                    <a:pt x="1068604" y="820486"/>
                  </a:lnTo>
                  <a:lnTo>
                    <a:pt x="1068604" y="844833"/>
                  </a:lnTo>
                  <a:lnTo>
                    <a:pt x="1106478" y="882708"/>
                  </a:lnTo>
                  <a:lnTo>
                    <a:pt x="1120005" y="923288"/>
                  </a:lnTo>
                  <a:lnTo>
                    <a:pt x="1152469" y="944930"/>
                  </a:lnTo>
                  <a:lnTo>
                    <a:pt x="1176817" y="942225"/>
                  </a:lnTo>
                  <a:lnTo>
                    <a:pt x="1211986" y="999037"/>
                  </a:lnTo>
                  <a:lnTo>
                    <a:pt x="1241745" y="1015269"/>
                  </a:lnTo>
                  <a:lnTo>
                    <a:pt x="1260682" y="1031501"/>
                  </a:lnTo>
                  <a:lnTo>
                    <a:pt x="1266093" y="1039617"/>
                  </a:lnTo>
                  <a:lnTo>
                    <a:pt x="1252566" y="1047733"/>
                  </a:lnTo>
                  <a:lnTo>
                    <a:pt x="1247155" y="1055849"/>
                  </a:lnTo>
                  <a:lnTo>
                    <a:pt x="1268798" y="1074786"/>
                  </a:lnTo>
                  <a:lnTo>
                    <a:pt x="1282325" y="1069375"/>
                  </a:lnTo>
                  <a:lnTo>
                    <a:pt x="1298557" y="1053143"/>
                  </a:lnTo>
                  <a:lnTo>
                    <a:pt x="1314789" y="1034206"/>
                  </a:lnTo>
                  <a:lnTo>
                    <a:pt x="1341842" y="1039617"/>
                  </a:lnTo>
                  <a:lnTo>
                    <a:pt x="1349958" y="1015269"/>
                  </a:lnTo>
                  <a:lnTo>
                    <a:pt x="1363484" y="980100"/>
                  </a:lnTo>
                  <a:lnTo>
                    <a:pt x="1355368" y="950341"/>
                  </a:lnTo>
                  <a:lnTo>
                    <a:pt x="1360779" y="925993"/>
                  </a:lnTo>
                  <a:lnTo>
                    <a:pt x="1368895" y="890824"/>
                  </a:lnTo>
                  <a:lnTo>
                    <a:pt x="1379716" y="831307"/>
                  </a:lnTo>
                  <a:cubicBezTo>
                    <a:pt x="1378814" y="805155"/>
                    <a:pt x="1377913" y="779004"/>
                    <a:pt x="1377011" y="752852"/>
                  </a:cubicBezTo>
                  <a:lnTo>
                    <a:pt x="1352663" y="674398"/>
                  </a:lnTo>
                  <a:lnTo>
                    <a:pt x="1325610" y="614881"/>
                  </a:lnTo>
                  <a:lnTo>
                    <a:pt x="1328315" y="604059"/>
                  </a:lnTo>
                  <a:lnTo>
                    <a:pt x="1306673" y="560774"/>
                  </a:lnTo>
                  <a:lnTo>
                    <a:pt x="1266093" y="509373"/>
                  </a:lnTo>
                  <a:lnTo>
                    <a:pt x="1195754" y="403865"/>
                  </a:lnTo>
                  <a:lnTo>
                    <a:pt x="1184933" y="379517"/>
                  </a:lnTo>
                  <a:lnTo>
                    <a:pt x="1203870" y="374107"/>
                  </a:lnTo>
                  <a:lnTo>
                    <a:pt x="1230923" y="393044"/>
                  </a:lnTo>
                  <a:lnTo>
                    <a:pt x="1257977" y="471499"/>
                  </a:lnTo>
                  <a:lnTo>
                    <a:pt x="1217397" y="363286"/>
                  </a:lnTo>
                  <a:lnTo>
                    <a:pt x="1138942" y="287536"/>
                  </a:lnTo>
                  <a:lnTo>
                    <a:pt x="1117300" y="225314"/>
                  </a:lnTo>
                  <a:lnTo>
                    <a:pt x="1076720" y="176618"/>
                  </a:lnTo>
                  <a:lnTo>
                    <a:pt x="1057783" y="130628"/>
                  </a:lnTo>
                  <a:lnTo>
                    <a:pt x="1028024" y="68405"/>
                  </a:lnTo>
                  <a:lnTo>
                    <a:pt x="1011792" y="81932"/>
                  </a:lnTo>
                  <a:lnTo>
                    <a:pt x="1017203" y="119806"/>
                  </a:lnTo>
                  <a:lnTo>
                    <a:pt x="1025319" y="149565"/>
                  </a:lnTo>
                  <a:lnTo>
                    <a:pt x="1025319" y="165797"/>
                  </a:lnTo>
                  <a:lnTo>
                    <a:pt x="995560" y="144154"/>
                  </a:lnTo>
                  <a:lnTo>
                    <a:pt x="990149" y="111690"/>
                  </a:lnTo>
                  <a:lnTo>
                    <a:pt x="987444" y="84637"/>
                  </a:lnTo>
                  <a:lnTo>
                    <a:pt x="1006381" y="54878"/>
                  </a:lnTo>
                  <a:lnTo>
                    <a:pt x="1022938" y="0"/>
                  </a:lnTo>
                  <a:lnTo>
                    <a:pt x="968507" y="14299"/>
                  </a:lnTo>
                  <a:lnTo>
                    <a:pt x="941454" y="772"/>
                  </a:lnTo>
                  <a:lnTo>
                    <a:pt x="917106" y="19709"/>
                  </a:lnTo>
                  <a:lnTo>
                    <a:pt x="911695" y="98164"/>
                  </a:lnTo>
                  <a:lnTo>
                    <a:pt x="862999" y="81932"/>
                  </a:lnTo>
                  <a:lnTo>
                    <a:pt x="465316" y="119806"/>
                  </a:lnTo>
                  <a:lnTo>
                    <a:pt x="392273" y="92753"/>
                  </a:lnTo>
                  <a:lnTo>
                    <a:pt x="0" y="184734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8AA2BA54-A5F0-A6EE-5923-8341B48691F7}"/>
                </a:ext>
              </a:extLst>
            </p:cNvPr>
            <p:cNvSpPr/>
            <p:nvPr/>
          </p:nvSpPr>
          <p:spPr>
            <a:xfrm>
              <a:off x="6582050" y="3280617"/>
              <a:ext cx="1202527" cy="635000"/>
            </a:xfrm>
            <a:custGeom>
              <a:avLst/>
              <a:gdLst>
                <a:gd name="connsiteX0" fmla="*/ 360608 w 1311069"/>
                <a:gd name="connsiteY0" fmla="*/ 293638 h 698035"/>
                <a:gd name="connsiteX1" fmla="*/ 360608 w 1311069"/>
                <a:gd name="connsiteY1" fmla="*/ 355457 h 698035"/>
                <a:gd name="connsiteX2" fmla="*/ 324547 w 1311069"/>
                <a:gd name="connsiteY2" fmla="*/ 381215 h 698035"/>
                <a:gd name="connsiteX3" fmla="*/ 285911 w 1311069"/>
                <a:gd name="connsiteY3" fmla="*/ 381215 h 698035"/>
                <a:gd name="connsiteX4" fmla="*/ 257577 w 1311069"/>
                <a:gd name="connsiteY4" fmla="*/ 435306 h 698035"/>
                <a:gd name="connsiteX5" fmla="*/ 198334 w 1311069"/>
                <a:gd name="connsiteY5" fmla="*/ 435306 h 698035"/>
                <a:gd name="connsiteX6" fmla="*/ 182880 w 1311069"/>
                <a:gd name="connsiteY6" fmla="*/ 489397 h 698035"/>
                <a:gd name="connsiteX7" fmla="*/ 154546 w 1311069"/>
                <a:gd name="connsiteY7" fmla="*/ 515155 h 698035"/>
                <a:gd name="connsiteX8" fmla="*/ 103031 w 1311069"/>
                <a:gd name="connsiteY8" fmla="*/ 543489 h 698035"/>
                <a:gd name="connsiteX9" fmla="*/ 43788 w 1311069"/>
                <a:gd name="connsiteY9" fmla="*/ 592428 h 698035"/>
                <a:gd name="connsiteX10" fmla="*/ 30909 w 1311069"/>
                <a:gd name="connsiteY10" fmla="*/ 638792 h 698035"/>
                <a:gd name="connsiteX11" fmla="*/ 0 w 1311069"/>
                <a:gd name="connsiteY11" fmla="*/ 664550 h 698035"/>
                <a:gd name="connsiteX12" fmla="*/ 15454 w 1311069"/>
                <a:gd name="connsiteY12" fmla="*/ 698035 h 698035"/>
                <a:gd name="connsiteX13" fmla="*/ 185455 w 1311069"/>
                <a:gd name="connsiteY13" fmla="*/ 664550 h 698035"/>
                <a:gd name="connsiteX14" fmla="*/ 370911 w 1311069"/>
                <a:gd name="connsiteY14" fmla="*/ 569246 h 698035"/>
                <a:gd name="connsiteX15" fmla="*/ 504852 w 1311069"/>
                <a:gd name="connsiteY15" fmla="*/ 558943 h 698035"/>
                <a:gd name="connsiteX16" fmla="*/ 589852 w 1311069"/>
                <a:gd name="connsiteY16" fmla="*/ 600156 h 698035"/>
                <a:gd name="connsiteX17" fmla="*/ 749550 w 1311069"/>
                <a:gd name="connsiteY17" fmla="*/ 546064 h 698035"/>
                <a:gd name="connsiteX18" fmla="*/ 945309 w 1311069"/>
                <a:gd name="connsiteY18" fmla="*/ 677429 h 698035"/>
                <a:gd name="connsiteX19" fmla="*/ 976218 w 1311069"/>
                <a:gd name="connsiteY19" fmla="*/ 651671 h 698035"/>
                <a:gd name="connsiteX20" fmla="*/ 1009703 w 1311069"/>
                <a:gd name="connsiteY20" fmla="*/ 631065 h 698035"/>
                <a:gd name="connsiteX21" fmla="*/ 1050916 w 1311069"/>
                <a:gd name="connsiteY21" fmla="*/ 582125 h 698035"/>
                <a:gd name="connsiteX22" fmla="*/ 1071522 w 1311069"/>
                <a:gd name="connsiteY22" fmla="*/ 530610 h 698035"/>
                <a:gd name="connsiteX23" fmla="*/ 1115310 w 1311069"/>
                <a:gd name="connsiteY23" fmla="*/ 463640 h 698035"/>
                <a:gd name="connsiteX24" fmla="*/ 1151371 w 1311069"/>
                <a:gd name="connsiteY24" fmla="*/ 422427 h 698035"/>
                <a:gd name="connsiteX25" fmla="*/ 1190008 w 1311069"/>
                <a:gd name="connsiteY25" fmla="*/ 412124 h 698035"/>
                <a:gd name="connsiteX26" fmla="*/ 1231220 w 1311069"/>
                <a:gd name="connsiteY26" fmla="*/ 381215 h 698035"/>
                <a:gd name="connsiteX27" fmla="*/ 1238947 w 1311069"/>
                <a:gd name="connsiteY27" fmla="*/ 340002 h 698035"/>
                <a:gd name="connsiteX28" fmla="*/ 1223493 w 1311069"/>
                <a:gd name="connsiteY28" fmla="*/ 337427 h 698035"/>
                <a:gd name="connsiteX29" fmla="*/ 1197735 w 1311069"/>
                <a:gd name="connsiteY29" fmla="*/ 352881 h 698035"/>
                <a:gd name="connsiteX30" fmla="*/ 1184856 w 1311069"/>
                <a:gd name="connsiteY30" fmla="*/ 370912 h 698035"/>
                <a:gd name="connsiteX31" fmla="*/ 1159098 w 1311069"/>
                <a:gd name="connsiteY31" fmla="*/ 378639 h 698035"/>
                <a:gd name="connsiteX32" fmla="*/ 1138492 w 1311069"/>
                <a:gd name="connsiteY32" fmla="*/ 370912 h 698035"/>
                <a:gd name="connsiteX33" fmla="*/ 1133341 w 1311069"/>
                <a:gd name="connsiteY33" fmla="*/ 358033 h 698035"/>
                <a:gd name="connsiteX34" fmla="*/ 1146219 w 1311069"/>
                <a:gd name="connsiteY34" fmla="*/ 350305 h 698035"/>
                <a:gd name="connsiteX35" fmla="*/ 1164250 w 1311069"/>
                <a:gd name="connsiteY35" fmla="*/ 352881 h 698035"/>
                <a:gd name="connsiteX36" fmla="*/ 1177129 w 1311069"/>
                <a:gd name="connsiteY36" fmla="*/ 352881 h 698035"/>
                <a:gd name="connsiteX37" fmla="*/ 1184856 w 1311069"/>
                <a:gd name="connsiteY37" fmla="*/ 332275 h 698035"/>
                <a:gd name="connsiteX38" fmla="*/ 1187432 w 1311069"/>
                <a:gd name="connsiteY38" fmla="*/ 306517 h 698035"/>
                <a:gd name="connsiteX39" fmla="*/ 1169401 w 1311069"/>
                <a:gd name="connsiteY39" fmla="*/ 303941 h 698035"/>
                <a:gd name="connsiteX40" fmla="*/ 1138492 w 1311069"/>
                <a:gd name="connsiteY40" fmla="*/ 301366 h 698035"/>
                <a:gd name="connsiteX41" fmla="*/ 1123037 w 1311069"/>
                <a:gd name="connsiteY41" fmla="*/ 293638 h 698035"/>
                <a:gd name="connsiteX42" fmla="*/ 1135916 w 1311069"/>
                <a:gd name="connsiteY42" fmla="*/ 273032 h 698035"/>
                <a:gd name="connsiteX43" fmla="*/ 1156523 w 1311069"/>
                <a:gd name="connsiteY43" fmla="*/ 273032 h 698035"/>
                <a:gd name="connsiteX44" fmla="*/ 1171977 w 1311069"/>
                <a:gd name="connsiteY44" fmla="*/ 260153 h 698035"/>
                <a:gd name="connsiteX45" fmla="*/ 1195159 w 1311069"/>
                <a:gd name="connsiteY45" fmla="*/ 244699 h 698035"/>
                <a:gd name="connsiteX46" fmla="*/ 1220917 w 1311069"/>
                <a:gd name="connsiteY46" fmla="*/ 262729 h 698035"/>
                <a:gd name="connsiteX47" fmla="*/ 1251826 w 1311069"/>
                <a:gd name="connsiteY47" fmla="*/ 252426 h 698035"/>
                <a:gd name="connsiteX48" fmla="*/ 1269857 w 1311069"/>
                <a:gd name="connsiteY48" fmla="*/ 226668 h 698035"/>
                <a:gd name="connsiteX49" fmla="*/ 1293039 w 1311069"/>
                <a:gd name="connsiteY49" fmla="*/ 190607 h 698035"/>
                <a:gd name="connsiteX50" fmla="*/ 1280160 w 1311069"/>
                <a:gd name="connsiteY50" fmla="*/ 136516 h 698035"/>
                <a:gd name="connsiteX51" fmla="*/ 1256978 w 1311069"/>
                <a:gd name="connsiteY51" fmla="*/ 123637 h 698035"/>
                <a:gd name="connsiteX52" fmla="*/ 1246675 w 1311069"/>
                <a:gd name="connsiteY52" fmla="*/ 149395 h 698035"/>
                <a:gd name="connsiteX53" fmla="*/ 1241523 w 1311069"/>
                <a:gd name="connsiteY53" fmla="*/ 167425 h 698035"/>
                <a:gd name="connsiteX54" fmla="*/ 1200311 w 1311069"/>
                <a:gd name="connsiteY54" fmla="*/ 154547 h 698035"/>
                <a:gd name="connsiteX55" fmla="*/ 1161674 w 1311069"/>
                <a:gd name="connsiteY55" fmla="*/ 162274 h 698035"/>
                <a:gd name="connsiteX56" fmla="*/ 1138492 w 1311069"/>
                <a:gd name="connsiteY56" fmla="*/ 177729 h 698035"/>
                <a:gd name="connsiteX57" fmla="*/ 1128189 w 1311069"/>
                <a:gd name="connsiteY57" fmla="*/ 151971 h 698035"/>
                <a:gd name="connsiteX58" fmla="*/ 1110159 w 1311069"/>
                <a:gd name="connsiteY58" fmla="*/ 123637 h 698035"/>
                <a:gd name="connsiteX59" fmla="*/ 1130765 w 1311069"/>
                <a:gd name="connsiteY59" fmla="*/ 110758 h 698035"/>
                <a:gd name="connsiteX60" fmla="*/ 1159098 w 1311069"/>
                <a:gd name="connsiteY60" fmla="*/ 131365 h 698035"/>
                <a:gd name="connsiteX61" fmla="*/ 1179704 w 1311069"/>
                <a:gd name="connsiteY61" fmla="*/ 121061 h 698035"/>
                <a:gd name="connsiteX62" fmla="*/ 1195159 w 1311069"/>
                <a:gd name="connsiteY62" fmla="*/ 118486 h 698035"/>
                <a:gd name="connsiteX63" fmla="*/ 1220917 w 1311069"/>
                <a:gd name="connsiteY63" fmla="*/ 95304 h 698035"/>
                <a:gd name="connsiteX64" fmla="*/ 1233796 w 1311069"/>
                <a:gd name="connsiteY64" fmla="*/ 95304 h 698035"/>
                <a:gd name="connsiteX65" fmla="*/ 1231220 w 1311069"/>
                <a:gd name="connsiteY65" fmla="*/ 74698 h 698035"/>
                <a:gd name="connsiteX66" fmla="*/ 1215765 w 1311069"/>
                <a:gd name="connsiteY66" fmla="*/ 28334 h 698035"/>
                <a:gd name="connsiteX67" fmla="*/ 1223493 w 1311069"/>
                <a:gd name="connsiteY67" fmla="*/ 25758 h 698035"/>
                <a:gd name="connsiteX68" fmla="*/ 1303342 w 1311069"/>
                <a:gd name="connsiteY68" fmla="*/ 121061 h 698035"/>
                <a:gd name="connsiteX69" fmla="*/ 1311069 w 1311069"/>
                <a:gd name="connsiteY69" fmla="*/ 115910 h 698035"/>
                <a:gd name="connsiteX70" fmla="*/ 1210614 w 1311069"/>
                <a:gd name="connsiteY70" fmla="*/ 0 h 698035"/>
                <a:gd name="connsiteX71" fmla="*/ 1156523 w 1311069"/>
                <a:gd name="connsiteY71" fmla="*/ 33485 h 698035"/>
                <a:gd name="connsiteX72" fmla="*/ 360608 w 1311069"/>
                <a:gd name="connsiteY72" fmla="*/ 293638 h 698035"/>
                <a:gd name="connsiteX0" fmla="*/ 360608 w 1311069"/>
                <a:gd name="connsiteY0" fmla="*/ 279360 h 698035"/>
                <a:gd name="connsiteX1" fmla="*/ 360608 w 1311069"/>
                <a:gd name="connsiteY1" fmla="*/ 355457 h 698035"/>
                <a:gd name="connsiteX2" fmla="*/ 324547 w 1311069"/>
                <a:gd name="connsiteY2" fmla="*/ 381215 h 698035"/>
                <a:gd name="connsiteX3" fmla="*/ 285911 w 1311069"/>
                <a:gd name="connsiteY3" fmla="*/ 381215 h 698035"/>
                <a:gd name="connsiteX4" fmla="*/ 257577 w 1311069"/>
                <a:gd name="connsiteY4" fmla="*/ 435306 h 698035"/>
                <a:gd name="connsiteX5" fmla="*/ 198334 w 1311069"/>
                <a:gd name="connsiteY5" fmla="*/ 435306 h 698035"/>
                <a:gd name="connsiteX6" fmla="*/ 182880 w 1311069"/>
                <a:gd name="connsiteY6" fmla="*/ 489397 h 698035"/>
                <a:gd name="connsiteX7" fmla="*/ 154546 w 1311069"/>
                <a:gd name="connsiteY7" fmla="*/ 515155 h 698035"/>
                <a:gd name="connsiteX8" fmla="*/ 103031 w 1311069"/>
                <a:gd name="connsiteY8" fmla="*/ 543489 h 698035"/>
                <a:gd name="connsiteX9" fmla="*/ 43788 w 1311069"/>
                <a:gd name="connsiteY9" fmla="*/ 592428 h 698035"/>
                <a:gd name="connsiteX10" fmla="*/ 30909 w 1311069"/>
                <a:gd name="connsiteY10" fmla="*/ 638792 h 698035"/>
                <a:gd name="connsiteX11" fmla="*/ 0 w 1311069"/>
                <a:gd name="connsiteY11" fmla="*/ 664550 h 698035"/>
                <a:gd name="connsiteX12" fmla="*/ 15454 w 1311069"/>
                <a:gd name="connsiteY12" fmla="*/ 698035 h 698035"/>
                <a:gd name="connsiteX13" fmla="*/ 185455 w 1311069"/>
                <a:gd name="connsiteY13" fmla="*/ 664550 h 698035"/>
                <a:gd name="connsiteX14" fmla="*/ 370911 w 1311069"/>
                <a:gd name="connsiteY14" fmla="*/ 569246 h 698035"/>
                <a:gd name="connsiteX15" fmla="*/ 504852 w 1311069"/>
                <a:gd name="connsiteY15" fmla="*/ 558943 h 698035"/>
                <a:gd name="connsiteX16" fmla="*/ 589852 w 1311069"/>
                <a:gd name="connsiteY16" fmla="*/ 600156 h 698035"/>
                <a:gd name="connsiteX17" fmla="*/ 749550 w 1311069"/>
                <a:gd name="connsiteY17" fmla="*/ 546064 h 698035"/>
                <a:gd name="connsiteX18" fmla="*/ 945309 w 1311069"/>
                <a:gd name="connsiteY18" fmla="*/ 677429 h 698035"/>
                <a:gd name="connsiteX19" fmla="*/ 976218 w 1311069"/>
                <a:gd name="connsiteY19" fmla="*/ 651671 h 698035"/>
                <a:gd name="connsiteX20" fmla="*/ 1009703 w 1311069"/>
                <a:gd name="connsiteY20" fmla="*/ 631065 h 698035"/>
                <a:gd name="connsiteX21" fmla="*/ 1050916 w 1311069"/>
                <a:gd name="connsiteY21" fmla="*/ 582125 h 698035"/>
                <a:gd name="connsiteX22" fmla="*/ 1071522 w 1311069"/>
                <a:gd name="connsiteY22" fmla="*/ 530610 h 698035"/>
                <a:gd name="connsiteX23" fmla="*/ 1115310 w 1311069"/>
                <a:gd name="connsiteY23" fmla="*/ 463640 h 698035"/>
                <a:gd name="connsiteX24" fmla="*/ 1151371 w 1311069"/>
                <a:gd name="connsiteY24" fmla="*/ 422427 h 698035"/>
                <a:gd name="connsiteX25" fmla="*/ 1190008 w 1311069"/>
                <a:gd name="connsiteY25" fmla="*/ 412124 h 698035"/>
                <a:gd name="connsiteX26" fmla="*/ 1231220 w 1311069"/>
                <a:gd name="connsiteY26" fmla="*/ 381215 h 698035"/>
                <a:gd name="connsiteX27" fmla="*/ 1238947 w 1311069"/>
                <a:gd name="connsiteY27" fmla="*/ 340002 h 698035"/>
                <a:gd name="connsiteX28" fmla="*/ 1223493 w 1311069"/>
                <a:gd name="connsiteY28" fmla="*/ 337427 h 698035"/>
                <a:gd name="connsiteX29" fmla="*/ 1197735 w 1311069"/>
                <a:gd name="connsiteY29" fmla="*/ 352881 h 698035"/>
                <a:gd name="connsiteX30" fmla="*/ 1184856 w 1311069"/>
                <a:gd name="connsiteY30" fmla="*/ 370912 h 698035"/>
                <a:gd name="connsiteX31" fmla="*/ 1159098 w 1311069"/>
                <a:gd name="connsiteY31" fmla="*/ 378639 h 698035"/>
                <a:gd name="connsiteX32" fmla="*/ 1138492 w 1311069"/>
                <a:gd name="connsiteY32" fmla="*/ 370912 h 698035"/>
                <a:gd name="connsiteX33" fmla="*/ 1133341 w 1311069"/>
                <a:gd name="connsiteY33" fmla="*/ 358033 h 698035"/>
                <a:gd name="connsiteX34" fmla="*/ 1146219 w 1311069"/>
                <a:gd name="connsiteY34" fmla="*/ 350305 h 698035"/>
                <a:gd name="connsiteX35" fmla="*/ 1164250 w 1311069"/>
                <a:gd name="connsiteY35" fmla="*/ 352881 h 698035"/>
                <a:gd name="connsiteX36" fmla="*/ 1177129 w 1311069"/>
                <a:gd name="connsiteY36" fmla="*/ 352881 h 698035"/>
                <a:gd name="connsiteX37" fmla="*/ 1184856 w 1311069"/>
                <a:gd name="connsiteY37" fmla="*/ 332275 h 698035"/>
                <a:gd name="connsiteX38" fmla="*/ 1187432 w 1311069"/>
                <a:gd name="connsiteY38" fmla="*/ 306517 h 698035"/>
                <a:gd name="connsiteX39" fmla="*/ 1169401 w 1311069"/>
                <a:gd name="connsiteY39" fmla="*/ 303941 h 698035"/>
                <a:gd name="connsiteX40" fmla="*/ 1138492 w 1311069"/>
                <a:gd name="connsiteY40" fmla="*/ 301366 h 698035"/>
                <a:gd name="connsiteX41" fmla="*/ 1123037 w 1311069"/>
                <a:gd name="connsiteY41" fmla="*/ 293638 h 698035"/>
                <a:gd name="connsiteX42" fmla="*/ 1135916 w 1311069"/>
                <a:gd name="connsiteY42" fmla="*/ 273032 h 698035"/>
                <a:gd name="connsiteX43" fmla="*/ 1156523 w 1311069"/>
                <a:gd name="connsiteY43" fmla="*/ 273032 h 698035"/>
                <a:gd name="connsiteX44" fmla="*/ 1171977 w 1311069"/>
                <a:gd name="connsiteY44" fmla="*/ 260153 h 698035"/>
                <a:gd name="connsiteX45" fmla="*/ 1195159 w 1311069"/>
                <a:gd name="connsiteY45" fmla="*/ 244699 h 698035"/>
                <a:gd name="connsiteX46" fmla="*/ 1220917 w 1311069"/>
                <a:gd name="connsiteY46" fmla="*/ 262729 h 698035"/>
                <a:gd name="connsiteX47" fmla="*/ 1251826 w 1311069"/>
                <a:gd name="connsiteY47" fmla="*/ 252426 h 698035"/>
                <a:gd name="connsiteX48" fmla="*/ 1269857 w 1311069"/>
                <a:gd name="connsiteY48" fmla="*/ 226668 h 698035"/>
                <a:gd name="connsiteX49" fmla="*/ 1293039 w 1311069"/>
                <a:gd name="connsiteY49" fmla="*/ 190607 h 698035"/>
                <a:gd name="connsiteX50" fmla="*/ 1280160 w 1311069"/>
                <a:gd name="connsiteY50" fmla="*/ 136516 h 698035"/>
                <a:gd name="connsiteX51" fmla="*/ 1256978 w 1311069"/>
                <a:gd name="connsiteY51" fmla="*/ 123637 h 698035"/>
                <a:gd name="connsiteX52" fmla="*/ 1246675 w 1311069"/>
                <a:gd name="connsiteY52" fmla="*/ 149395 h 698035"/>
                <a:gd name="connsiteX53" fmla="*/ 1241523 w 1311069"/>
                <a:gd name="connsiteY53" fmla="*/ 167425 h 698035"/>
                <a:gd name="connsiteX54" fmla="*/ 1200311 w 1311069"/>
                <a:gd name="connsiteY54" fmla="*/ 154547 h 698035"/>
                <a:gd name="connsiteX55" fmla="*/ 1161674 w 1311069"/>
                <a:gd name="connsiteY55" fmla="*/ 162274 h 698035"/>
                <a:gd name="connsiteX56" fmla="*/ 1138492 w 1311069"/>
                <a:gd name="connsiteY56" fmla="*/ 177729 h 698035"/>
                <a:gd name="connsiteX57" fmla="*/ 1128189 w 1311069"/>
                <a:gd name="connsiteY57" fmla="*/ 151971 h 698035"/>
                <a:gd name="connsiteX58" fmla="*/ 1110159 w 1311069"/>
                <a:gd name="connsiteY58" fmla="*/ 123637 h 698035"/>
                <a:gd name="connsiteX59" fmla="*/ 1130765 w 1311069"/>
                <a:gd name="connsiteY59" fmla="*/ 110758 h 698035"/>
                <a:gd name="connsiteX60" fmla="*/ 1159098 w 1311069"/>
                <a:gd name="connsiteY60" fmla="*/ 131365 h 698035"/>
                <a:gd name="connsiteX61" fmla="*/ 1179704 w 1311069"/>
                <a:gd name="connsiteY61" fmla="*/ 121061 h 698035"/>
                <a:gd name="connsiteX62" fmla="*/ 1195159 w 1311069"/>
                <a:gd name="connsiteY62" fmla="*/ 118486 h 698035"/>
                <a:gd name="connsiteX63" fmla="*/ 1220917 w 1311069"/>
                <a:gd name="connsiteY63" fmla="*/ 95304 h 698035"/>
                <a:gd name="connsiteX64" fmla="*/ 1233796 w 1311069"/>
                <a:gd name="connsiteY64" fmla="*/ 95304 h 698035"/>
                <a:gd name="connsiteX65" fmla="*/ 1231220 w 1311069"/>
                <a:gd name="connsiteY65" fmla="*/ 74698 h 698035"/>
                <a:gd name="connsiteX66" fmla="*/ 1215765 w 1311069"/>
                <a:gd name="connsiteY66" fmla="*/ 28334 h 698035"/>
                <a:gd name="connsiteX67" fmla="*/ 1223493 w 1311069"/>
                <a:gd name="connsiteY67" fmla="*/ 25758 h 698035"/>
                <a:gd name="connsiteX68" fmla="*/ 1303342 w 1311069"/>
                <a:gd name="connsiteY68" fmla="*/ 121061 h 698035"/>
                <a:gd name="connsiteX69" fmla="*/ 1311069 w 1311069"/>
                <a:gd name="connsiteY69" fmla="*/ 115910 h 698035"/>
                <a:gd name="connsiteX70" fmla="*/ 1210614 w 1311069"/>
                <a:gd name="connsiteY70" fmla="*/ 0 h 698035"/>
                <a:gd name="connsiteX71" fmla="*/ 1156523 w 1311069"/>
                <a:gd name="connsiteY71" fmla="*/ 33485 h 698035"/>
                <a:gd name="connsiteX72" fmla="*/ 360608 w 1311069"/>
                <a:gd name="connsiteY72" fmla="*/ 279360 h 698035"/>
                <a:gd name="connsiteX0" fmla="*/ 360608 w 1311069"/>
                <a:gd name="connsiteY0" fmla="*/ 279360 h 698035"/>
                <a:gd name="connsiteX1" fmla="*/ 360608 w 1311069"/>
                <a:gd name="connsiteY1" fmla="*/ 355457 h 698035"/>
                <a:gd name="connsiteX2" fmla="*/ 324547 w 1311069"/>
                <a:gd name="connsiteY2" fmla="*/ 381215 h 698035"/>
                <a:gd name="connsiteX3" fmla="*/ 285911 w 1311069"/>
                <a:gd name="connsiteY3" fmla="*/ 381215 h 698035"/>
                <a:gd name="connsiteX4" fmla="*/ 257577 w 1311069"/>
                <a:gd name="connsiteY4" fmla="*/ 435306 h 698035"/>
                <a:gd name="connsiteX5" fmla="*/ 198334 w 1311069"/>
                <a:gd name="connsiteY5" fmla="*/ 435306 h 698035"/>
                <a:gd name="connsiteX6" fmla="*/ 182880 w 1311069"/>
                <a:gd name="connsiteY6" fmla="*/ 489397 h 698035"/>
                <a:gd name="connsiteX7" fmla="*/ 154546 w 1311069"/>
                <a:gd name="connsiteY7" fmla="*/ 515155 h 698035"/>
                <a:gd name="connsiteX8" fmla="*/ 103031 w 1311069"/>
                <a:gd name="connsiteY8" fmla="*/ 543489 h 698035"/>
                <a:gd name="connsiteX9" fmla="*/ 43788 w 1311069"/>
                <a:gd name="connsiteY9" fmla="*/ 592428 h 698035"/>
                <a:gd name="connsiteX10" fmla="*/ 30909 w 1311069"/>
                <a:gd name="connsiteY10" fmla="*/ 638792 h 698035"/>
                <a:gd name="connsiteX11" fmla="*/ 0 w 1311069"/>
                <a:gd name="connsiteY11" fmla="*/ 664550 h 698035"/>
                <a:gd name="connsiteX12" fmla="*/ 15454 w 1311069"/>
                <a:gd name="connsiteY12" fmla="*/ 698035 h 698035"/>
                <a:gd name="connsiteX13" fmla="*/ 185455 w 1311069"/>
                <a:gd name="connsiteY13" fmla="*/ 664550 h 698035"/>
                <a:gd name="connsiteX14" fmla="*/ 370911 w 1311069"/>
                <a:gd name="connsiteY14" fmla="*/ 569246 h 698035"/>
                <a:gd name="connsiteX15" fmla="*/ 504852 w 1311069"/>
                <a:gd name="connsiteY15" fmla="*/ 558943 h 698035"/>
                <a:gd name="connsiteX16" fmla="*/ 589852 w 1311069"/>
                <a:gd name="connsiteY16" fmla="*/ 600156 h 698035"/>
                <a:gd name="connsiteX17" fmla="*/ 749550 w 1311069"/>
                <a:gd name="connsiteY17" fmla="*/ 546064 h 698035"/>
                <a:gd name="connsiteX18" fmla="*/ 945309 w 1311069"/>
                <a:gd name="connsiteY18" fmla="*/ 677429 h 698035"/>
                <a:gd name="connsiteX19" fmla="*/ 976218 w 1311069"/>
                <a:gd name="connsiteY19" fmla="*/ 651671 h 698035"/>
                <a:gd name="connsiteX20" fmla="*/ 1009703 w 1311069"/>
                <a:gd name="connsiteY20" fmla="*/ 631065 h 698035"/>
                <a:gd name="connsiteX21" fmla="*/ 1050916 w 1311069"/>
                <a:gd name="connsiteY21" fmla="*/ 582125 h 698035"/>
                <a:gd name="connsiteX22" fmla="*/ 1071522 w 1311069"/>
                <a:gd name="connsiteY22" fmla="*/ 530610 h 698035"/>
                <a:gd name="connsiteX23" fmla="*/ 1115310 w 1311069"/>
                <a:gd name="connsiteY23" fmla="*/ 463640 h 698035"/>
                <a:gd name="connsiteX24" fmla="*/ 1151371 w 1311069"/>
                <a:gd name="connsiteY24" fmla="*/ 422427 h 698035"/>
                <a:gd name="connsiteX25" fmla="*/ 1190008 w 1311069"/>
                <a:gd name="connsiteY25" fmla="*/ 412124 h 698035"/>
                <a:gd name="connsiteX26" fmla="*/ 1231220 w 1311069"/>
                <a:gd name="connsiteY26" fmla="*/ 381215 h 698035"/>
                <a:gd name="connsiteX27" fmla="*/ 1238947 w 1311069"/>
                <a:gd name="connsiteY27" fmla="*/ 340002 h 698035"/>
                <a:gd name="connsiteX28" fmla="*/ 1223493 w 1311069"/>
                <a:gd name="connsiteY28" fmla="*/ 337427 h 698035"/>
                <a:gd name="connsiteX29" fmla="*/ 1197735 w 1311069"/>
                <a:gd name="connsiteY29" fmla="*/ 352881 h 698035"/>
                <a:gd name="connsiteX30" fmla="*/ 1184856 w 1311069"/>
                <a:gd name="connsiteY30" fmla="*/ 370912 h 698035"/>
                <a:gd name="connsiteX31" fmla="*/ 1159098 w 1311069"/>
                <a:gd name="connsiteY31" fmla="*/ 378639 h 698035"/>
                <a:gd name="connsiteX32" fmla="*/ 1138492 w 1311069"/>
                <a:gd name="connsiteY32" fmla="*/ 370912 h 698035"/>
                <a:gd name="connsiteX33" fmla="*/ 1133341 w 1311069"/>
                <a:gd name="connsiteY33" fmla="*/ 358033 h 698035"/>
                <a:gd name="connsiteX34" fmla="*/ 1146219 w 1311069"/>
                <a:gd name="connsiteY34" fmla="*/ 350305 h 698035"/>
                <a:gd name="connsiteX35" fmla="*/ 1164250 w 1311069"/>
                <a:gd name="connsiteY35" fmla="*/ 352881 h 698035"/>
                <a:gd name="connsiteX36" fmla="*/ 1177129 w 1311069"/>
                <a:gd name="connsiteY36" fmla="*/ 352881 h 698035"/>
                <a:gd name="connsiteX37" fmla="*/ 1184856 w 1311069"/>
                <a:gd name="connsiteY37" fmla="*/ 332275 h 698035"/>
                <a:gd name="connsiteX38" fmla="*/ 1187432 w 1311069"/>
                <a:gd name="connsiteY38" fmla="*/ 306517 h 698035"/>
                <a:gd name="connsiteX39" fmla="*/ 1169401 w 1311069"/>
                <a:gd name="connsiteY39" fmla="*/ 303941 h 698035"/>
                <a:gd name="connsiteX40" fmla="*/ 1138492 w 1311069"/>
                <a:gd name="connsiteY40" fmla="*/ 301366 h 698035"/>
                <a:gd name="connsiteX41" fmla="*/ 1123037 w 1311069"/>
                <a:gd name="connsiteY41" fmla="*/ 293638 h 698035"/>
                <a:gd name="connsiteX42" fmla="*/ 1135916 w 1311069"/>
                <a:gd name="connsiteY42" fmla="*/ 273032 h 698035"/>
                <a:gd name="connsiteX43" fmla="*/ 1156523 w 1311069"/>
                <a:gd name="connsiteY43" fmla="*/ 273032 h 698035"/>
                <a:gd name="connsiteX44" fmla="*/ 1171977 w 1311069"/>
                <a:gd name="connsiteY44" fmla="*/ 260153 h 698035"/>
                <a:gd name="connsiteX45" fmla="*/ 1195159 w 1311069"/>
                <a:gd name="connsiteY45" fmla="*/ 244699 h 698035"/>
                <a:gd name="connsiteX46" fmla="*/ 1220917 w 1311069"/>
                <a:gd name="connsiteY46" fmla="*/ 262729 h 698035"/>
                <a:gd name="connsiteX47" fmla="*/ 1251826 w 1311069"/>
                <a:gd name="connsiteY47" fmla="*/ 252426 h 698035"/>
                <a:gd name="connsiteX48" fmla="*/ 1269857 w 1311069"/>
                <a:gd name="connsiteY48" fmla="*/ 226668 h 698035"/>
                <a:gd name="connsiteX49" fmla="*/ 1293039 w 1311069"/>
                <a:gd name="connsiteY49" fmla="*/ 190607 h 698035"/>
                <a:gd name="connsiteX50" fmla="*/ 1280160 w 1311069"/>
                <a:gd name="connsiteY50" fmla="*/ 136516 h 698035"/>
                <a:gd name="connsiteX51" fmla="*/ 1256978 w 1311069"/>
                <a:gd name="connsiteY51" fmla="*/ 123637 h 698035"/>
                <a:gd name="connsiteX52" fmla="*/ 1246675 w 1311069"/>
                <a:gd name="connsiteY52" fmla="*/ 149395 h 698035"/>
                <a:gd name="connsiteX53" fmla="*/ 1241523 w 1311069"/>
                <a:gd name="connsiteY53" fmla="*/ 167425 h 698035"/>
                <a:gd name="connsiteX54" fmla="*/ 1200311 w 1311069"/>
                <a:gd name="connsiteY54" fmla="*/ 154547 h 698035"/>
                <a:gd name="connsiteX55" fmla="*/ 1161674 w 1311069"/>
                <a:gd name="connsiteY55" fmla="*/ 162274 h 698035"/>
                <a:gd name="connsiteX56" fmla="*/ 1138492 w 1311069"/>
                <a:gd name="connsiteY56" fmla="*/ 177729 h 698035"/>
                <a:gd name="connsiteX57" fmla="*/ 1128189 w 1311069"/>
                <a:gd name="connsiteY57" fmla="*/ 151971 h 698035"/>
                <a:gd name="connsiteX58" fmla="*/ 1110159 w 1311069"/>
                <a:gd name="connsiteY58" fmla="*/ 123637 h 698035"/>
                <a:gd name="connsiteX59" fmla="*/ 1130765 w 1311069"/>
                <a:gd name="connsiteY59" fmla="*/ 110758 h 698035"/>
                <a:gd name="connsiteX60" fmla="*/ 1159098 w 1311069"/>
                <a:gd name="connsiteY60" fmla="*/ 131365 h 698035"/>
                <a:gd name="connsiteX61" fmla="*/ 1179704 w 1311069"/>
                <a:gd name="connsiteY61" fmla="*/ 121061 h 698035"/>
                <a:gd name="connsiteX62" fmla="*/ 1195159 w 1311069"/>
                <a:gd name="connsiteY62" fmla="*/ 118486 h 698035"/>
                <a:gd name="connsiteX63" fmla="*/ 1220917 w 1311069"/>
                <a:gd name="connsiteY63" fmla="*/ 95304 h 698035"/>
                <a:gd name="connsiteX64" fmla="*/ 1233796 w 1311069"/>
                <a:gd name="connsiteY64" fmla="*/ 95304 h 698035"/>
                <a:gd name="connsiteX65" fmla="*/ 1231220 w 1311069"/>
                <a:gd name="connsiteY65" fmla="*/ 74698 h 698035"/>
                <a:gd name="connsiteX66" fmla="*/ 1215765 w 1311069"/>
                <a:gd name="connsiteY66" fmla="*/ 28334 h 698035"/>
                <a:gd name="connsiteX67" fmla="*/ 1223493 w 1311069"/>
                <a:gd name="connsiteY67" fmla="*/ 25758 h 698035"/>
                <a:gd name="connsiteX68" fmla="*/ 1303342 w 1311069"/>
                <a:gd name="connsiteY68" fmla="*/ 121061 h 698035"/>
                <a:gd name="connsiteX69" fmla="*/ 1311069 w 1311069"/>
                <a:gd name="connsiteY69" fmla="*/ 115910 h 698035"/>
                <a:gd name="connsiteX70" fmla="*/ 1210614 w 1311069"/>
                <a:gd name="connsiteY70" fmla="*/ 0 h 698035"/>
                <a:gd name="connsiteX71" fmla="*/ 1151761 w 1311069"/>
                <a:gd name="connsiteY71" fmla="*/ 26346 h 698035"/>
                <a:gd name="connsiteX72" fmla="*/ 360608 w 1311069"/>
                <a:gd name="connsiteY72" fmla="*/ 279360 h 698035"/>
                <a:gd name="connsiteX0" fmla="*/ 360608 w 1311069"/>
                <a:gd name="connsiteY0" fmla="*/ 279360 h 698035"/>
                <a:gd name="connsiteX1" fmla="*/ 360608 w 1311069"/>
                <a:gd name="connsiteY1" fmla="*/ 355457 h 698035"/>
                <a:gd name="connsiteX2" fmla="*/ 324547 w 1311069"/>
                <a:gd name="connsiteY2" fmla="*/ 381215 h 698035"/>
                <a:gd name="connsiteX3" fmla="*/ 285911 w 1311069"/>
                <a:gd name="connsiteY3" fmla="*/ 381215 h 698035"/>
                <a:gd name="connsiteX4" fmla="*/ 257577 w 1311069"/>
                <a:gd name="connsiteY4" fmla="*/ 435306 h 698035"/>
                <a:gd name="connsiteX5" fmla="*/ 198334 w 1311069"/>
                <a:gd name="connsiteY5" fmla="*/ 435306 h 698035"/>
                <a:gd name="connsiteX6" fmla="*/ 182880 w 1311069"/>
                <a:gd name="connsiteY6" fmla="*/ 489397 h 698035"/>
                <a:gd name="connsiteX7" fmla="*/ 154546 w 1311069"/>
                <a:gd name="connsiteY7" fmla="*/ 515155 h 698035"/>
                <a:gd name="connsiteX8" fmla="*/ 103031 w 1311069"/>
                <a:gd name="connsiteY8" fmla="*/ 543489 h 698035"/>
                <a:gd name="connsiteX9" fmla="*/ 43788 w 1311069"/>
                <a:gd name="connsiteY9" fmla="*/ 592428 h 698035"/>
                <a:gd name="connsiteX10" fmla="*/ 30909 w 1311069"/>
                <a:gd name="connsiteY10" fmla="*/ 638792 h 698035"/>
                <a:gd name="connsiteX11" fmla="*/ 0 w 1311069"/>
                <a:gd name="connsiteY11" fmla="*/ 664550 h 698035"/>
                <a:gd name="connsiteX12" fmla="*/ 15454 w 1311069"/>
                <a:gd name="connsiteY12" fmla="*/ 698035 h 698035"/>
                <a:gd name="connsiteX13" fmla="*/ 185455 w 1311069"/>
                <a:gd name="connsiteY13" fmla="*/ 664550 h 698035"/>
                <a:gd name="connsiteX14" fmla="*/ 370911 w 1311069"/>
                <a:gd name="connsiteY14" fmla="*/ 569246 h 698035"/>
                <a:gd name="connsiteX15" fmla="*/ 504852 w 1311069"/>
                <a:gd name="connsiteY15" fmla="*/ 558943 h 698035"/>
                <a:gd name="connsiteX16" fmla="*/ 589852 w 1311069"/>
                <a:gd name="connsiteY16" fmla="*/ 600156 h 698035"/>
                <a:gd name="connsiteX17" fmla="*/ 749550 w 1311069"/>
                <a:gd name="connsiteY17" fmla="*/ 546064 h 698035"/>
                <a:gd name="connsiteX18" fmla="*/ 945309 w 1311069"/>
                <a:gd name="connsiteY18" fmla="*/ 677429 h 698035"/>
                <a:gd name="connsiteX19" fmla="*/ 976218 w 1311069"/>
                <a:gd name="connsiteY19" fmla="*/ 651671 h 698035"/>
                <a:gd name="connsiteX20" fmla="*/ 1009703 w 1311069"/>
                <a:gd name="connsiteY20" fmla="*/ 631065 h 698035"/>
                <a:gd name="connsiteX21" fmla="*/ 1050916 w 1311069"/>
                <a:gd name="connsiteY21" fmla="*/ 582125 h 698035"/>
                <a:gd name="connsiteX22" fmla="*/ 1071522 w 1311069"/>
                <a:gd name="connsiteY22" fmla="*/ 530610 h 698035"/>
                <a:gd name="connsiteX23" fmla="*/ 1115310 w 1311069"/>
                <a:gd name="connsiteY23" fmla="*/ 463640 h 698035"/>
                <a:gd name="connsiteX24" fmla="*/ 1151371 w 1311069"/>
                <a:gd name="connsiteY24" fmla="*/ 422427 h 698035"/>
                <a:gd name="connsiteX25" fmla="*/ 1190008 w 1311069"/>
                <a:gd name="connsiteY25" fmla="*/ 412124 h 698035"/>
                <a:gd name="connsiteX26" fmla="*/ 1231220 w 1311069"/>
                <a:gd name="connsiteY26" fmla="*/ 381215 h 698035"/>
                <a:gd name="connsiteX27" fmla="*/ 1238947 w 1311069"/>
                <a:gd name="connsiteY27" fmla="*/ 340002 h 698035"/>
                <a:gd name="connsiteX28" fmla="*/ 1223493 w 1311069"/>
                <a:gd name="connsiteY28" fmla="*/ 337427 h 698035"/>
                <a:gd name="connsiteX29" fmla="*/ 1197735 w 1311069"/>
                <a:gd name="connsiteY29" fmla="*/ 352881 h 698035"/>
                <a:gd name="connsiteX30" fmla="*/ 1184856 w 1311069"/>
                <a:gd name="connsiteY30" fmla="*/ 370912 h 698035"/>
                <a:gd name="connsiteX31" fmla="*/ 1159098 w 1311069"/>
                <a:gd name="connsiteY31" fmla="*/ 378639 h 698035"/>
                <a:gd name="connsiteX32" fmla="*/ 1138492 w 1311069"/>
                <a:gd name="connsiteY32" fmla="*/ 370912 h 698035"/>
                <a:gd name="connsiteX33" fmla="*/ 1133341 w 1311069"/>
                <a:gd name="connsiteY33" fmla="*/ 358033 h 698035"/>
                <a:gd name="connsiteX34" fmla="*/ 1146219 w 1311069"/>
                <a:gd name="connsiteY34" fmla="*/ 350305 h 698035"/>
                <a:gd name="connsiteX35" fmla="*/ 1164250 w 1311069"/>
                <a:gd name="connsiteY35" fmla="*/ 352881 h 698035"/>
                <a:gd name="connsiteX36" fmla="*/ 1177129 w 1311069"/>
                <a:gd name="connsiteY36" fmla="*/ 352881 h 698035"/>
                <a:gd name="connsiteX37" fmla="*/ 1184856 w 1311069"/>
                <a:gd name="connsiteY37" fmla="*/ 332275 h 698035"/>
                <a:gd name="connsiteX38" fmla="*/ 1187432 w 1311069"/>
                <a:gd name="connsiteY38" fmla="*/ 306517 h 698035"/>
                <a:gd name="connsiteX39" fmla="*/ 1169401 w 1311069"/>
                <a:gd name="connsiteY39" fmla="*/ 303941 h 698035"/>
                <a:gd name="connsiteX40" fmla="*/ 1138492 w 1311069"/>
                <a:gd name="connsiteY40" fmla="*/ 301366 h 698035"/>
                <a:gd name="connsiteX41" fmla="*/ 1123037 w 1311069"/>
                <a:gd name="connsiteY41" fmla="*/ 293638 h 698035"/>
                <a:gd name="connsiteX42" fmla="*/ 1135916 w 1311069"/>
                <a:gd name="connsiteY42" fmla="*/ 273032 h 698035"/>
                <a:gd name="connsiteX43" fmla="*/ 1156523 w 1311069"/>
                <a:gd name="connsiteY43" fmla="*/ 273032 h 698035"/>
                <a:gd name="connsiteX44" fmla="*/ 1171977 w 1311069"/>
                <a:gd name="connsiteY44" fmla="*/ 260153 h 698035"/>
                <a:gd name="connsiteX45" fmla="*/ 1195159 w 1311069"/>
                <a:gd name="connsiteY45" fmla="*/ 244699 h 698035"/>
                <a:gd name="connsiteX46" fmla="*/ 1220917 w 1311069"/>
                <a:gd name="connsiteY46" fmla="*/ 262729 h 698035"/>
                <a:gd name="connsiteX47" fmla="*/ 1251826 w 1311069"/>
                <a:gd name="connsiteY47" fmla="*/ 252426 h 698035"/>
                <a:gd name="connsiteX48" fmla="*/ 1269857 w 1311069"/>
                <a:gd name="connsiteY48" fmla="*/ 226668 h 698035"/>
                <a:gd name="connsiteX49" fmla="*/ 1293039 w 1311069"/>
                <a:gd name="connsiteY49" fmla="*/ 190607 h 698035"/>
                <a:gd name="connsiteX50" fmla="*/ 1280160 w 1311069"/>
                <a:gd name="connsiteY50" fmla="*/ 136516 h 698035"/>
                <a:gd name="connsiteX51" fmla="*/ 1256978 w 1311069"/>
                <a:gd name="connsiteY51" fmla="*/ 123637 h 698035"/>
                <a:gd name="connsiteX52" fmla="*/ 1246675 w 1311069"/>
                <a:gd name="connsiteY52" fmla="*/ 149395 h 698035"/>
                <a:gd name="connsiteX53" fmla="*/ 1241523 w 1311069"/>
                <a:gd name="connsiteY53" fmla="*/ 167425 h 698035"/>
                <a:gd name="connsiteX54" fmla="*/ 1200311 w 1311069"/>
                <a:gd name="connsiteY54" fmla="*/ 154547 h 698035"/>
                <a:gd name="connsiteX55" fmla="*/ 1161674 w 1311069"/>
                <a:gd name="connsiteY55" fmla="*/ 162274 h 698035"/>
                <a:gd name="connsiteX56" fmla="*/ 1138492 w 1311069"/>
                <a:gd name="connsiteY56" fmla="*/ 177729 h 698035"/>
                <a:gd name="connsiteX57" fmla="*/ 1128189 w 1311069"/>
                <a:gd name="connsiteY57" fmla="*/ 151971 h 698035"/>
                <a:gd name="connsiteX58" fmla="*/ 1110159 w 1311069"/>
                <a:gd name="connsiteY58" fmla="*/ 123637 h 698035"/>
                <a:gd name="connsiteX59" fmla="*/ 1130765 w 1311069"/>
                <a:gd name="connsiteY59" fmla="*/ 110758 h 698035"/>
                <a:gd name="connsiteX60" fmla="*/ 1159098 w 1311069"/>
                <a:gd name="connsiteY60" fmla="*/ 131365 h 698035"/>
                <a:gd name="connsiteX61" fmla="*/ 1179704 w 1311069"/>
                <a:gd name="connsiteY61" fmla="*/ 121061 h 698035"/>
                <a:gd name="connsiteX62" fmla="*/ 1195159 w 1311069"/>
                <a:gd name="connsiteY62" fmla="*/ 118486 h 698035"/>
                <a:gd name="connsiteX63" fmla="*/ 1220917 w 1311069"/>
                <a:gd name="connsiteY63" fmla="*/ 95304 h 698035"/>
                <a:gd name="connsiteX64" fmla="*/ 1233796 w 1311069"/>
                <a:gd name="connsiteY64" fmla="*/ 95304 h 698035"/>
                <a:gd name="connsiteX65" fmla="*/ 1231220 w 1311069"/>
                <a:gd name="connsiteY65" fmla="*/ 74698 h 698035"/>
                <a:gd name="connsiteX66" fmla="*/ 1215765 w 1311069"/>
                <a:gd name="connsiteY66" fmla="*/ 28334 h 698035"/>
                <a:gd name="connsiteX67" fmla="*/ 1223493 w 1311069"/>
                <a:gd name="connsiteY67" fmla="*/ 25758 h 698035"/>
                <a:gd name="connsiteX68" fmla="*/ 1303342 w 1311069"/>
                <a:gd name="connsiteY68" fmla="*/ 121061 h 698035"/>
                <a:gd name="connsiteX69" fmla="*/ 1311069 w 1311069"/>
                <a:gd name="connsiteY69" fmla="*/ 115910 h 698035"/>
                <a:gd name="connsiteX70" fmla="*/ 1210614 w 1311069"/>
                <a:gd name="connsiteY70" fmla="*/ 0 h 698035"/>
                <a:gd name="connsiteX71" fmla="*/ 935101 w 1311069"/>
                <a:gd name="connsiteY71" fmla="*/ 88218 h 698035"/>
                <a:gd name="connsiteX72" fmla="*/ 360608 w 1311069"/>
                <a:gd name="connsiteY72" fmla="*/ 279360 h 698035"/>
                <a:gd name="connsiteX0" fmla="*/ 372512 w 1322973"/>
                <a:gd name="connsiteY0" fmla="*/ 279360 h 698035"/>
                <a:gd name="connsiteX1" fmla="*/ 372512 w 1322973"/>
                <a:gd name="connsiteY1" fmla="*/ 355457 h 698035"/>
                <a:gd name="connsiteX2" fmla="*/ 336451 w 1322973"/>
                <a:gd name="connsiteY2" fmla="*/ 381215 h 698035"/>
                <a:gd name="connsiteX3" fmla="*/ 297815 w 1322973"/>
                <a:gd name="connsiteY3" fmla="*/ 381215 h 698035"/>
                <a:gd name="connsiteX4" fmla="*/ 269481 w 1322973"/>
                <a:gd name="connsiteY4" fmla="*/ 435306 h 698035"/>
                <a:gd name="connsiteX5" fmla="*/ 210238 w 1322973"/>
                <a:gd name="connsiteY5" fmla="*/ 435306 h 698035"/>
                <a:gd name="connsiteX6" fmla="*/ 194784 w 1322973"/>
                <a:gd name="connsiteY6" fmla="*/ 489397 h 698035"/>
                <a:gd name="connsiteX7" fmla="*/ 166450 w 1322973"/>
                <a:gd name="connsiteY7" fmla="*/ 515155 h 698035"/>
                <a:gd name="connsiteX8" fmla="*/ 114935 w 1322973"/>
                <a:gd name="connsiteY8" fmla="*/ 543489 h 698035"/>
                <a:gd name="connsiteX9" fmla="*/ 55692 w 1322973"/>
                <a:gd name="connsiteY9" fmla="*/ 592428 h 698035"/>
                <a:gd name="connsiteX10" fmla="*/ 42813 w 1322973"/>
                <a:gd name="connsiteY10" fmla="*/ 638792 h 698035"/>
                <a:gd name="connsiteX11" fmla="*/ 0 w 1322973"/>
                <a:gd name="connsiteY11" fmla="*/ 664550 h 698035"/>
                <a:gd name="connsiteX12" fmla="*/ 27358 w 1322973"/>
                <a:gd name="connsiteY12" fmla="*/ 698035 h 698035"/>
                <a:gd name="connsiteX13" fmla="*/ 197359 w 1322973"/>
                <a:gd name="connsiteY13" fmla="*/ 664550 h 698035"/>
                <a:gd name="connsiteX14" fmla="*/ 382815 w 1322973"/>
                <a:gd name="connsiteY14" fmla="*/ 569246 h 698035"/>
                <a:gd name="connsiteX15" fmla="*/ 516756 w 1322973"/>
                <a:gd name="connsiteY15" fmla="*/ 558943 h 698035"/>
                <a:gd name="connsiteX16" fmla="*/ 601756 w 1322973"/>
                <a:gd name="connsiteY16" fmla="*/ 600156 h 698035"/>
                <a:gd name="connsiteX17" fmla="*/ 761454 w 1322973"/>
                <a:gd name="connsiteY17" fmla="*/ 546064 h 698035"/>
                <a:gd name="connsiteX18" fmla="*/ 957213 w 1322973"/>
                <a:gd name="connsiteY18" fmla="*/ 677429 h 698035"/>
                <a:gd name="connsiteX19" fmla="*/ 988122 w 1322973"/>
                <a:gd name="connsiteY19" fmla="*/ 651671 h 698035"/>
                <a:gd name="connsiteX20" fmla="*/ 1021607 w 1322973"/>
                <a:gd name="connsiteY20" fmla="*/ 631065 h 698035"/>
                <a:gd name="connsiteX21" fmla="*/ 1062820 w 1322973"/>
                <a:gd name="connsiteY21" fmla="*/ 582125 h 698035"/>
                <a:gd name="connsiteX22" fmla="*/ 1083426 w 1322973"/>
                <a:gd name="connsiteY22" fmla="*/ 530610 h 698035"/>
                <a:gd name="connsiteX23" fmla="*/ 1127214 w 1322973"/>
                <a:gd name="connsiteY23" fmla="*/ 463640 h 698035"/>
                <a:gd name="connsiteX24" fmla="*/ 1163275 w 1322973"/>
                <a:gd name="connsiteY24" fmla="*/ 422427 h 698035"/>
                <a:gd name="connsiteX25" fmla="*/ 1201912 w 1322973"/>
                <a:gd name="connsiteY25" fmla="*/ 412124 h 698035"/>
                <a:gd name="connsiteX26" fmla="*/ 1243124 w 1322973"/>
                <a:gd name="connsiteY26" fmla="*/ 381215 h 698035"/>
                <a:gd name="connsiteX27" fmla="*/ 1250851 w 1322973"/>
                <a:gd name="connsiteY27" fmla="*/ 340002 h 698035"/>
                <a:gd name="connsiteX28" fmla="*/ 1235397 w 1322973"/>
                <a:gd name="connsiteY28" fmla="*/ 337427 h 698035"/>
                <a:gd name="connsiteX29" fmla="*/ 1209639 w 1322973"/>
                <a:gd name="connsiteY29" fmla="*/ 352881 h 698035"/>
                <a:gd name="connsiteX30" fmla="*/ 1196760 w 1322973"/>
                <a:gd name="connsiteY30" fmla="*/ 370912 h 698035"/>
                <a:gd name="connsiteX31" fmla="*/ 1171002 w 1322973"/>
                <a:gd name="connsiteY31" fmla="*/ 378639 h 698035"/>
                <a:gd name="connsiteX32" fmla="*/ 1150396 w 1322973"/>
                <a:gd name="connsiteY32" fmla="*/ 370912 h 698035"/>
                <a:gd name="connsiteX33" fmla="*/ 1145245 w 1322973"/>
                <a:gd name="connsiteY33" fmla="*/ 358033 h 698035"/>
                <a:gd name="connsiteX34" fmla="*/ 1158123 w 1322973"/>
                <a:gd name="connsiteY34" fmla="*/ 350305 h 698035"/>
                <a:gd name="connsiteX35" fmla="*/ 1176154 w 1322973"/>
                <a:gd name="connsiteY35" fmla="*/ 352881 h 698035"/>
                <a:gd name="connsiteX36" fmla="*/ 1189033 w 1322973"/>
                <a:gd name="connsiteY36" fmla="*/ 352881 h 698035"/>
                <a:gd name="connsiteX37" fmla="*/ 1196760 w 1322973"/>
                <a:gd name="connsiteY37" fmla="*/ 332275 h 698035"/>
                <a:gd name="connsiteX38" fmla="*/ 1199336 w 1322973"/>
                <a:gd name="connsiteY38" fmla="*/ 306517 h 698035"/>
                <a:gd name="connsiteX39" fmla="*/ 1181305 w 1322973"/>
                <a:gd name="connsiteY39" fmla="*/ 303941 h 698035"/>
                <a:gd name="connsiteX40" fmla="*/ 1150396 w 1322973"/>
                <a:gd name="connsiteY40" fmla="*/ 301366 h 698035"/>
                <a:gd name="connsiteX41" fmla="*/ 1134941 w 1322973"/>
                <a:gd name="connsiteY41" fmla="*/ 293638 h 698035"/>
                <a:gd name="connsiteX42" fmla="*/ 1147820 w 1322973"/>
                <a:gd name="connsiteY42" fmla="*/ 273032 h 698035"/>
                <a:gd name="connsiteX43" fmla="*/ 1168427 w 1322973"/>
                <a:gd name="connsiteY43" fmla="*/ 273032 h 698035"/>
                <a:gd name="connsiteX44" fmla="*/ 1183881 w 1322973"/>
                <a:gd name="connsiteY44" fmla="*/ 260153 h 698035"/>
                <a:gd name="connsiteX45" fmla="*/ 1207063 w 1322973"/>
                <a:gd name="connsiteY45" fmla="*/ 244699 h 698035"/>
                <a:gd name="connsiteX46" fmla="*/ 1232821 w 1322973"/>
                <a:gd name="connsiteY46" fmla="*/ 262729 h 698035"/>
                <a:gd name="connsiteX47" fmla="*/ 1263730 w 1322973"/>
                <a:gd name="connsiteY47" fmla="*/ 252426 h 698035"/>
                <a:gd name="connsiteX48" fmla="*/ 1281761 w 1322973"/>
                <a:gd name="connsiteY48" fmla="*/ 226668 h 698035"/>
                <a:gd name="connsiteX49" fmla="*/ 1304943 w 1322973"/>
                <a:gd name="connsiteY49" fmla="*/ 190607 h 698035"/>
                <a:gd name="connsiteX50" fmla="*/ 1292064 w 1322973"/>
                <a:gd name="connsiteY50" fmla="*/ 136516 h 698035"/>
                <a:gd name="connsiteX51" fmla="*/ 1268882 w 1322973"/>
                <a:gd name="connsiteY51" fmla="*/ 123637 h 698035"/>
                <a:gd name="connsiteX52" fmla="*/ 1258579 w 1322973"/>
                <a:gd name="connsiteY52" fmla="*/ 149395 h 698035"/>
                <a:gd name="connsiteX53" fmla="*/ 1253427 w 1322973"/>
                <a:gd name="connsiteY53" fmla="*/ 167425 h 698035"/>
                <a:gd name="connsiteX54" fmla="*/ 1212215 w 1322973"/>
                <a:gd name="connsiteY54" fmla="*/ 154547 h 698035"/>
                <a:gd name="connsiteX55" fmla="*/ 1173578 w 1322973"/>
                <a:gd name="connsiteY55" fmla="*/ 162274 h 698035"/>
                <a:gd name="connsiteX56" fmla="*/ 1150396 w 1322973"/>
                <a:gd name="connsiteY56" fmla="*/ 177729 h 698035"/>
                <a:gd name="connsiteX57" fmla="*/ 1140093 w 1322973"/>
                <a:gd name="connsiteY57" fmla="*/ 151971 h 698035"/>
                <a:gd name="connsiteX58" fmla="*/ 1122063 w 1322973"/>
                <a:gd name="connsiteY58" fmla="*/ 123637 h 698035"/>
                <a:gd name="connsiteX59" fmla="*/ 1142669 w 1322973"/>
                <a:gd name="connsiteY59" fmla="*/ 110758 h 698035"/>
                <a:gd name="connsiteX60" fmla="*/ 1171002 w 1322973"/>
                <a:gd name="connsiteY60" fmla="*/ 131365 h 698035"/>
                <a:gd name="connsiteX61" fmla="*/ 1191608 w 1322973"/>
                <a:gd name="connsiteY61" fmla="*/ 121061 h 698035"/>
                <a:gd name="connsiteX62" fmla="*/ 1207063 w 1322973"/>
                <a:gd name="connsiteY62" fmla="*/ 118486 h 698035"/>
                <a:gd name="connsiteX63" fmla="*/ 1232821 w 1322973"/>
                <a:gd name="connsiteY63" fmla="*/ 95304 h 698035"/>
                <a:gd name="connsiteX64" fmla="*/ 1245700 w 1322973"/>
                <a:gd name="connsiteY64" fmla="*/ 95304 h 698035"/>
                <a:gd name="connsiteX65" fmla="*/ 1243124 w 1322973"/>
                <a:gd name="connsiteY65" fmla="*/ 74698 h 698035"/>
                <a:gd name="connsiteX66" fmla="*/ 1227669 w 1322973"/>
                <a:gd name="connsiteY66" fmla="*/ 28334 h 698035"/>
                <a:gd name="connsiteX67" fmla="*/ 1235397 w 1322973"/>
                <a:gd name="connsiteY67" fmla="*/ 25758 h 698035"/>
                <a:gd name="connsiteX68" fmla="*/ 1315246 w 1322973"/>
                <a:gd name="connsiteY68" fmla="*/ 121061 h 698035"/>
                <a:gd name="connsiteX69" fmla="*/ 1322973 w 1322973"/>
                <a:gd name="connsiteY69" fmla="*/ 115910 h 698035"/>
                <a:gd name="connsiteX70" fmla="*/ 1222518 w 1322973"/>
                <a:gd name="connsiteY70" fmla="*/ 0 h 698035"/>
                <a:gd name="connsiteX71" fmla="*/ 947005 w 1322973"/>
                <a:gd name="connsiteY71" fmla="*/ 88218 h 698035"/>
                <a:gd name="connsiteX72" fmla="*/ 372512 w 1322973"/>
                <a:gd name="connsiteY72" fmla="*/ 279360 h 698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1322973" h="698035">
                  <a:moveTo>
                    <a:pt x="372512" y="279360"/>
                  </a:moveTo>
                  <a:lnTo>
                    <a:pt x="372512" y="355457"/>
                  </a:lnTo>
                  <a:lnTo>
                    <a:pt x="336451" y="381215"/>
                  </a:lnTo>
                  <a:lnTo>
                    <a:pt x="297815" y="381215"/>
                  </a:lnTo>
                  <a:lnTo>
                    <a:pt x="269481" y="435306"/>
                  </a:lnTo>
                  <a:lnTo>
                    <a:pt x="210238" y="435306"/>
                  </a:lnTo>
                  <a:lnTo>
                    <a:pt x="194784" y="489397"/>
                  </a:lnTo>
                  <a:lnTo>
                    <a:pt x="166450" y="515155"/>
                  </a:lnTo>
                  <a:lnTo>
                    <a:pt x="114935" y="543489"/>
                  </a:lnTo>
                  <a:lnTo>
                    <a:pt x="55692" y="592428"/>
                  </a:lnTo>
                  <a:lnTo>
                    <a:pt x="42813" y="638792"/>
                  </a:lnTo>
                  <a:lnTo>
                    <a:pt x="0" y="664550"/>
                  </a:lnTo>
                  <a:lnTo>
                    <a:pt x="27358" y="698035"/>
                  </a:lnTo>
                  <a:lnTo>
                    <a:pt x="197359" y="664550"/>
                  </a:lnTo>
                  <a:lnTo>
                    <a:pt x="382815" y="569246"/>
                  </a:lnTo>
                  <a:lnTo>
                    <a:pt x="516756" y="558943"/>
                  </a:lnTo>
                  <a:lnTo>
                    <a:pt x="601756" y="600156"/>
                  </a:lnTo>
                  <a:lnTo>
                    <a:pt x="761454" y="546064"/>
                  </a:lnTo>
                  <a:lnTo>
                    <a:pt x="957213" y="677429"/>
                  </a:lnTo>
                  <a:lnTo>
                    <a:pt x="988122" y="651671"/>
                  </a:lnTo>
                  <a:lnTo>
                    <a:pt x="1021607" y="631065"/>
                  </a:lnTo>
                  <a:lnTo>
                    <a:pt x="1062820" y="582125"/>
                  </a:lnTo>
                  <a:lnTo>
                    <a:pt x="1083426" y="530610"/>
                  </a:lnTo>
                  <a:lnTo>
                    <a:pt x="1127214" y="463640"/>
                  </a:lnTo>
                  <a:lnTo>
                    <a:pt x="1163275" y="422427"/>
                  </a:lnTo>
                  <a:lnTo>
                    <a:pt x="1201912" y="412124"/>
                  </a:lnTo>
                  <a:lnTo>
                    <a:pt x="1243124" y="381215"/>
                  </a:lnTo>
                  <a:lnTo>
                    <a:pt x="1250851" y="340002"/>
                  </a:lnTo>
                  <a:lnTo>
                    <a:pt x="1235397" y="337427"/>
                  </a:lnTo>
                  <a:lnTo>
                    <a:pt x="1209639" y="352881"/>
                  </a:lnTo>
                  <a:lnTo>
                    <a:pt x="1196760" y="370912"/>
                  </a:lnTo>
                  <a:lnTo>
                    <a:pt x="1171002" y="378639"/>
                  </a:lnTo>
                  <a:lnTo>
                    <a:pt x="1150396" y="370912"/>
                  </a:lnTo>
                  <a:lnTo>
                    <a:pt x="1145245" y="358033"/>
                  </a:lnTo>
                  <a:lnTo>
                    <a:pt x="1158123" y="350305"/>
                  </a:lnTo>
                  <a:lnTo>
                    <a:pt x="1176154" y="352881"/>
                  </a:lnTo>
                  <a:lnTo>
                    <a:pt x="1189033" y="352881"/>
                  </a:lnTo>
                  <a:lnTo>
                    <a:pt x="1196760" y="332275"/>
                  </a:lnTo>
                  <a:lnTo>
                    <a:pt x="1199336" y="306517"/>
                  </a:lnTo>
                  <a:lnTo>
                    <a:pt x="1181305" y="303941"/>
                  </a:lnTo>
                  <a:lnTo>
                    <a:pt x="1150396" y="301366"/>
                  </a:lnTo>
                  <a:lnTo>
                    <a:pt x="1134941" y="293638"/>
                  </a:lnTo>
                  <a:lnTo>
                    <a:pt x="1147820" y="273032"/>
                  </a:lnTo>
                  <a:lnTo>
                    <a:pt x="1168427" y="273032"/>
                  </a:lnTo>
                  <a:lnTo>
                    <a:pt x="1183881" y="260153"/>
                  </a:lnTo>
                  <a:lnTo>
                    <a:pt x="1207063" y="244699"/>
                  </a:lnTo>
                  <a:lnTo>
                    <a:pt x="1232821" y="262729"/>
                  </a:lnTo>
                  <a:lnTo>
                    <a:pt x="1263730" y="252426"/>
                  </a:lnTo>
                  <a:lnTo>
                    <a:pt x="1281761" y="226668"/>
                  </a:lnTo>
                  <a:lnTo>
                    <a:pt x="1304943" y="190607"/>
                  </a:lnTo>
                  <a:lnTo>
                    <a:pt x="1292064" y="136516"/>
                  </a:lnTo>
                  <a:lnTo>
                    <a:pt x="1268882" y="123637"/>
                  </a:lnTo>
                  <a:lnTo>
                    <a:pt x="1258579" y="149395"/>
                  </a:lnTo>
                  <a:lnTo>
                    <a:pt x="1253427" y="167425"/>
                  </a:lnTo>
                  <a:lnTo>
                    <a:pt x="1212215" y="154547"/>
                  </a:lnTo>
                  <a:lnTo>
                    <a:pt x="1173578" y="162274"/>
                  </a:lnTo>
                  <a:lnTo>
                    <a:pt x="1150396" y="177729"/>
                  </a:lnTo>
                  <a:lnTo>
                    <a:pt x="1140093" y="151971"/>
                  </a:lnTo>
                  <a:lnTo>
                    <a:pt x="1122063" y="123637"/>
                  </a:lnTo>
                  <a:lnTo>
                    <a:pt x="1142669" y="110758"/>
                  </a:lnTo>
                  <a:lnTo>
                    <a:pt x="1171002" y="131365"/>
                  </a:lnTo>
                  <a:lnTo>
                    <a:pt x="1191608" y="121061"/>
                  </a:lnTo>
                  <a:lnTo>
                    <a:pt x="1207063" y="118486"/>
                  </a:lnTo>
                  <a:lnTo>
                    <a:pt x="1232821" y="95304"/>
                  </a:lnTo>
                  <a:lnTo>
                    <a:pt x="1245700" y="95304"/>
                  </a:lnTo>
                  <a:lnTo>
                    <a:pt x="1243124" y="74698"/>
                  </a:lnTo>
                  <a:lnTo>
                    <a:pt x="1227669" y="28334"/>
                  </a:lnTo>
                  <a:lnTo>
                    <a:pt x="1235397" y="25758"/>
                  </a:lnTo>
                  <a:lnTo>
                    <a:pt x="1315246" y="121061"/>
                  </a:lnTo>
                  <a:lnTo>
                    <a:pt x="1322973" y="115910"/>
                  </a:lnTo>
                  <a:lnTo>
                    <a:pt x="1222518" y="0"/>
                  </a:lnTo>
                  <a:lnTo>
                    <a:pt x="947005" y="88218"/>
                  </a:lnTo>
                  <a:lnTo>
                    <a:pt x="372512" y="279360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3D5B75DF-1018-D70F-481D-2BBC5AE8EB0E}"/>
                </a:ext>
              </a:extLst>
            </p:cNvPr>
            <p:cNvSpPr/>
            <p:nvPr/>
          </p:nvSpPr>
          <p:spPr>
            <a:xfrm>
              <a:off x="7813450" y="1211093"/>
              <a:ext cx="500933" cy="777875"/>
            </a:xfrm>
            <a:custGeom>
              <a:avLst/>
              <a:gdLst>
                <a:gd name="connsiteX0" fmla="*/ 57620 w 541125"/>
                <a:gd name="connsiteY0" fmla="*/ 40084 h 856781"/>
                <a:gd name="connsiteX1" fmla="*/ 45094 w 541125"/>
                <a:gd name="connsiteY1" fmla="*/ 125261 h 856781"/>
                <a:gd name="connsiteX2" fmla="*/ 25053 w 541125"/>
                <a:gd name="connsiteY2" fmla="*/ 195406 h 856781"/>
                <a:gd name="connsiteX3" fmla="*/ 32568 w 541125"/>
                <a:gd name="connsiteY3" fmla="*/ 255531 h 856781"/>
                <a:gd name="connsiteX4" fmla="*/ 35073 w 541125"/>
                <a:gd name="connsiteY4" fmla="*/ 333193 h 856781"/>
                <a:gd name="connsiteX5" fmla="*/ 37579 w 541125"/>
                <a:gd name="connsiteY5" fmla="*/ 393318 h 856781"/>
                <a:gd name="connsiteX6" fmla="*/ 15032 w 541125"/>
                <a:gd name="connsiteY6" fmla="*/ 428391 h 856781"/>
                <a:gd name="connsiteX7" fmla="*/ 27558 w 541125"/>
                <a:gd name="connsiteY7" fmla="*/ 460958 h 856781"/>
                <a:gd name="connsiteX8" fmla="*/ 0 w 541125"/>
                <a:gd name="connsiteY8" fmla="*/ 506052 h 856781"/>
                <a:gd name="connsiteX9" fmla="*/ 135282 w 541125"/>
                <a:gd name="connsiteY9" fmla="*/ 809182 h 856781"/>
                <a:gd name="connsiteX10" fmla="*/ 160334 w 541125"/>
                <a:gd name="connsiteY10" fmla="*/ 844255 h 856781"/>
                <a:gd name="connsiteX11" fmla="*/ 182880 w 541125"/>
                <a:gd name="connsiteY11" fmla="*/ 856781 h 856781"/>
                <a:gd name="connsiteX12" fmla="*/ 202922 w 541125"/>
                <a:gd name="connsiteY12" fmla="*/ 794151 h 856781"/>
                <a:gd name="connsiteX13" fmla="*/ 207933 w 541125"/>
                <a:gd name="connsiteY13" fmla="*/ 761583 h 856781"/>
                <a:gd name="connsiteX14" fmla="*/ 237995 w 541125"/>
                <a:gd name="connsiteY14" fmla="*/ 721500 h 856781"/>
                <a:gd name="connsiteX15" fmla="*/ 225469 w 541125"/>
                <a:gd name="connsiteY15" fmla="*/ 701458 h 856781"/>
                <a:gd name="connsiteX16" fmla="*/ 258037 w 541125"/>
                <a:gd name="connsiteY16" fmla="*/ 673901 h 856781"/>
                <a:gd name="connsiteX17" fmla="*/ 288099 w 541125"/>
                <a:gd name="connsiteY17" fmla="*/ 666385 h 856781"/>
                <a:gd name="connsiteX18" fmla="*/ 293110 w 541125"/>
                <a:gd name="connsiteY18" fmla="*/ 628807 h 856781"/>
                <a:gd name="connsiteX19" fmla="*/ 323172 w 541125"/>
                <a:gd name="connsiteY19" fmla="*/ 606260 h 856781"/>
                <a:gd name="connsiteX20" fmla="*/ 338203 w 541125"/>
                <a:gd name="connsiteY20" fmla="*/ 563672 h 856781"/>
                <a:gd name="connsiteX21" fmla="*/ 328182 w 541125"/>
                <a:gd name="connsiteY21" fmla="*/ 513568 h 856781"/>
                <a:gd name="connsiteX22" fmla="*/ 343214 w 541125"/>
                <a:gd name="connsiteY22" fmla="*/ 498536 h 856781"/>
                <a:gd name="connsiteX23" fmla="*/ 365760 w 541125"/>
                <a:gd name="connsiteY23" fmla="*/ 528599 h 856781"/>
                <a:gd name="connsiteX24" fmla="*/ 385802 w 541125"/>
                <a:gd name="connsiteY24" fmla="*/ 543630 h 856781"/>
                <a:gd name="connsiteX25" fmla="*/ 388307 w 541125"/>
                <a:gd name="connsiteY25" fmla="*/ 493526 h 856781"/>
                <a:gd name="connsiteX26" fmla="*/ 420875 w 541125"/>
                <a:gd name="connsiteY26" fmla="*/ 468474 h 856781"/>
                <a:gd name="connsiteX27" fmla="*/ 430896 w 541125"/>
                <a:gd name="connsiteY27" fmla="*/ 465969 h 856781"/>
                <a:gd name="connsiteX28" fmla="*/ 523588 w 541125"/>
                <a:gd name="connsiteY28" fmla="*/ 368266 h 856781"/>
                <a:gd name="connsiteX29" fmla="*/ 526094 w 541125"/>
                <a:gd name="connsiteY29" fmla="*/ 348224 h 856781"/>
                <a:gd name="connsiteX30" fmla="*/ 541125 w 541125"/>
                <a:gd name="connsiteY30" fmla="*/ 330688 h 856781"/>
                <a:gd name="connsiteX31" fmla="*/ 493526 w 541125"/>
                <a:gd name="connsiteY31" fmla="*/ 285594 h 856781"/>
                <a:gd name="connsiteX32" fmla="*/ 460958 w 541125"/>
                <a:gd name="connsiteY32" fmla="*/ 278078 h 856781"/>
                <a:gd name="connsiteX33" fmla="*/ 443422 w 541125"/>
                <a:gd name="connsiteY33" fmla="*/ 275573 h 856781"/>
                <a:gd name="connsiteX34" fmla="*/ 420875 w 541125"/>
                <a:gd name="connsiteY34" fmla="*/ 265552 h 856781"/>
                <a:gd name="connsiteX35" fmla="*/ 405844 w 541125"/>
                <a:gd name="connsiteY35" fmla="*/ 237995 h 856781"/>
                <a:gd name="connsiteX36" fmla="*/ 393318 w 541125"/>
                <a:gd name="connsiteY36" fmla="*/ 230479 h 856781"/>
                <a:gd name="connsiteX37" fmla="*/ 365760 w 541125"/>
                <a:gd name="connsiteY37" fmla="*/ 237995 h 856781"/>
                <a:gd name="connsiteX38" fmla="*/ 353234 w 541125"/>
                <a:gd name="connsiteY38" fmla="*/ 222964 h 856781"/>
                <a:gd name="connsiteX39" fmla="*/ 315656 w 541125"/>
                <a:gd name="connsiteY39" fmla="*/ 117745 h 856781"/>
                <a:gd name="connsiteX40" fmla="*/ 293110 w 541125"/>
                <a:gd name="connsiteY40" fmla="*/ 87683 h 856781"/>
                <a:gd name="connsiteX41" fmla="*/ 268057 w 541125"/>
                <a:gd name="connsiteY41" fmla="*/ 35073 h 856781"/>
                <a:gd name="connsiteX42" fmla="*/ 248016 w 541125"/>
                <a:gd name="connsiteY42" fmla="*/ 2506 h 856781"/>
                <a:gd name="connsiteX43" fmla="*/ 195407 w 541125"/>
                <a:gd name="connsiteY43" fmla="*/ 0 h 856781"/>
                <a:gd name="connsiteX44" fmla="*/ 165344 w 541125"/>
                <a:gd name="connsiteY44" fmla="*/ 20042 h 856781"/>
                <a:gd name="connsiteX45" fmla="*/ 147808 w 541125"/>
                <a:gd name="connsiteY45" fmla="*/ 42589 h 856781"/>
                <a:gd name="connsiteX46" fmla="*/ 120250 w 541125"/>
                <a:gd name="connsiteY46" fmla="*/ 62631 h 856781"/>
                <a:gd name="connsiteX47" fmla="*/ 107724 w 541125"/>
                <a:gd name="connsiteY47" fmla="*/ 70146 h 856781"/>
                <a:gd name="connsiteX48" fmla="*/ 57620 w 541125"/>
                <a:gd name="connsiteY48" fmla="*/ 40084 h 856781"/>
                <a:gd name="connsiteX0" fmla="*/ 67141 w 550646"/>
                <a:gd name="connsiteY0" fmla="*/ 40084 h 856781"/>
                <a:gd name="connsiteX1" fmla="*/ 54615 w 550646"/>
                <a:gd name="connsiteY1" fmla="*/ 125261 h 856781"/>
                <a:gd name="connsiteX2" fmla="*/ 34574 w 550646"/>
                <a:gd name="connsiteY2" fmla="*/ 195406 h 856781"/>
                <a:gd name="connsiteX3" fmla="*/ 42089 w 550646"/>
                <a:gd name="connsiteY3" fmla="*/ 255531 h 856781"/>
                <a:gd name="connsiteX4" fmla="*/ 44594 w 550646"/>
                <a:gd name="connsiteY4" fmla="*/ 333193 h 856781"/>
                <a:gd name="connsiteX5" fmla="*/ 47100 w 550646"/>
                <a:gd name="connsiteY5" fmla="*/ 393318 h 856781"/>
                <a:gd name="connsiteX6" fmla="*/ 24553 w 550646"/>
                <a:gd name="connsiteY6" fmla="*/ 428391 h 856781"/>
                <a:gd name="connsiteX7" fmla="*/ 37079 w 550646"/>
                <a:gd name="connsiteY7" fmla="*/ 460958 h 856781"/>
                <a:gd name="connsiteX8" fmla="*/ 0 w 550646"/>
                <a:gd name="connsiteY8" fmla="*/ 510821 h 856781"/>
                <a:gd name="connsiteX9" fmla="*/ 144803 w 550646"/>
                <a:gd name="connsiteY9" fmla="*/ 809182 h 856781"/>
                <a:gd name="connsiteX10" fmla="*/ 169855 w 550646"/>
                <a:gd name="connsiteY10" fmla="*/ 844255 h 856781"/>
                <a:gd name="connsiteX11" fmla="*/ 192401 w 550646"/>
                <a:gd name="connsiteY11" fmla="*/ 856781 h 856781"/>
                <a:gd name="connsiteX12" fmla="*/ 212443 w 550646"/>
                <a:gd name="connsiteY12" fmla="*/ 794151 h 856781"/>
                <a:gd name="connsiteX13" fmla="*/ 217454 w 550646"/>
                <a:gd name="connsiteY13" fmla="*/ 761583 h 856781"/>
                <a:gd name="connsiteX14" fmla="*/ 247516 w 550646"/>
                <a:gd name="connsiteY14" fmla="*/ 721500 h 856781"/>
                <a:gd name="connsiteX15" fmla="*/ 234990 w 550646"/>
                <a:gd name="connsiteY15" fmla="*/ 701458 h 856781"/>
                <a:gd name="connsiteX16" fmla="*/ 267558 w 550646"/>
                <a:gd name="connsiteY16" fmla="*/ 673901 h 856781"/>
                <a:gd name="connsiteX17" fmla="*/ 297620 w 550646"/>
                <a:gd name="connsiteY17" fmla="*/ 666385 h 856781"/>
                <a:gd name="connsiteX18" fmla="*/ 302631 w 550646"/>
                <a:gd name="connsiteY18" fmla="*/ 628807 h 856781"/>
                <a:gd name="connsiteX19" fmla="*/ 332693 w 550646"/>
                <a:gd name="connsiteY19" fmla="*/ 606260 h 856781"/>
                <a:gd name="connsiteX20" fmla="*/ 347724 w 550646"/>
                <a:gd name="connsiteY20" fmla="*/ 563672 h 856781"/>
                <a:gd name="connsiteX21" fmla="*/ 337703 w 550646"/>
                <a:gd name="connsiteY21" fmla="*/ 513568 h 856781"/>
                <a:gd name="connsiteX22" fmla="*/ 352735 w 550646"/>
                <a:gd name="connsiteY22" fmla="*/ 498536 h 856781"/>
                <a:gd name="connsiteX23" fmla="*/ 375281 w 550646"/>
                <a:gd name="connsiteY23" fmla="*/ 528599 h 856781"/>
                <a:gd name="connsiteX24" fmla="*/ 395323 w 550646"/>
                <a:gd name="connsiteY24" fmla="*/ 543630 h 856781"/>
                <a:gd name="connsiteX25" fmla="*/ 397828 w 550646"/>
                <a:gd name="connsiteY25" fmla="*/ 493526 h 856781"/>
                <a:gd name="connsiteX26" fmla="*/ 430396 w 550646"/>
                <a:gd name="connsiteY26" fmla="*/ 468474 h 856781"/>
                <a:gd name="connsiteX27" fmla="*/ 440417 w 550646"/>
                <a:gd name="connsiteY27" fmla="*/ 465969 h 856781"/>
                <a:gd name="connsiteX28" fmla="*/ 533109 w 550646"/>
                <a:gd name="connsiteY28" fmla="*/ 368266 h 856781"/>
                <a:gd name="connsiteX29" fmla="*/ 535615 w 550646"/>
                <a:gd name="connsiteY29" fmla="*/ 348224 h 856781"/>
                <a:gd name="connsiteX30" fmla="*/ 550646 w 550646"/>
                <a:gd name="connsiteY30" fmla="*/ 330688 h 856781"/>
                <a:gd name="connsiteX31" fmla="*/ 503047 w 550646"/>
                <a:gd name="connsiteY31" fmla="*/ 285594 h 856781"/>
                <a:gd name="connsiteX32" fmla="*/ 470479 w 550646"/>
                <a:gd name="connsiteY32" fmla="*/ 278078 h 856781"/>
                <a:gd name="connsiteX33" fmla="*/ 452943 w 550646"/>
                <a:gd name="connsiteY33" fmla="*/ 275573 h 856781"/>
                <a:gd name="connsiteX34" fmla="*/ 430396 w 550646"/>
                <a:gd name="connsiteY34" fmla="*/ 265552 h 856781"/>
                <a:gd name="connsiteX35" fmla="*/ 415365 w 550646"/>
                <a:gd name="connsiteY35" fmla="*/ 237995 h 856781"/>
                <a:gd name="connsiteX36" fmla="*/ 402839 w 550646"/>
                <a:gd name="connsiteY36" fmla="*/ 230479 h 856781"/>
                <a:gd name="connsiteX37" fmla="*/ 375281 w 550646"/>
                <a:gd name="connsiteY37" fmla="*/ 237995 h 856781"/>
                <a:gd name="connsiteX38" fmla="*/ 362755 w 550646"/>
                <a:gd name="connsiteY38" fmla="*/ 222964 h 856781"/>
                <a:gd name="connsiteX39" fmla="*/ 325177 w 550646"/>
                <a:gd name="connsiteY39" fmla="*/ 117745 h 856781"/>
                <a:gd name="connsiteX40" fmla="*/ 302631 w 550646"/>
                <a:gd name="connsiteY40" fmla="*/ 87683 h 856781"/>
                <a:gd name="connsiteX41" fmla="*/ 277578 w 550646"/>
                <a:gd name="connsiteY41" fmla="*/ 35073 h 856781"/>
                <a:gd name="connsiteX42" fmla="*/ 257537 w 550646"/>
                <a:gd name="connsiteY42" fmla="*/ 2506 h 856781"/>
                <a:gd name="connsiteX43" fmla="*/ 204928 w 550646"/>
                <a:gd name="connsiteY43" fmla="*/ 0 h 856781"/>
                <a:gd name="connsiteX44" fmla="*/ 174865 w 550646"/>
                <a:gd name="connsiteY44" fmla="*/ 20042 h 856781"/>
                <a:gd name="connsiteX45" fmla="*/ 157329 w 550646"/>
                <a:gd name="connsiteY45" fmla="*/ 42589 h 856781"/>
                <a:gd name="connsiteX46" fmla="*/ 129771 w 550646"/>
                <a:gd name="connsiteY46" fmla="*/ 62631 h 856781"/>
                <a:gd name="connsiteX47" fmla="*/ 117245 w 550646"/>
                <a:gd name="connsiteY47" fmla="*/ 70146 h 856781"/>
                <a:gd name="connsiteX48" fmla="*/ 67141 w 550646"/>
                <a:gd name="connsiteY48" fmla="*/ 40084 h 85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550646" h="856781">
                  <a:moveTo>
                    <a:pt x="67141" y="40084"/>
                  </a:moveTo>
                  <a:lnTo>
                    <a:pt x="54615" y="125261"/>
                  </a:lnTo>
                  <a:lnTo>
                    <a:pt x="34574" y="195406"/>
                  </a:lnTo>
                  <a:lnTo>
                    <a:pt x="42089" y="255531"/>
                  </a:lnTo>
                  <a:lnTo>
                    <a:pt x="44594" y="333193"/>
                  </a:lnTo>
                  <a:lnTo>
                    <a:pt x="47100" y="393318"/>
                  </a:lnTo>
                  <a:lnTo>
                    <a:pt x="24553" y="428391"/>
                  </a:lnTo>
                  <a:lnTo>
                    <a:pt x="37079" y="460958"/>
                  </a:lnTo>
                  <a:lnTo>
                    <a:pt x="0" y="510821"/>
                  </a:lnTo>
                  <a:lnTo>
                    <a:pt x="144803" y="809182"/>
                  </a:lnTo>
                  <a:lnTo>
                    <a:pt x="169855" y="844255"/>
                  </a:lnTo>
                  <a:lnTo>
                    <a:pt x="192401" y="856781"/>
                  </a:lnTo>
                  <a:lnTo>
                    <a:pt x="212443" y="794151"/>
                  </a:lnTo>
                  <a:lnTo>
                    <a:pt x="217454" y="761583"/>
                  </a:lnTo>
                  <a:lnTo>
                    <a:pt x="247516" y="721500"/>
                  </a:lnTo>
                  <a:lnTo>
                    <a:pt x="234990" y="701458"/>
                  </a:lnTo>
                  <a:lnTo>
                    <a:pt x="267558" y="673901"/>
                  </a:lnTo>
                  <a:lnTo>
                    <a:pt x="297620" y="666385"/>
                  </a:lnTo>
                  <a:lnTo>
                    <a:pt x="302631" y="628807"/>
                  </a:lnTo>
                  <a:lnTo>
                    <a:pt x="332693" y="606260"/>
                  </a:lnTo>
                  <a:lnTo>
                    <a:pt x="347724" y="563672"/>
                  </a:lnTo>
                  <a:lnTo>
                    <a:pt x="337703" y="513568"/>
                  </a:lnTo>
                  <a:lnTo>
                    <a:pt x="352735" y="498536"/>
                  </a:lnTo>
                  <a:lnTo>
                    <a:pt x="375281" y="528599"/>
                  </a:lnTo>
                  <a:lnTo>
                    <a:pt x="395323" y="543630"/>
                  </a:lnTo>
                  <a:lnTo>
                    <a:pt x="397828" y="493526"/>
                  </a:lnTo>
                  <a:lnTo>
                    <a:pt x="430396" y="468474"/>
                  </a:lnTo>
                  <a:lnTo>
                    <a:pt x="440417" y="465969"/>
                  </a:lnTo>
                  <a:lnTo>
                    <a:pt x="533109" y="368266"/>
                  </a:lnTo>
                  <a:lnTo>
                    <a:pt x="535615" y="348224"/>
                  </a:lnTo>
                  <a:lnTo>
                    <a:pt x="550646" y="330688"/>
                  </a:lnTo>
                  <a:lnTo>
                    <a:pt x="503047" y="285594"/>
                  </a:lnTo>
                  <a:lnTo>
                    <a:pt x="470479" y="278078"/>
                  </a:lnTo>
                  <a:lnTo>
                    <a:pt x="452943" y="275573"/>
                  </a:lnTo>
                  <a:lnTo>
                    <a:pt x="430396" y="265552"/>
                  </a:lnTo>
                  <a:lnTo>
                    <a:pt x="415365" y="237995"/>
                  </a:lnTo>
                  <a:lnTo>
                    <a:pt x="402839" y="230479"/>
                  </a:lnTo>
                  <a:lnTo>
                    <a:pt x="375281" y="237995"/>
                  </a:lnTo>
                  <a:lnTo>
                    <a:pt x="362755" y="222964"/>
                  </a:lnTo>
                  <a:lnTo>
                    <a:pt x="325177" y="117745"/>
                  </a:lnTo>
                  <a:lnTo>
                    <a:pt x="302631" y="87683"/>
                  </a:lnTo>
                  <a:lnTo>
                    <a:pt x="277578" y="35073"/>
                  </a:lnTo>
                  <a:lnTo>
                    <a:pt x="257537" y="2506"/>
                  </a:lnTo>
                  <a:lnTo>
                    <a:pt x="204928" y="0"/>
                  </a:lnTo>
                  <a:lnTo>
                    <a:pt x="174865" y="20042"/>
                  </a:lnTo>
                  <a:lnTo>
                    <a:pt x="157329" y="42589"/>
                  </a:lnTo>
                  <a:lnTo>
                    <a:pt x="129771" y="62631"/>
                  </a:lnTo>
                  <a:lnTo>
                    <a:pt x="117245" y="70146"/>
                  </a:lnTo>
                  <a:lnTo>
                    <a:pt x="67141" y="40084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6391B93F-76DB-D8AA-348B-06A930EE3397}"/>
                </a:ext>
              </a:extLst>
            </p:cNvPr>
            <p:cNvSpPr/>
            <p:nvPr/>
          </p:nvSpPr>
          <p:spPr>
            <a:xfrm>
              <a:off x="7764367" y="1672911"/>
              <a:ext cx="225203" cy="466148"/>
            </a:xfrm>
            <a:custGeom>
              <a:avLst/>
              <a:gdLst>
                <a:gd name="connsiteX0" fmla="*/ 45093 w 240499"/>
                <a:gd name="connsiteY0" fmla="*/ 0 h 498536"/>
                <a:gd name="connsiteX1" fmla="*/ 17536 w 240499"/>
                <a:gd name="connsiteY1" fmla="*/ 25052 h 498536"/>
                <a:gd name="connsiteX2" fmla="*/ 27557 w 240499"/>
                <a:gd name="connsiteY2" fmla="*/ 95198 h 498536"/>
                <a:gd name="connsiteX3" fmla="*/ 45093 w 240499"/>
                <a:gd name="connsiteY3" fmla="*/ 120250 h 498536"/>
                <a:gd name="connsiteX4" fmla="*/ 47599 w 240499"/>
                <a:gd name="connsiteY4" fmla="*/ 130271 h 498536"/>
                <a:gd name="connsiteX5" fmla="*/ 47599 w 240499"/>
                <a:gd name="connsiteY5" fmla="*/ 142797 h 498536"/>
                <a:gd name="connsiteX6" fmla="*/ 17536 w 240499"/>
                <a:gd name="connsiteY6" fmla="*/ 187891 h 498536"/>
                <a:gd name="connsiteX7" fmla="*/ 17536 w 240499"/>
                <a:gd name="connsiteY7" fmla="*/ 200417 h 498536"/>
                <a:gd name="connsiteX8" fmla="*/ 20041 w 240499"/>
                <a:gd name="connsiteY8" fmla="*/ 217953 h 498536"/>
                <a:gd name="connsiteX9" fmla="*/ 5010 w 240499"/>
                <a:gd name="connsiteY9" fmla="*/ 255531 h 498536"/>
                <a:gd name="connsiteX10" fmla="*/ 20041 w 240499"/>
                <a:gd name="connsiteY10" fmla="*/ 280583 h 498536"/>
                <a:gd name="connsiteX11" fmla="*/ 5010 w 240499"/>
                <a:gd name="connsiteY11" fmla="*/ 308140 h 498536"/>
                <a:gd name="connsiteX12" fmla="*/ 0 w 240499"/>
                <a:gd name="connsiteY12" fmla="*/ 338203 h 498536"/>
                <a:gd name="connsiteX13" fmla="*/ 25052 w 240499"/>
                <a:gd name="connsiteY13" fmla="*/ 413359 h 498536"/>
                <a:gd name="connsiteX14" fmla="*/ 35073 w 240499"/>
                <a:gd name="connsiteY14" fmla="*/ 438411 h 498536"/>
                <a:gd name="connsiteX15" fmla="*/ 30062 w 240499"/>
                <a:gd name="connsiteY15" fmla="*/ 470979 h 498536"/>
                <a:gd name="connsiteX16" fmla="*/ 47599 w 240499"/>
                <a:gd name="connsiteY16" fmla="*/ 498536 h 498536"/>
                <a:gd name="connsiteX17" fmla="*/ 175364 w 240499"/>
                <a:gd name="connsiteY17" fmla="*/ 453442 h 498536"/>
                <a:gd name="connsiteX18" fmla="*/ 210437 w 240499"/>
                <a:gd name="connsiteY18" fmla="*/ 433401 h 498536"/>
                <a:gd name="connsiteX19" fmla="*/ 240499 w 240499"/>
                <a:gd name="connsiteY19" fmla="*/ 388307 h 498536"/>
                <a:gd name="connsiteX20" fmla="*/ 232984 w 240499"/>
                <a:gd name="connsiteY20" fmla="*/ 348224 h 498536"/>
                <a:gd name="connsiteX21" fmla="*/ 197911 w 240499"/>
                <a:gd name="connsiteY21" fmla="*/ 310646 h 498536"/>
                <a:gd name="connsiteX22" fmla="*/ 187890 w 240499"/>
                <a:gd name="connsiteY22" fmla="*/ 280583 h 498536"/>
                <a:gd name="connsiteX23" fmla="*/ 45093 w 240499"/>
                <a:gd name="connsiteY23" fmla="*/ 0 h 498536"/>
                <a:gd name="connsiteX0" fmla="*/ 45093 w 240499"/>
                <a:gd name="connsiteY0" fmla="*/ 0 h 498536"/>
                <a:gd name="connsiteX1" fmla="*/ 17536 w 240499"/>
                <a:gd name="connsiteY1" fmla="*/ 25052 h 498536"/>
                <a:gd name="connsiteX2" fmla="*/ 27557 w 240499"/>
                <a:gd name="connsiteY2" fmla="*/ 95198 h 498536"/>
                <a:gd name="connsiteX3" fmla="*/ 45093 w 240499"/>
                <a:gd name="connsiteY3" fmla="*/ 120250 h 498536"/>
                <a:gd name="connsiteX4" fmla="*/ 47599 w 240499"/>
                <a:gd name="connsiteY4" fmla="*/ 130271 h 498536"/>
                <a:gd name="connsiteX5" fmla="*/ 47599 w 240499"/>
                <a:gd name="connsiteY5" fmla="*/ 142797 h 498536"/>
                <a:gd name="connsiteX6" fmla="*/ 17536 w 240499"/>
                <a:gd name="connsiteY6" fmla="*/ 187891 h 498536"/>
                <a:gd name="connsiteX7" fmla="*/ 17536 w 240499"/>
                <a:gd name="connsiteY7" fmla="*/ 200417 h 498536"/>
                <a:gd name="connsiteX8" fmla="*/ 20041 w 240499"/>
                <a:gd name="connsiteY8" fmla="*/ 217953 h 498536"/>
                <a:gd name="connsiteX9" fmla="*/ 5010 w 240499"/>
                <a:gd name="connsiteY9" fmla="*/ 255531 h 498536"/>
                <a:gd name="connsiteX10" fmla="*/ 20041 w 240499"/>
                <a:gd name="connsiteY10" fmla="*/ 280583 h 498536"/>
                <a:gd name="connsiteX11" fmla="*/ 5010 w 240499"/>
                <a:gd name="connsiteY11" fmla="*/ 308140 h 498536"/>
                <a:gd name="connsiteX12" fmla="*/ 0 w 240499"/>
                <a:gd name="connsiteY12" fmla="*/ 338203 h 498536"/>
                <a:gd name="connsiteX13" fmla="*/ 25052 w 240499"/>
                <a:gd name="connsiteY13" fmla="*/ 413359 h 498536"/>
                <a:gd name="connsiteX14" fmla="*/ 30062 w 240499"/>
                <a:gd name="connsiteY14" fmla="*/ 470979 h 498536"/>
                <a:gd name="connsiteX15" fmla="*/ 47599 w 240499"/>
                <a:gd name="connsiteY15" fmla="*/ 498536 h 498536"/>
                <a:gd name="connsiteX16" fmla="*/ 175364 w 240499"/>
                <a:gd name="connsiteY16" fmla="*/ 453442 h 498536"/>
                <a:gd name="connsiteX17" fmla="*/ 210437 w 240499"/>
                <a:gd name="connsiteY17" fmla="*/ 433401 h 498536"/>
                <a:gd name="connsiteX18" fmla="*/ 240499 w 240499"/>
                <a:gd name="connsiteY18" fmla="*/ 388307 h 498536"/>
                <a:gd name="connsiteX19" fmla="*/ 232984 w 240499"/>
                <a:gd name="connsiteY19" fmla="*/ 348224 h 498536"/>
                <a:gd name="connsiteX20" fmla="*/ 197911 w 240499"/>
                <a:gd name="connsiteY20" fmla="*/ 310646 h 498536"/>
                <a:gd name="connsiteX21" fmla="*/ 187890 w 240499"/>
                <a:gd name="connsiteY21" fmla="*/ 280583 h 498536"/>
                <a:gd name="connsiteX22" fmla="*/ 45093 w 240499"/>
                <a:gd name="connsiteY22" fmla="*/ 0 h 498536"/>
                <a:gd name="connsiteX0" fmla="*/ 52213 w 247619"/>
                <a:gd name="connsiteY0" fmla="*/ 0 h 498536"/>
                <a:gd name="connsiteX1" fmla="*/ 24656 w 247619"/>
                <a:gd name="connsiteY1" fmla="*/ 25052 h 498536"/>
                <a:gd name="connsiteX2" fmla="*/ 34677 w 247619"/>
                <a:gd name="connsiteY2" fmla="*/ 95198 h 498536"/>
                <a:gd name="connsiteX3" fmla="*/ 52213 w 247619"/>
                <a:gd name="connsiteY3" fmla="*/ 120250 h 498536"/>
                <a:gd name="connsiteX4" fmla="*/ 54719 w 247619"/>
                <a:gd name="connsiteY4" fmla="*/ 130271 h 498536"/>
                <a:gd name="connsiteX5" fmla="*/ 54719 w 247619"/>
                <a:gd name="connsiteY5" fmla="*/ 142797 h 498536"/>
                <a:gd name="connsiteX6" fmla="*/ 24656 w 247619"/>
                <a:gd name="connsiteY6" fmla="*/ 187891 h 498536"/>
                <a:gd name="connsiteX7" fmla="*/ 24656 w 247619"/>
                <a:gd name="connsiteY7" fmla="*/ 200417 h 498536"/>
                <a:gd name="connsiteX8" fmla="*/ 27161 w 247619"/>
                <a:gd name="connsiteY8" fmla="*/ 217953 h 498536"/>
                <a:gd name="connsiteX9" fmla="*/ 12130 w 247619"/>
                <a:gd name="connsiteY9" fmla="*/ 255531 h 498536"/>
                <a:gd name="connsiteX10" fmla="*/ 27161 w 247619"/>
                <a:gd name="connsiteY10" fmla="*/ 280583 h 498536"/>
                <a:gd name="connsiteX11" fmla="*/ 12130 w 247619"/>
                <a:gd name="connsiteY11" fmla="*/ 308140 h 498536"/>
                <a:gd name="connsiteX12" fmla="*/ 0 w 247619"/>
                <a:gd name="connsiteY12" fmla="*/ 340585 h 498536"/>
                <a:gd name="connsiteX13" fmla="*/ 32172 w 247619"/>
                <a:gd name="connsiteY13" fmla="*/ 413359 h 498536"/>
                <a:gd name="connsiteX14" fmla="*/ 37182 w 247619"/>
                <a:gd name="connsiteY14" fmla="*/ 470979 h 498536"/>
                <a:gd name="connsiteX15" fmla="*/ 54719 w 247619"/>
                <a:gd name="connsiteY15" fmla="*/ 498536 h 498536"/>
                <a:gd name="connsiteX16" fmla="*/ 182484 w 247619"/>
                <a:gd name="connsiteY16" fmla="*/ 453442 h 498536"/>
                <a:gd name="connsiteX17" fmla="*/ 217557 w 247619"/>
                <a:gd name="connsiteY17" fmla="*/ 433401 h 498536"/>
                <a:gd name="connsiteX18" fmla="*/ 247619 w 247619"/>
                <a:gd name="connsiteY18" fmla="*/ 388307 h 498536"/>
                <a:gd name="connsiteX19" fmla="*/ 240104 w 247619"/>
                <a:gd name="connsiteY19" fmla="*/ 348224 h 498536"/>
                <a:gd name="connsiteX20" fmla="*/ 205031 w 247619"/>
                <a:gd name="connsiteY20" fmla="*/ 310646 h 498536"/>
                <a:gd name="connsiteX21" fmla="*/ 195010 w 247619"/>
                <a:gd name="connsiteY21" fmla="*/ 280583 h 498536"/>
                <a:gd name="connsiteX22" fmla="*/ 52213 w 247619"/>
                <a:gd name="connsiteY22" fmla="*/ 0 h 498536"/>
                <a:gd name="connsiteX0" fmla="*/ 52213 w 247619"/>
                <a:gd name="connsiteY0" fmla="*/ 0 h 498536"/>
                <a:gd name="connsiteX1" fmla="*/ 24656 w 247619"/>
                <a:gd name="connsiteY1" fmla="*/ 25052 h 498536"/>
                <a:gd name="connsiteX2" fmla="*/ 34677 w 247619"/>
                <a:gd name="connsiteY2" fmla="*/ 95198 h 498536"/>
                <a:gd name="connsiteX3" fmla="*/ 52213 w 247619"/>
                <a:gd name="connsiteY3" fmla="*/ 120250 h 498536"/>
                <a:gd name="connsiteX4" fmla="*/ 54719 w 247619"/>
                <a:gd name="connsiteY4" fmla="*/ 130271 h 498536"/>
                <a:gd name="connsiteX5" fmla="*/ 54719 w 247619"/>
                <a:gd name="connsiteY5" fmla="*/ 142797 h 498536"/>
                <a:gd name="connsiteX6" fmla="*/ 24656 w 247619"/>
                <a:gd name="connsiteY6" fmla="*/ 187891 h 498536"/>
                <a:gd name="connsiteX7" fmla="*/ 24656 w 247619"/>
                <a:gd name="connsiteY7" fmla="*/ 200417 h 498536"/>
                <a:gd name="connsiteX8" fmla="*/ 27161 w 247619"/>
                <a:gd name="connsiteY8" fmla="*/ 217953 h 498536"/>
                <a:gd name="connsiteX9" fmla="*/ 12130 w 247619"/>
                <a:gd name="connsiteY9" fmla="*/ 255531 h 498536"/>
                <a:gd name="connsiteX10" fmla="*/ 27161 w 247619"/>
                <a:gd name="connsiteY10" fmla="*/ 280583 h 498536"/>
                <a:gd name="connsiteX11" fmla="*/ 12130 w 247619"/>
                <a:gd name="connsiteY11" fmla="*/ 308140 h 498536"/>
                <a:gd name="connsiteX12" fmla="*/ 0 w 247619"/>
                <a:gd name="connsiteY12" fmla="*/ 340585 h 498536"/>
                <a:gd name="connsiteX13" fmla="*/ 25053 w 247619"/>
                <a:gd name="connsiteY13" fmla="*/ 413359 h 498536"/>
                <a:gd name="connsiteX14" fmla="*/ 37182 w 247619"/>
                <a:gd name="connsiteY14" fmla="*/ 470979 h 498536"/>
                <a:gd name="connsiteX15" fmla="*/ 54719 w 247619"/>
                <a:gd name="connsiteY15" fmla="*/ 498536 h 498536"/>
                <a:gd name="connsiteX16" fmla="*/ 182484 w 247619"/>
                <a:gd name="connsiteY16" fmla="*/ 453442 h 498536"/>
                <a:gd name="connsiteX17" fmla="*/ 217557 w 247619"/>
                <a:gd name="connsiteY17" fmla="*/ 433401 h 498536"/>
                <a:gd name="connsiteX18" fmla="*/ 247619 w 247619"/>
                <a:gd name="connsiteY18" fmla="*/ 388307 h 498536"/>
                <a:gd name="connsiteX19" fmla="*/ 240104 w 247619"/>
                <a:gd name="connsiteY19" fmla="*/ 348224 h 498536"/>
                <a:gd name="connsiteX20" fmla="*/ 205031 w 247619"/>
                <a:gd name="connsiteY20" fmla="*/ 310646 h 498536"/>
                <a:gd name="connsiteX21" fmla="*/ 195010 w 247619"/>
                <a:gd name="connsiteY21" fmla="*/ 280583 h 498536"/>
                <a:gd name="connsiteX22" fmla="*/ 52213 w 247619"/>
                <a:gd name="connsiteY22" fmla="*/ 0 h 498536"/>
                <a:gd name="connsiteX0" fmla="*/ 52213 w 247619"/>
                <a:gd name="connsiteY0" fmla="*/ 0 h 512826"/>
                <a:gd name="connsiteX1" fmla="*/ 24656 w 247619"/>
                <a:gd name="connsiteY1" fmla="*/ 25052 h 512826"/>
                <a:gd name="connsiteX2" fmla="*/ 34677 w 247619"/>
                <a:gd name="connsiteY2" fmla="*/ 95198 h 512826"/>
                <a:gd name="connsiteX3" fmla="*/ 52213 w 247619"/>
                <a:gd name="connsiteY3" fmla="*/ 120250 h 512826"/>
                <a:gd name="connsiteX4" fmla="*/ 54719 w 247619"/>
                <a:gd name="connsiteY4" fmla="*/ 130271 h 512826"/>
                <a:gd name="connsiteX5" fmla="*/ 54719 w 247619"/>
                <a:gd name="connsiteY5" fmla="*/ 142797 h 512826"/>
                <a:gd name="connsiteX6" fmla="*/ 24656 w 247619"/>
                <a:gd name="connsiteY6" fmla="*/ 187891 h 512826"/>
                <a:gd name="connsiteX7" fmla="*/ 24656 w 247619"/>
                <a:gd name="connsiteY7" fmla="*/ 200417 h 512826"/>
                <a:gd name="connsiteX8" fmla="*/ 27161 w 247619"/>
                <a:gd name="connsiteY8" fmla="*/ 217953 h 512826"/>
                <a:gd name="connsiteX9" fmla="*/ 12130 w 247619"/>
                <a:gd name="connsiteY9" fmla="*/ 255531 h 512826"/>
                <a:gd name="connsiteX10" fmla="*/ 27161 w 247619"/>
                <a:gd name="connsiteY10" fmla="*/ 280583 h 512826"/>
                <a:gd name="connsiteX11" fmla="*/ 12130 w 247619"/>
                <a:gd name="connsiteY11" fmla="*/ 308140 h 512826"/>
                <a:gd name="connsiteX12" fmla="*/ 0 w 247619"/>
                <a:gd name="connsiteY12" fmla="*/ 340585 h 512826"/>
                <a:gd name="connsiteX13" fmla="*/ 25053 w 247619"/>
                <a:gd name="connsiteY13" fmla="*/ 413359 h 512826"/>
                <a:gd name="connsiteX14" fmla="*/ 37182 w 247619"/>
                <a:gd name="connsiteY14" fmla="*/ 470979 h 512826"/>
                <a:gd name="connsiteX15" fmla="*/ 54719 w 247619"/>
                <a:gd name="connsiteY15" fmla="*/ 512826 h 512826"/>
                <a:gd name="connsiteX16" fmla="*/ 182484 w 247619"/>
                <a:gd name="connsiteY16" fmla="*/ 453442 h 512826"/>
                <a:gd name="connsiteX17" fmla="*/ 217557 w 247619"/>
                <a:gd name="connsiteY17" fmla="*/ 433401 h 512826"/>
                <a:gd name="connsiteX18" fmla="*/ 247619 w 247619"/>
                <a:gd name="connsiteY18" fmla="*/ 388307 h 512826"/>
                <a:gd name="connsiteX19" fmla="*/ 240104 w 247619"/>
                <a:gd name="connsiteY19" fmla="*/ 348224 h 512826"/>
                <a:gd name="connsiteX20" fmla="*/ 205031 w 247619"/>
                <a:gd name="connsiteY20" fmla="*/ 310646 h 512826"/>
                <a:gd name="connsiteX21" fmla="*/ 195010 w 247619"/>
                <a:gd name="connsiteY21" fmla="*/ 280583 h 512826"/>
                <a:gd name="connsiteX22" fmla="*/ 52213 w 247619"/>
                <a:gd name="connsiteY22" fmla="*/ 0 h 512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47619" h="512826">
                  <a:moveTo>
                    <a:pt x="52213" y="0"/>
                  </a:moveTo>
                  <a:lnTo>
                    <a:pt x="24656" y="25052"/>
                  </a:lnTo>
                  <a:lnTo>
                    <a:pt x="34677" y="95198"/>
                  </a:lnTo>
                  <a:lnTo>
                    <a:pt x="52213" y="120250"/>
                  </a:lnTo>
                  <a:lnTo>
                    <a:pt x="54719" y="130271"/>
                  </a:lnTo>
                  <a:lnTo>
                    <a:pt x="54719" y="142797"/>
                  </a:lnTo>
                  <a:lnTo>
                    <a:pt x="24656" y="187891"/>
                  </a:lnTo>
                  <a:lnTo>
                    <a:pt x="24656" y="200417"/>
                  </a:lnTo>
                  <a:lnTo>
                    <a:pt x="27161" y="217953"/>
                  </a:lnTo>
                  <a:lnTo>
                    <a:pt x="12130" y="255531"/>
                  </a:lnTo>
                  <a:lnTo>
                    <a:pt x="27161" y="280583"/>
                  </a:lnTo>
                  <a:lnTo>
                    <a:pt x="12130" y="308140"/>
                  </a:lnTo>
                  <a:lnTo>
                    <a:pt x="0" y="340585"/>
                  </a:lnTo>
                  <a:lnTo>
                    <a:pt x="25053" y="413359"/>
                  </a:lnTo>
                  <a:lnTo>
                    <a:pt x="37182" y="470979"/>
                  </a:lnTo>
                  <a:lnTo>
                    <a:pt x="54719" y="512826"/>
                  </a:lnTo>
                  <a:lnTo>
                    <a:pt x="182484" y="453442"/>
                  </a:lnTo>
                  <a:lnTo>
                    <a:pt x="217557" y="433401"/>
                  </a:lnTo>
                  <a:lnTo>
                    <a:pt x="247619" y="388307"/>
                  </a:lnTo>
                  <a:lnTo>
                    <a:pt x="240104" y="348224"/>
                  </a:lnTo>
                  <a:lnTo>
                    <a:pt x="205031" y="310646"/>
                  </a:lnTo>
                  <a:lnTo>
                    <a:pt x="195010" y="280583"/>
                  </a:lnTo>
                  <a:lnTo>
                    <a:pt x="52213" y="0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AD012148-9365-68B4-08EB-8632D9F2BED7}"/>
                </a:ext>
              </a:extLst>
            </p:cNvPr>
            <p:cNvSpPr/>
            <p:nvPr/>
          </p:nvSpPr>
          <p:spPr>
            <a:xfrm>
              <a:off x="7568036" y="1711877"/>
              <a:ext cx="248301" cy="445944"/>
            </a:xfrm>
            <a:custGeom>
              <a:avLst/>
              <a:gdLst>
                <a:gd name="connsiteX0" fmla="*/ 0 w 273068"/>
                <a:gd name="connsiteY0" fmla="*/ 92692 h 491020"/>
                <a:gd name="connsiteX1" fmla="*/ 32568 w 273068"/>
                <a:gd name="connsiteY1" fmla="*/ 147807 h 491020"/>
                <a:gd name="connsiteX2" fmla="*/ 50105 w 273068"/>
                <a:gd name="connsiteY2" fmla="*/ 215447 h 491020"/>
                <a:gd name="connsiteX3" fmla="*/ 75157 w 273068"/>
                <a:gd name="connsiteY3" fmla="*/ 270562 h 491020"/>
                <a:gd name="connsiteX4" fmla="*/ 102714 w 273068"/>
                <a:gd name="connsiteY4" fmla="*/ 303130 h 491020"/>
                <a:gd name="connsiteX5" fmla="*/ 127766 w 273068"/>
                <a:gd name="connsiteY5" fmla="*/ 373275 h 491020"/>
                <a:gd name="connsiteX6" fmla="*/ 157828 w 273068"/>
                <a:gd name="connsiteY6" fmla="*/ 491020 h 491020"/>
                <a:gd name="connsiteX7" fmla="*/ 270563 w 273068"/>
                <a:gd name="connsiteY7" fmla="*/ 465968 h 491020"/>
                <a:gd name="connsiteX8" fmla="*/ 255531 w 273068"/>
                <a:gd name="connsiteY8" fmla="*/ 428390 h 491020"/>
                <a:gd name="connsiteX9" fmla="*/ 248016 w 273068"/>
                <a:gd name="connsiteY9" fmla="*/ 390812 h 491020"/>
                <a:gd name="connsiteX10" fmla="*/ 217953 w 273068"/>
                <a:gd name="connsiteY10" fmla="*/ 293109 h 491020"/>
                <a:gd name="connsiteX11" fmla="*/ 245511 w 273068"/>
                <a:gd name="connsiteY11" fmla="*/ 232984 h 491020"/>
                <a:gd name="connsiteX12" fmla="*/ 230479 w 273068"/>
                <a:gd name="connsiteY12" fmla="*/ 215447 h 491020"/>
                <a:gd name="connsiteX13" fmla="*/ 245511 w 273068"/>
                <a:gd name="connsiteY13" fmla="*/ 182880 h 491020"/>
                <a:gd name="connsiteX14" fmla="*/ 245511 w 273068"/>
                <a:gd name="connsiteY14" fmla="*/ 137786 h 491020"/>
                <a:gd name="connsiteX15" fmla="*/ 273068 w 273068"/>
                <a:gd name="connsiteY15" fmla="*/ 97703 h 491020"/>
                <a:gd name="connsiteX16" fmla="*/ 255531 w 273068"/>
                <a:gd name="connsiteY16" fmla="*/ 60125 h 491020"/>
                <a:gd name="connsiteX17" fmla="*/ 245511 w 273068"/>
                <a:gd name="connsiteY17" fmla="*/ 0 h 491020"/>
                <a:gd name="connsiteX18" fmla="*/ 205427 w 273068"/>
                <a:gd name="connsiteY18" fmla="*/ 17536 h 491020"/>
                <a:gd name="connsiteX19" fmla="*/ 0 w 273068"/>
                <a:gd name="connsiteY19" fmla="*/ 92692 h 491020"/>
                <a:gd name="connsiteX0" fmla="*/ 0 w 273068"/>
                <a:gd name="connsiteY0" fmla="*/ 92692 h 491020"/>
                <a:gd name="connsiteX1" fmla="*/ 50105 w 273068"/>
                <a:gd name="connsiteY1" fmla="*/ 215447 h 491020"/>
                <a:gd name="connsiteX2" fmla="*/ 75157 w 273068"/>
                <a:gd name="connsiteY2" fmla="*/ 270562 h 491020"/>
                <a:gd name="connsiteX3" fmla="*/ 102714 w 273068"/>
                <a:gd name="connsiteY3" fmla="*/ 303130 h 491020"/>
                <a:gd name="connsiteX4" fmla="*/ 127766 w 273068"/>
                <a:gd name="connsiteY4" fmla="*/ 373275 h 491020"/>
                <a:gd name="connsiteX5" fmla="*/ 157828 w 273068"/>
                <a:gd name="connsiteY5" fmla="*/ 491020 h 491020"/>
                <a:gd name="connsiteX6" fmla="*/ 270563 w 273068"/>
                <a:gd name="connsiteY6" fmla="*/ 465968 h 491020"/>
                <a:gd name="connsiteX7" fmla="*/ 255531 w 273068"/>
                <a:gd name="connsiteY7" fmla="*/ 428390 h 491020"/>
                <a:gd name="connsiteX8" fmla="*/ 248016 w 273068"/>
                <a:gd name="connsiteY8" fmla="*/ 390812 h 491020"/>
                <a:gd name="connsiteX9" fmla="*/ 217953 w 273068"/>
                <a:gd name="connsiteY9" fmla="*/ 293109 h 491020"/>
                <a:gd name="connsiteX10" fmla="*/ 245511 w 273068"/>
                <a:gd name="connsiteY10" fmla="*/ 232984 h 491020"/>
                <a:gd name="connsiteX11" fmla="*/ 230479 w 273068"/>
                <a:gd name="connsiteY11" fmla="*/ 215447 h 491020"/>
                <a:gd name="connsiteX12" fmla="*/ 245511 w 273068"/>
                <a:gd name="connsiteY12" fmla="*/ 182880 h 491020"/>
                <a:gd name="connsiteX13" fmla="*/ 245511 w 273068"/>
                <a:gd name="connsiteY13" fmla="*/ 137786 h 491020"/>
                <a:gd name="connsiteX14" fmla="*/ 273068 w 273068"/>
                <a:gd name="connsiteY14" fmla="*/ 97703 h 491020"/>
                <a:gd name="connsiteX15" fmla="*/ 255531 w 273068"/>
                <a:gd name="connsiteY15" fmla="*/ 60125 h 491020"/>
                <a:gd name="connsiteX16" fmla="*/ 245511 w 273068"/>
                <a:gd name="connsiteY16" fmla="*/ 0 h 491020"/>
                <a:gd name="connsiteX17" fmla="*/ 205427 w 273068"/>
                <a:gd name="connsiteY17" fmla="*/ 17536 h 491020"/>
                <a:gd name="connsiteX18" fmla="*/ 0 w 273068"/>
                <a:gd name="connsiteY18" fmla="*/ 92692 h 491020"/>
                <a:gd name="connsiteX0" fmla="*/ 0 w 273068"/>
                <a:gd name="connsiteY0" fmla="*/ 92692 h 491020"/>
                <a:gd name="connsiteX1" fmla="*/ 50105 w 273068"/>
                <a:gd name="connsiteY1" fmla="*/ 215447 h 491020"/>
                <a:gd name="connsiteX2" fmla="*/ 65631 w 273068"/>
                <a:gd name="connsiteY2" fmla="*/ 268177 h 491020"/>
                <a:gd name="connsiteX3" fmla="*/ 102714 w 273068"/>
                <a:gd name="connsiteY3" fmla="*/ 303130 h 491020"/>
                <a:gd name="connsiteX4" fmla="*/ 127766 w 273068"/>
                <a:gd name="connsiteY4" fmla="*/ 373275 h 491020"/>
                <a:gd name="connsiteX5" fmla="*/ 157828 w 273068"/>
                <a:gd name="connsiteY5" fmla="*/ 491020 h 491020"/>
                <a:gd name="connsiteX6" fmla="*/ 270563 w 273068"/>
                <a:gd name="connsiteY6" fmla="*/ 465968 h 491020"/>
                <a:gd name="connsiteX7" fmla="*/ 255531 w 273068"/>
                <a:gd name="connsiteY7" fmla="*/ 428390 h 491020"/>
                <a:gd name="connsiteX8" fmla="*/ 248016 w 273068"/>
                <a:gd name="connsiteY8" fmla="*/ 390812 h 491020"/>
                <a:gd name="connsiteX9" fmla="*/ 217953 w 273068"/>
                <a:gd name="connsiteY9" fmla="*/ 293109 h 491020"/>
                <a:gd name="connsiteX10" fmla="*/ 245511 w 273068"/>
                <a:gd name="connsiteY10" fmla="*/ 232984 h 491020"/>
                <a:gd name="connsiteX11" fmla="*/ 230479 w 273068"/>
                <a:gd name="connsiteY11" fmla="*/ 215447 h 491020"/>
                <a:gd name="connsiteX12" fmla="*/ 245511 w 273068"/>
                <a:gd name="connsiteY12" fmla="*/ 182880 h 491020"/>
                <a:gd name="connsiteX13" fmla="*/ 245511 w 273068"/>
                <a:gd name="connsiteY13" fmla="*/ 137786 h 491020"/>
                <a:gd name="connsiteX14" fmla="*/ 273068 w 273068"/>
                <a:gd name="connsiteY14" fmla="*/ 97703 h 491020"/>
                <a:gd name="connsiteX15" fmla="*/ 255531 w 273068"/>
                <a:gd name="connsiteY15" fmla="*/ 60125 h 491020"/>
                <a:gd name="connsiteX16" fmla="*/ 245511 w 273068"/>
                <a:gd name="connsiteY16" fmla="*/ 0 h 491020"/>
                <a:gd name="connsiteX17" fmla="*/ 205427 w 273068"/>
                <a:gd name="connsiteY17" fmla="*/ 17536 h 491020"/>
                <a:gd name="connsiteX18" fmla="*/ 0 w 273068"/>
                <a:gd name="connsiteY18" fmla="*/ 92692 h 491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73068" h="491020">
                  <a:moveTo>
                    <a:pt x="0" y="92692"/>
                  </a:moveTo>
                  <a:lnTo>
                    <a:pt x="50105" y="215447"/>
                  </a:lnTo>
                  <a:lnTo>
                    <a:pt x="65631" y="268177"/>
                  </a:lnTo>
                  <a:lnTo>
                    <a:pt x="102714" y="303130"/>
                  </a:lnTo>
                  <a:lnTo>
                    <a:pt x="127766" y="373275"/>
                  </a:lnTo>
                  <a:lnTo>
                    <a:pt x="157828" y="491020"/>
                  </a:lnTo>
                  <a:lnTo>
                    <a:pt x="270563" y="465968"/>
                  </a:lnTo>
                  <a:lnTo>
                    <a:pt x="255531" y="428390"/>
                  </a:lnTo>
                  <a:lnTo>
                    <a:pt x="248016" y="390812"/>
                  </a:lnTo>
                  <a:lnTo>
                    <a:pt x="217953" y="293109"/>
                  </a:lnTo>
                  <a:lnTo>
                    <a:pt x="245511" y="232984"/>
                  </a:lnTo>
                  <a:lnTo>
                    <a:pt x="230479" y="215447"/>
                  </a:lnTo>
                  <a:lnTo>
                    <a:pt x="245511" y="182880"/>
                  </a:lnTo>
                  <a:lnTo>
                    <a:pt x="245511" y="137786"/>
                  </a:lnTo>
                  <a:lnTo>
                    <a:pt x="273068" y="97703"/>
                  </a:lnTo>
                  <a:lnTo>
                    <a:pt x="255531" y="60125"/>
                  </a:lnTo>
                  <a:lnTo>
                    <a:pt x="245511" y="0"/>
                  </a:lnTo>
                  <a:lnTo>
                    <a:pt x="205427" y="17536"/>
                  </a:lnTo>
                  <a:lnTo>
                    <a:pt x="0" y="92692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B9E134E1-3590-9393-1CC8-2730B46F893D}"/>
                </a:ext>
              </a:extLst>
            </p:cNvPr>
            <p:cNvSpPr/>
            <p:nvPr/>
          </p:nvSpPr>
          <p:spPr>
            <a:xfrm>
              <a:off x="7713841" y="2027934"/>
              <a:ext cx="474947" cy="264102"/>
            </a:xfrm>
            <a:custGeom>
              <a:avLst/>
              <a:gdLst>
                <a:gd name="connsiteX0" fmla="*/ 0 w 523588"/>
                <a:gd name="connsiteY0" fmla="*/ 137787 h 290604"/>
                <a:gd name="connsiteX1" fmla="*/ 5010 w 523588"/>
                <a:gd name="connsiteY1" fmla="*/ 217953 h 290604"/>
                <a:gd name="connsiteX2" fmla="*/ 17536 w 523588"/>
                <a:gd name="connsiteY2" fmla="*/ 250521 h 290604"/>
                <a:gd name="connsiteX3" fmla="*/ 20041 w 523588"/>
                <a:gd name="connsiteY3" fmla="*/ 290604 h 290604"/>
                <a:gd name="connsiteX4" fmla="*/ 303129 w 523588"/>
                <a:gd name="connsiteY4" fmla="*/ 170354 h 290604"/>
                <a:gd name="connsiteX5" fmla="*/ 360749 w 523588"/>
                <a:gd name="connsiteY5" fmla="*/ 237995 h 290604"/>
                <a:gd name="connsiteX6" fmla="*/ 383296 w 523588"/>
                <a:gd name="connsiteY6" fmla="*/ 253026 h 290604"/>
                <a:gd name="connsiteX7" fmla="*/ 383296 w 523588"/>
                <a:gd name="connsiteY7" fmla="*/ 253026 h 290604"/>
                <a:gd name="connsiteX8" fmla="*/ 403338 w 523588"/>
                <a:gd name="connsiteY8" fmla="*/ 210437 h 290604"/>
                <a:gd name="connsiteX9" fmla="*/ 408348 w 523588"/>
                <a:gd name="connsiteY9" fmla="*/ 190396 h 290604"/>
                <a:gd name="connsiteX10" fmla="*/ 428390 w 523588"/>
                <a:gd name="connsiteY10" fmla="*/ 195406 h 290604"/>
                <a:gd name="connsiteX11" fmla="*/ 455947 w 523588"/>
                <a:gd name="connsiteY11" fmla="*/ 202922 h 290604"/>
                <a:gd name="connsiteX12" fmla="*/ 470978 w 523588"/>
                <a:gd name="connsiteY12" fmla="*/ 190396 h 290604"/>
                <a:gd name="connsiteX13" fmla="*/ 478494 w 523588"/>
                <a:gd name="connsiteY13" fmla="*/ 177870 h 290604"/>
                <a:gd name="connsiteX14" fmla="*/ 523588 w 523588"/>
                <a:gd name="connsiteY14" fmla="*/ 140292 h 290604"/>
                <a:gd name="connsiteX15" fmla="*/ 523588 w 523588"/>
                <a:gd name="connsiteY15" fmla="*/ 115240 h 290604"/>
                <a:gd name="connsiteX16" fmla="*/ 503546 w 523588"/>
                <a:gd name="connsiteY16" fmla="*/ 97703 h 290604"/>
                <a:gd name="connsiteX17" fmla="*/ 478494 w 523588"/>
                <a:gd name="connsiteY17" fmla="*/ 87682 h 290604"/>
                <a:gd name="connsiteX18" fmla="*/ 455947 w 523588"/>
                <a:gd name="connsiteY18" fmla="*/ 87682 h 290604"/>
                <a:gd name="connsiteX19" fmla="*/ 465968 w 523588"/>
                <a:gd name="connsiteY19" fmla="*/ 102714 h 290604"/>
                <a:gd name="connsiteX20" fmla="*/ 480999 w 523588"/>
                <a:gd name="connsiteY20" fmla="*/ 120250 h 290604"/>
                <a:gd name="connsiteX21" fmla="*/ 488515 w 523588"/>
                <a:gd name="connsiteY21" fmla="*/ 130271 h 290604"/>
                <a:gd name="connsiteX22" fmla="*/ 478494 w 523588"/>
                <a:gd name="connsiteY22" fmla="*/ 162839 h 290604"/>
                <a:gd name="connsiteX23" fmla="*/ 445926 w 523588"/>
                <a:gd name="connsiteY23" fmla="*/ 170354 h 290604"/>
                <a:gd name="connsiteX24" fmla="*/ 425885 w 523588"/>
                <a:gd name="connsiteY24" fmla="*/ 160333 h 290604"/>
                <a:gd name="connsiteX25" fmla="*/ 408348 w 523588"/>
                <a:gd name="connsiteY25" fmla="*/ 137787 h 290604"/>
                <a:gd name="connsiteX26" fmla="*/ 395822 w 523588"/>
                <a:gd name="connsiteY26" fmla="*/ 117745 h 290604"/>
                <a:gd name="connsiteX27" fmla="*/ 340708 w 523588"/>
                <a:gd name="connsiteY27" fmla="*/ 75156 h 290604"/>
                <a:gd name="connsiteX28" fmla="*/ 343213 w 523588"/>
                <a:gd name="connsiteY28" fmla="*/ 45094 h 290604"/>
                <a:gd name="connsiteX29" fmla="*/ 335697 w 523588"/>
                <a:gd name="connsiteY29" fmla="*/ 22547 h 290604"/>
                <a:gd name="connsiteX30" fmla="*/ 303129 w 523588"/>
                <a:gd name="connsiteY30" fmla="*/ 0 h 290604"/>
                <a:gd name="connsiteX31" fmla="*/ 270562 w 523588"/>
                <a:gd name="connsiteY31" fmla="*/ 37578 h 290604"/>
                <a:gd name="connsiteX32" fmla="*/ 250520 w 523588"/>
                <a:gd name="connsiteY32" fmla="*/ 62630 h 290604"/>
                <a:gd name="connsiteX33" fmla="*/ 115239 w 523588"/>
                <a:gd name="connsiteY33" fmla="*/ 110229 h 290604"/>
                <a:gd name="connsiteX34" fmla="*/ 115239 w 523588"/>
                <a:gd name="connsiteY34" fmla="*/ 122755 h 290604"/>
                <a:gd name="connsiteX35" fmla="*/ 0 w 523588"/>
                <a:gd name="connsiteY35" fmla="*/ 137787 h 290604"/>
                <a:gd name="connsiteX0" fmla="*/ 0 w 523588"/>
                <a:gd name="connsiteY0" fmla="*/ 137787 h 290604"/>
                <a:gd name="connsiteX1" fmla="*/ 5010 w 523588"/>
                <a:gd name="connsiteY1" fmla="*/ 217953 h 290604"/>
                <a:gd name="connsiteX2" fmla="*/ 17536 w 523588"/>
                <a:gd name="connsiteY2" fmla="*/ 250521 h 290604"/>
                <a:gd name="connsiteX3" fmla="*/ 20041 w 523588"/>
                <a:gd name="connsiteY3" fmla="*/ 290604 h 290604"/>
                <a:gd name="connsiteX4" fmla="*/ 303129 w 523588"/>
                <a:gd name="connsiteY4" fmla="*/ 170354 h 290604"/>
                <a:gd name="connsiteX5" fmla="*/ 360749 w 523588"/>
                <a:gd name="connsiteY5" fmla="*/ 237995 h 290604"/>
                <a:gd name="connsiteX6" fmla="*/ 383296 w 523588"/>
                <a:gd name="connsiteY6" fmla="*/ 253026 h 290604"/>
                <a:gd name="connsiteX7" fmla="*/ 383296 w 523588"/>
                <a:gd name="connsiteY7" fmla="*/ 253026 h 290604"/>
                <a:gd name="connsiteX8" fmla="*/ 403338 w 523588"/>
                <a:gd name="connsiteY8" fmla="*/ 210437 h 290604"/>
                <a:gd name="connsiteX9" fmla="*/ 408348 w 523588"/>
                <a:gd name="connsiteY9" fmla="*/ 190396 h 290604"/>
                <a:gd name="connsiteX10" fmla="*/ 428390 w 523588"/>
                <a:gd name="connsiteY10" fmla="*/ 195406 h 290604"/>
                <a:gd name="connsiteX11" fmla="*/ 455947 w 523588"/>
                <a:gd name="connsiteY11" fmla="*/ 202922 h 290604"/>
                <a:gd name="connsiteX12" fmla="*/ 470978 w 523588"/>
                <a:gd name="connsiteY12" fmla="*/ 190396 h 290604"/>
                <a:gd name="connsiteX13" fmla="*/ 478494 w 523588"/>
                <a:gd name="connsiteY13" fmla="*/ 177870 h 290604"/>
                <a:gd name="connsiteX14" fmla="*/ 523588 w 523588"/>
                <a:gd name="connsiteY14" fmla="*/ 140292 h 290604"/>
                <a:gd name="connsiteX15" fmla="*/ 523588 w 523588"/>
                <a:gd name="connsiteY15" fmla="*/ 115240 h 290604"/>
                <a:gd name="connsiteX16" fmla="*/ 503546 w 523588"/>
                <a:gd name="connsiteY16" fmla="*/ 97703 h 290604"/>
                <a:gd name="connsiteX17" fmla="*/ 478494 w 523588"/>
                <a:gd name="connsiteY17" fmla="*/ 87682 h 290604"/>
                <a:gd name="connsiteX18" fmla="*/ 455947 w 523588"/>
                <a:gd name="connsiteY18" fmla="*/ 87682 h 290604"/>
                <a:gd name="connsiteX19" fmla="*/ 465968 w 523588"/>
                <a:gd name="connsiteY19" fmla="*/ 102714 h 290604"/>
                <a:gd name="connsiteX20" fmla="*/ 480999 w 523588"/>
                <a:gd name="connsiteY20" fmla="*/ 120250 h 290604"/>
                <a:gd name="connsiteX21" fmla="*/ 488515 w 523588"/>
                <a:gd name="connsiteY21" fmla="*/ 130271 h 290604"/>
                <a:gd name="connsiteX22" fmla="*/ 478494 w 523588"/>
                <a:gd name="connsiteY22" fmla="*/ 162839 h 290604"/>
                <a:gd name="connsiteX23" fmla="*/ 445926 w 523588"/>
                <a:gd name="connsiteY23" fmla="*/ 170354 h 290604"/>
                <a:gd name="connsiteX24" fmla="*/ 425885 w 523588"/>
                <a:gd name="connsiteY24" fmla="*/ 160333 h 290604"/>
                <a:gd name="connsiteX25" fmla="*/ 408348 w 523588"/>
                <a:gd name="connsiteY25" fmla="*/ 137787 h 290604"/>
                <a:gd name="connsiteX26" fmla="*/ 395822 w 523588"/>
                <a:gd name="connsiteY26" fmla="*/ 117745 h 290604"/>
                <a:gd name="connsiteX27" fmla="*/ 340708 w 523588"/>
                <a:gd name="connsiteY27" fmla="*/ 75156 h 290604"/>
                <a:gd name="connsiteX28" fmla="*/ 343213 w 523588"/>
                <a:gd name="connsiteY28" fmla="*/ 45094 h 290604"/>
                <a:gd name="connsiteX29" fmla="*/ 335697 w 523588"/>
                <a:gd name="connsiteY29" fmla="*/ 22547 h 290604"/>
                <a:gd name="connsiteX30" fmla="*/ 303129 w 523588"/>
                <a:gd name="connsiteY30" fmla="*/ 0 h 290604"/>
                <a:gd name="connsiteX31" fmla="*/ 270562 w 523588"/>
                <a:gd name="connsiteY31" fmla="*/ 37578 h 290604"/>
                <a:gd name="connsiteX32" fmla="*/ 115239 w 523588"/>
                <a:gd name="connsiteY32" fmla="*/ 110229 h 290604"/>
                <a:gd name="connsiteX33" fmla="*/ 115239 w 523588"/>
                <a:gd name="connsiteY33" fmla="*/ 122755 h 290604"/>
                <a:gd name="connsiteX34" fmla="*/ 0 w 523588"/>
                <a:gd name="connsiteY34" fmla="*/ 137787 h 290604"/>
                <a:gd name="connsiteX0" fmla="*/ 0 w 523588"/>
                <a:gd name="connsiteY0" fmla="*/ 137787 h 290604"/>
                <a:gd name="connsiteX1" fmla="*/ 5010 w 523588"/>
                <a:gd name="connsiteY1" fmla="*/ 217953 h 290604"/>
                <a:gd name="connsiteX2" fmla="*/ 17536 w 523588"/>
                <a:gd name="connsiteY2" fmla="*/ 250521 h 290604"/>
                <a:gd name="connsiteX3" fmla="*/ 20041 w 523588"/>
                <a:gd name="connsiteY3" fmla="*/ 290604 h 290604"/>
                <a:gd name="connsiteX4" fmla="*/ 303129 w 523588"/>
                <a:gd name="connsiteY4" fmla="*/ 170354 h 290604"/>
                <a:gd name="connsiteX5" fmla="*/ 360749 w 523588"/>
                <a:gd name="connsiteY5" fmla="*/ 237995 h 290604"/>
                <a:gd name="connsiteX6" fmla="*/ 383296 w 523588"/>
                <a:gd name="connsiteY6" fmla="*/ 253026 h 290604"/>
                <a:gd name="connsiteX7" fmla="*/ 383296 w 523588"/>
                <a:gd name="connsiteY7" fmla="*/ 253026 h 290604"/>
                <a:gd name="connsiteX8" fmla="*/ 403338 w 523588"/>
                <a:gd name="connsiteY8" fmla="*/ 210437 h 290604"/>
                <a:gd name="connsiteX9" fmla="*/ 408348 w 523588"/>
                <a:gd name="connsiteY9" fmla="*/ 190396 h 290604"/>
                <a:gd name="connsiteX10" fmla="*/ 428390 w 523588"/>
                <a:gd name="connsiteY10" fmla="*/ 195406 h 290604"/>
                <a:gd name="connsiteX11" fmla="*/ 455947 w 523588"/>
                <a:gd name="connsiteY11" fmla="*/ 202922 h 290604"/>
                <a:gd name="connsiteX12" fmla="*/ 470978 w 523588"/>
                <a:gd name="connsiteY12" fmla="*/ 190396 h 290604"/>
                <a:gd name="connsiteX13" fmla="*/ 478494 w 523588"/>
                <a:gd name="connsiteY13" fmla="*/ 177870 h 290604"/>
                <a:gd name="connsiteX14" fmla="*/ 523588 w 523588"/>
                <a:gd name="connsiteY14" fmla="*/ 140292 h 290604"/>
                <a:gd name="connsiteX15" fmla="*/ 523588 w 523588"/>
                <a:gd name="connsiteY15" fmla="*/ 115240 h 290604"/>
                <a:gd name="connsiteX16" fmla="*/ 503546 w 523588"/>
                <a:gd name="connsiteY16" fmla="*/ 97703 h 290604"/>
                <a:gd name="connsiteX17" fmla="*/ 478494 w 523588"/>
                <a:gd name="connsiteY17" fmla="*/ 87682 h 290604"/>
                <a:gd name="connsiteX18" fmla="*/ 455947 w 523588"/>
                <a:gd name="connsiteY18" fmla="*/ 87682 h 290604"/>
                <a:gd name="connsiteX19" fmla="*/ 465968 w 523588"/>
                <a:gd name="connsiteY19" fmla="*/ 102714 h 290604"/>
                <a:gd name="connsiteX20" fmla="*/ 480999 w 523588"/>
                <a:gd name="connsiteY20" fmla="*/ 120250 h 290604"/>
                <a:gd name="connsiteX21" fmla="*/ 488515 w 523588"/>
                <a:gd name="connsiteY21" fmla="*/ 130271 h 290604"/>
                <a:gd name="connsiteX22" fmla="*/ 478494 w 523588"/>
                <a:gd name="connsiteY22" fmla="*/ 162839 h 290604"/>
                <a:gd name="connsiteX23" fmla="*/ 445926 w 523588"/>
                <a:gd name="connsiteY23" fmla="*/ 170354 h 290604"/>
                <a:gd name="connsiteX24" fmla="*/ 425885 w 523588"/>
                <a:gd name="connsiteY24" fmla="*/ 160333 h 290604"/>
                <a:gd name="connsiteX25" fmla="*/ 408348 w 523588"/>
                <a:gd name="connsiteY25" fmla="*/ 137787 h 290604"/>
                <a:gd name="connsiteX26" fmla="*/ 395822 w 523588"/>
                <a:gd name="connsiteY26" fmla="*/ 117745 h 290604"/>
                <a:gd name="connsiteX27" fmla="*/ 340708 w 523588"/>
                <a:gd name="connsiteY27" fmla="*/ 75156 h 290604"/>
                <a:gd name="connsiteX28" fmla="*/ 343213 w 523588"/>
                <a:gd name="connsiteY28" fmla="*/ 45094 h 290604"/>
                <a:gd name="connsiteX29" fmla="*/ 335697 w 523588"/>
                <a:gd name="connsiteY29" fmla="*/ 22547 h 290604"/>
                <a:gd name="connsiteX30" fmla="*/ 303129 w 523588"/>
                <a:gd name="connsiteY30" fmla="*/ 0 h 290604"/>
                <a:gd name="connsiteX31" fmla="*/ 270562 w 523588"/>
                <a:gd name="connsiteY31" fmla="*/ 37578 h 290604"/>
                <a:gd name="connsiteX32" fmla="*/ 115239 w 523588"/>
                <a:gd name="connsiteY32" fmla="*/ 110229 h 290604"/>
                <a:gd name="connsiteX33" fmla="*/ 98529 w 523588"/>
                <a:gd name="connsiteY33" fmla="*/ 117990 h 290604"/>
                <a:gd name="connsiteX34" fmla="*/ 0 w 523588"/>
                <a:gd name="connsiteY34" fmla="*/ 137787 h 290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23588" h="290604">
                  <a:moveTo>
                    <a:pt x="0" y="137787"/>
                  </a:moveTo>
                  <a:lnTo>
                    <a:pt x="5010" y="217953"/>
                  </a:lnTo>
                  <a:lnTo>
                    <a:pt x="17536" y="250521"/>
                  </a:lnTo>
                  <a:lnTo>
                    <a:pt x="20041" y="290604"/>
                  </a:lnTo>
                  <a:lnTo>
                    <a:pt x="303129" y="170354"/>
                  </a:lnTo>
                  <a:lnTo>
                    <a:pt x="360749" y="237995"/>
                  </a:lnTo>
                  <a:lnTo>
                    <a:pt x="383296" y="253026"/>
                  </a:lnTo>
                  <a:lnTo>
                    <a:pt x="383296" y="253026"/>
                  </a:lnTo>
                  <a:lnTo>
                    <a:pt x="403338" y="210437"/>
                  </a:lnTo>
                  <a:lnTo>
                    <a:pt x="408348" y="190396"/>
                  </a:lnTo>
                  <a:lnTo>
                    <a:pt x="428390" y="195406"/>
                  </a:lnTo>
                  <a:lnTo>
                    <a:pt x="455947" y="202922"/>
                  </a:lnTo>
                  <a:lnTo>
                    <a:pt x="470978" y="190396"/>
                  </a:lnTo>
                  <a:lnTo>
                    <a:pt x="478494" y="177870"/>
                  </a:lnTo>
                  <a:lnTo>
                    <a:pt x="523588" y="140292"/>
                  </a:lnTo>
                  <a:lnTo>
                    <a:pt x="523588" y="115240"/>
                  </a:lnTo>
                  <a:lnTo>
                    <a:pt x="503546" y="97703"/>
                  </a:lnTo>
                  <a:lnTo>
                    <a:pt x="478494" y="87682"/>
                  </a:lnTo>
                  <a:lnTo>
                    <a:pt x="455947" y="87682"/>
                  </a:lnTo>
                  <a:lnTo>
                    <a:pt x="465968" y="102714"/>
                  </a:lnTo>
                  <a:lnTo>
                    <a:pt x="480999" y="120250"/>
                  </a:lnTo>
                  <a:lnTo>
                    <a:pt x="488515" y="130271"/>
                  </a:lnTo>
                  <a:lnTo>
                    <a:pt x="478494" y="162839"/>
                  </a:lnTo>
                  <a:lnTo>
                    <a:pt x="445926" y="170354"/>
                  </a:lnTo>
                  <a:lnTo>
                    <a:pt x="425885" y="160333"/>
                  </a:lnTo>
                  <a:lnTo>
                    <a:pt x="408348" y="137787"/>
                  </a:lnTo>
                  <a:lnTo>
                    <a:pt x="395822" y="117745"/>
                  </a:lnTo>
                  <a:lnTo>
                    <a:pt x="340708" y="75156"/>
                  </a:lnTo>
                  <a:lnTo>
                    <a:pt x="343213" y="45094"/>
                  </a:lnTo>
                  <a:lnTo>
                    <a:pt x="335697" y="22547"/>
                  </a:lnTo>
                  <a:lnTo>
                    <a:pt x="303129" y="0"/>
                  </a:lnTo>
                  <a:lnTo>
                    <a:pt x="270562" y="37578"/>
                  </a:lnTo>
                  <a:lnTo>
                    <a:pt x="115239" y="110229"/>
                  </a:lnTo>
                  <a:lnTo>
                    <a:pt x="98529" y="117990"/>
                  </a:lnTo>
                  <a:lnTo>
                    <a:pt x="0" y="137787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9F5EFE83-9D77-48FD-AFBC-8B721C8C0753}"/>
                </a:ext>
              </a:extLst>
            </p:cNvPr>
            <p:cNvSpPr/>
            <p:nvPr/>
          </p:nvSpPr>
          <p:spPr>
            <a:xfrm>
              <a:off x="7940487" y="2182354"/>
              <a:ext cx="73625" cy="119785"/>
            </a:xfrm>
            <a:custGeom>
              <a:avLst/>
              <a:gdLst>
                <a:gd name="connsiteX0" fmla="*/ 0 w 71437"/>
                <a:gd name="connsiteY0" fmla="*/ 21431 h 123825"/>
                <a:gd name="connsiteX1" fmla="*/ 26193 w 71437"/>
                <a:gd name="connsiteY1" fmla="*/ 69056 h 123825"/>
                <a:gd name="connsiteX2" fmla="*/ 23812 w 71437"/>
                <a:gd name="connsiteY2" fmla="*/ 95250 h 123825"/>
                <a:gd name="connsiteX3" fmla="*/ 42862 w 71437"/>
                <a:gd name="connsiteY3" fmla="*/ 123825 h 123825"/>
                <a:gd name="connsiteX4" fmla="*/ 66675 w 71437"/>
                <a:gd name="connsiteY4" fmla="*/ 100013 h 123825"/>
                <a:gd name="connsiteX5" fmla="*/ 71437 w 71437"/>
                <a:gd name="connsiteY5" fmla="*/ 76200 h 123825"/>
                <a:gd name="connsiteX6" fmla="*/ 66675 w 71437"/>
                <a:gd name="connsiteY6" fmla="*/ 57150 h 123825"/>
                <a:gd name="connsiteX7" fmla="*/ 71437 w 71437"/>
                <a:gd name="connsiteY7" fmla="*/ 38100 h 123825"/>
                <a:gd name="connsiteX8" fmla="*/ 50006 w 71437"/>
                <a:gd name="connsiteY8" fmla="*/ 0 h 123825"/>
                <a:gd name="connsiteX9" fmla="*/ 0 w 71437"/>
                <a:gd name="connsiteY9" fmla="*/ 21431 h 123825"/>
                <a:gd name="connsiteX0" fmla="*/ 0 w 71437"/>
                <a:gd name="connsiteY0" fmla="*/ 28575 h 130969"/>
                <a:gd name="connsiteX1" fmla="*/ 26193 w 71437"/>
                <a:gd name="connsiteY1" fmla="*/ 76200 h 130969"/>
                <a:gd name="connsiteX2" fmla="*/ 23812 w 71437"/>
                <a:gd name="connsiteY2" fmla="*/ 102394 h 130969"/>
                <a:gd name="connsiteX3" fmla="*/ 42862 w 71437"/>
                <a:gd name="connsiteY3" fmla="*/ 130969 h 130969"/>
                <a:gd name="connsiteX4" fmla="*/ 66675 w 71437"/>
                <a:gd name="connsiteY4" fmla="*/ 107157 h 130969"/>
                <a:gd name="connsiteX5" fmla="*/ 71437 w 71437"/>
                <a:gd name="connsiteY5" fmla="*/ 83344 h 130969"/>
                <a:gd name="connsiteX6" fmla="*/ 66675 w 71437"/>
                <a:gd name="connsiteY6" fmla="*/ 64294 h 130969"/>
                <a:gd name="connsiteX7" fmla="*/ 71437 w 71437"/>
                <a:gd name="connsiteY7" fmla="*/ 45244 h 130969"/>
                <a:gd name="connsiteX8" fmla="*/ 42862 w 71437"/>
                <a:gd name="connsiteY8" fmla="*/ 0 h 130969"/>
                <a:gd name="connsiteX9" fmla="*/ 0 w 71437"/>
                <a:gd name="connsiteY9" fmla="*/ 28575 h 130969"/>
                <a:gd name="connsiteX0" fmla="*/ 0 w 80962"/>
                <a:gd name="connsiteY0" fmla="*/ 26194 h 130969"/>
                <a:gd name="connsiteX1" fmla="*/ 35718 w 80962"/>
                <a:gd name="connsiteY1" fmla="*/ 76200 h 130969"/>
                <a:gd name="connsiteX2" fmla="*/ 33337 w 80962"/>
                <a:gd name="connsiteY2" fmla="*/ 102394 h 130969"/>
                <a:gd name="connsiteX3" fmla="*/ 52387 w 80962"/>
                <a:gd name="connsiteY3" fmla="*/ 130969 h 130969"/>
                <a:gd name="connsiteX4" fmla="*/ 76200 w 80962"/>
                <a:gd name="connsiteY4" fmla="*/ 107157 h 130969"/>
                <a:gd name="connsiteX5" fmla="*/ 80962 w 80962"/>
                <a:gd name="connsiteY5" fmla="*/ 83344 h 130969"/>
                <a:gd name="connsiteX6" fmla="*/ 76200 w 80962"/>
                <a:gd name="connsiteY6" fmla="*/ 64294 h 130969"/>
                <a:gd name="connsiteX7" fmla="*/ 80962 w 80962"/>
                <a:gd name="connsiteY7" fmla="*/ 45244 h 130969"/>
                <a:gd name="connsiteX8" fmla="*/ 52387 w 80962"/>
                <a:gd name="connsiteY8" fmla="*/ 0 h 130969"/>
                <a:gd name="connsiteX9" fmla="*/ 0 w 80962"/>
                <a:gd name="connsiteY9" fmla="*/ 26194 h 130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962" h="130969">
                  <a:moveTo>
                    <a:pt x="0" y="26194"/>
                  </a:moveTo>
                  <a:lnTo>
                    <a:pt x="35718" y="76200"/>
                  </a:lnTo>
                  <a:lnTo>
                    <a:pt x="33337" y="102394"/>
                  </a:lnTo>
                  <a:lnTo>
                    <a:pt x="52387" y="130969"/>
                  </a:lnTo>
                  <a:lnTo>
                    <a:pt x="76200" y="107157"/>
                  </a:lnTo>
                  <a:lnTo>
                    <a:pt x="80962" y="83344"/>
                  </a:lnTo>
                  <a:lnTo>
                    <a:pt x="76200" y="64294"/>
                  </a:lnTo>
                  <a:lnTo>
                    <a:pt x="80962" y="45244"/>
                  </a:lnTo>
                  <a:lnTo>
                    <a:pt x="52387" y="0"/>
                  </a:lnTo>
                  <a:lnTo>
                    <a:pt x="0" y="26194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EE5350E3-C5C7-7F37-B929-15139D86D39F}"/>
                </a:ext>
              </a:extLst>
            </p:cNvPr>
            <p:cNvSpPr/>
            <p:nvPr/>
          </p:nvSpPr>
          <p:spPr>
            <a:xfrm>
              <a:off x="7735495" y="2206889"/>
              <a:ext cx="249745" cy="219364"/>
            </a:xfrm>
            <a:custGeom>
              <a:avLst/>
              <a:gdLst>
                <a:gd name="connsiteX0" fmla="*/ 0 w 273844"/>
                <a:gd name="connsiteY0" fmla="*/ 85725 h 235743"/>
                <a:gd name="connsiteX1" fmla="*/ 11906 w 273844"/>
                <a:gd name="connsiteY1" fmla="*/ 142875 h 235743"/>
                <a:gd name="connsiteX2" fmla="*/ 64294 w 273844"/>
                <a:gd name="connsiteY2" fmla="*/ 235743 h 235743"/>
                <a:gd name="connsiteX3" fmla="*/ 109538 w 273844"/>
                <a:gd name="connsiteY3" fmla="*/ 214312 h 235743"/>
                <a:gd name="connsiteX4" fmla="*/ 121444 w 273844"/>
                <a:gd name="connsiteY4" fmla="*/ 192881 h 235743"/>
                <a:gd name="connsiteX5" fmla="*/ 145256 w 273844"/>
                <a:gd name="connsiteY5" fmla="*/ 164306 h 235743"/>
                <a:gd name="connsiteX6" fmla="*/ 188119 w 273844"/>
                <a:gd name="connsiteY6" fmla="*/ 161925 h 235743"/>
                <a:gd name="connsiteX7" fmla="*/ 207169 w 273844"/>
                <a:gd name="connsiteY7" fmla="*/ 152400 h 235743"/>
                <a:gd name="connsiteX8" fmla="*/ 216694 w 273844"/>
                <a:gd name="connsiteY8" fmla="*/ 126206 h 235743"/>
                <a:gd name="connsiteX9" fmla="*/ 269081 w 273844"/>
                <a:gd name="connsiteY9" fmla="*/ 111918 h 235743"/>
                <a:gd name="connsiteX10" fmla="*/ 273844 w 273844"/>
                <a:gd name="connsiteY10" fmla="*/ 102393 h 235743"/>
                <a:gd name="connsiteX11" fmla="*/ 259556 w 273844"/>
                <a:gd name="connsiteY11" fmla="*/ 69056 h 235743"/>
                <a:gd name="connsiteX12" fmla="*/ 259556 w 273844"/>
                <a:gd name="connsiteY12" fmla="*/ 30956 h 235743"/>
                <a:gd name="connsiteX13" fmla="*/ 223838 w 273844"/>
                <a:gd name="connsiteY13" fmla="*/ 0 h 235743"/>
                <a:gd name="connsiteX14" fmla="*/ 0 w 273844"/>
                <a:gd name="connsiteY14" fmla="*/ 85725 h 235743"/>
                <a:gd name="connsiteX0" fmla="*/ 0 w 273844"/>
                <a:gd name="connsiteY0" fmla="*/ 92893 h 242911"/>
                <a:gd name="connsiteX1" fmla="*/ 11906 w 273844"/>
                <a:gd name="connsiteY1" fmla="*/ 150043 h 242911"/>
                <a:gd name="connsiteX2" fmla="*/ 64294 w 273844"/>
                <a:gd name="connsiteY2" fmla="*/ 242911 h 242911"/>
                <a:gd name="connsiteX3" fmla="*/ 109538 w 273844"/>
                <a:gd name="connsiteY3" fmla="*/ 221480 h 242911"/>
                <a:gd name="connsiteX4" fmla="*/ 121444 w 273844"/>
                <a:gd name="connsiteY4" fmla="*/ 200049 h 242911"/>
                <a:gd name="connsiteX5" fmla="*/ 145256 w 273844"/>
                <a:gd name="connsiteY5" fmla="*/ 171474 h 242911"/>
                <a:gd name="connsiteX6" fmla="*/ 188119 w 273844"/>
                <a:gd name="connsiteY6" fmla="*/ 169093 h 242911"/>
                <a:gd name="connsiteX7" fmla="*/ 207169 w 273844"/>
                <a:gd name="connsiteY7" fmla="*/ 159568 h 242911"/>
                <a:gd name="connsiteX8" fmla="*/ 216694 w 273844"/>
                <a:gd name="connsiteY8" fmla="*/ 133374 h 242911"/>
                <a:gd name="connsiteX9" fmla="*/ 269081 w 273844"/>
                <a:gd name="connsiteY9" fmla="*/ 119086 h 242911"/>
                <a:gd name="connsiteX10" fmla="*/ 273844 w 273844"/>
                <a:gd name="connsiteY10" fmla="*/ 109561 h 242911"/>
                <a:gd name="connsiteX11" fmla="*/ 259556 w 273844"/>
                <a:gd name="connsiteY11" fmla="*/ 76224 h 242911"/>
                <a:gd name="connsiteX12" fmla="*/ 259556 w 273844"/>
                <a:gd name="connsiteY12" fmla="*/ 38124 h 242911"/>
                <a:gd name="connsiteX13" fmla="*/ 219089 w 273844"/>
                <a:gd name="connsiteY13" fmla="*/ 0 h 242911"/>
                <a:gd name="connsiteX14" fmla="*/ 0 w 273844"/>
                <a:gd name="connsiteY14" fmla="*/ 92893 h 242911"/>
                <a:gd name="connsiteX0" fmla="*/ 0 w 273844"/>
                <a:gd name="connsiteY0" fmla="*/ 92893 h 242911"/>
                <a:gd name="connsiteX1" fmla="*/ 2409 w 273844"/>
                <a:gd name="connsiteY1" fmla="*/ 150043 h 242911"/>
                <a:gd name="connsiteX2" fmla="*/ 64294 w 273844"/>
                <a:gd name="connsiteY2" fmla="*/ 242911 h 242911"/>
                <a:gd name="connsiteX3" fmla="*/ 109538 w 273844"/>
                <a:gd name="connsiteY3" fmla="*/ 221480 h 242911"/>
                <a:gd name="connsiteX4" fmla="*/ 121444 w 273844"/>
                <a:gd name="connsiteY4" fmla="*/ 200049 h 242911"/>
                <a:gd name="connsiteX5" fmla="*/ 145256 w 273844"/>
                <a:gd name="connsiteY5" fmla="*/ 171474 h 242911"/>
                <a:gd name="connsiteX6" fmla="*/ 188119 w 273844"/>
                <a:gd name="connsiteY6" fmla="*/ 169093 h 242911"/>
                <a:gd name="connsiteX7" fmla="*/ 207169 w 273844"/>
                <a:gd name="connsiteY7" fmla="*/ 159568 h 242911"/>
                <a:gd name="connsiteX8" fmla="*/ 216694 w 273844"/>
                <a:gd name="connsiteY8" fmla="*/ 133374 h 242911"/>
                <a:gd name="connsiteX9" fmla="*/ 269081 w 273844"/>
                <a:gd name="connsiteY9" fmla="*/ 119086 h 242911"/>
                <a:gd name="connsiteX10" fmla="*/ 273844 w 273844"/>
                <a:gd name="connsiteY10" fmla="*/ 109561 h 242911"/>
                <a:gd name="connsiteX11" fmla="*/ 259556 w 273844"/>
                <a:gd name="connsiteY11" fmla="*/ 76224 h 242911"/>
                <a:gd name="connsiteX12" fmla="*/ 259556 w 273844"/>
                <a:gd name="connsiteY12" fmla="*/ 38124 h 242911"/>
                <a:gd name="connsiteX13" fmla="*/ 219089 w 273844"/>
                <a:gd name="connsiteY13" fmla="*/ 0 h 242911"/>
                <a:gd name="connsiteX14" fmla="*/ 0 w 273844"/>
                <a:gd name="connsiteY14" fmla="*/ 92893 h 242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3844" h="242911">
                  <a:moveTo>
                    <a:pt x="0" y="92893"/>
                  </a:moveTo>
                  <a:lnTo>
                    <a:pt x="2409" y="150043"/>
                  </a:lnTo>
                  <a:lnTo>
                    <a:pt x="64294" y="242911"/>
                  </a:lnTo>
                  <a:lnTo>
                    <a:pt x="109538" y="221480"/>
                  </a:lnTo>
                  <a:lnTo>
                    <a:pt x="121444" y="200049"/>
                  </a:lnTo>
                  <a:lnTo>
                    <a:pt x="145256" y="171474"/>
                  </a:lnTo>
                  <a:lnTo>
                    <a:pt x="188119" y="169093"/>
                  </a:lnTo>
                  <a:lnTo>
                    <a:pt x="207169" y="159568"/>
                  </a:lnTo>
                  <a:lnTo>
                    <a:pt x="216694" y="133374"/>
                  </a:lnTo>
                  <a:lnTo>
                    <a:pt x="269081" y="119086"/>
                  </a:lnTo>
                  <a:lnTo>
                    <a:pt x="273844" y="109561"/>
                  </a:lnTo>
                  <a:lnTo>
                    <a:pt x="259556" y="76224"/>
                  </a:lnTo>
                  <a:lnTo>
                    <a:pt x="259556" y="38124"/>
                  </a:lnTo>
                  <a:lnTo>
                    <a:pt x="219089" y="0"/>
                  </a:lnTo>
                  <a:lnTo>
                    <a:pt x="0" y="92893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02B34538-8542-D9BA-EDB5-91BC348B6A90}"/>
                </a:ext>
              </a:extLst>
            </p:cNvPr>
            <p:cNvSpPr/>
            <p:nvPr/>
          </p:nvSpPr>
          <p:spPr>
            <a:xfrm>
              <a:off x="7579585" y="2450786"/>
              <a:ext cx="199218" cy="415637"/>
            </a:xfrm>
            <a:custGeom>
              <a:avLst/>
              <a:gdLst>
                <a:gd name="connsiteX0" fmla="*/ 21431 w 219075"/>
                <a:gd name="connsiteY0" fmla="*/ 0 h 457200"/>
                <a:gd name="connsiteX1" fmla="*/ 7144 w 219075"/>
                <a:gd name="connsiteY1" fmla="*/ 64294 h 457200"/>
                <a:gd name="connsiteX2" fmla="*/ 0 w 219075"/>
                <a:gd name="connsiteY2" fmla="*/ 97631 h 457200"/>
                <a:gd name="connsiteX3" fmla="*/ 14288 w 219075"/>
                <a:gd name="connsiteY3" fmla="*/ 138113 h 457200"/>
                <a:gd name="connsiteX4" fmla="*/ 16669 w 219075"/>
                <a:gd name="connsiteY4" fmla="*/ 176213 h 457200"/>
                <a:gd name="connsiteX5" fmla="*/ 45244 w 219075"/>
                <a:gd name="connsiteY5" fmla="*/ 185738 h 457200"/>
                <a:gd name="connsiteX6" fmla="*/ 88106 w 219075"/>
                <a:gd name="connsiteY6" fmla="*/ 200025 h 457200"/>
                <a:gd name="connsiteX7" fmla="*/ 90488 w 219075"/>
                <a:gd name="connsiteY7" fmla="*/ 242888 h 457200"/>
                <a:gd name="connsiteX8" fmla="*/ 52388 w 219075"/>
                <a:gd name="connsiteY8" fmla="*/ 302419 h 457200"/>
                <a:gd name="connsiteX9" fmla="*/ 30956 w 219075"/>
                <a:gd name="connsiteY9" fmla="*/ 350044 h 457200"/>
                <a:gd name="connsiteX10" fmla="*/ 42863 w 219075"/>
                <a:gd name="connsiteY10" fmla="*/ 383381 h 457200"/>
                <a:gd name="connsiteX11" fmla="*/ 83344 w 219075"/>
                <a:gd name="connsiteY11" fmla="*/ 400050 h 457200"/>
                <a:gd name="connsiteX12" fmla="*/ 126206 w 219075"/>
                <a:gd name="connsiteY12" fmla="*/ 407194 h 457200"/>
                <a:gd name="connsiteX13" fmla="*/ 130969 w 219075"/>
                <a:gd name="connsiteY13" fmla="*/ 435769 h 457200"/>
                <a:gd name="connsiteX14" fmla="*/ 150019 w 219075"/>
                <a:gd name="connsiteY14" fmla="*/ 457200 h 457200"/>
                <a:gd name="connsiteX15" fmla="*/ 161925 w 219075"/>
                <a:gd name="connsiteY15" fmla="*/ 438150 h 457200"/>
                <a:gd name="connsiteX16" fmla="*/ 166688 w 219075"/>
                <a:gd name="connsiteY16" fmla="*/ 397669 h 457200"/>
                <a:gd name="connsiteX17" fmla="*/ 171450 w 219075"/>
                <a:gd name="connsiteY17" fmla="*/ 383381 h 457200"/>
                <a:gd name="connsiteX18" fmla="*/ 183356 w 219075"/>
                <a:gd name="connsiteY18" fmla="*/ 354806 h 457200"/>
                <a:gd name="connsiteX19" fmla="*/ 185738 w 219075"/>
                <a:gd name="connsiteY19" fmla="*/ 311944 h 457200"/>
                <a:gd name="connsiteX20" fmla="*/ 202406 w 219075"/>
                <a:gd name="connsiteY20" fmla="*/ 283369 h 457200"/>
                <a:gd name="connsiteX21" fmla="*/ 200025 w 219075"/>
                <a:gd name="connsiteY21" fmla="*/ 264319 h 457200"/>
                <a:gd name="connsiteX22" fmla="*/ 216694 w 219075"/>
                <a:gd name="connsiteY22" fmla="*/ 207169 h 457200"/>
                <a:gd name="connsiteX23" fmla="*/ 219075 w 219075"/>
                <a:gd name="connsiteY23" fmla="*/ 169069 h 457200"/>
                <a:gd name="connsiteX24" fmla="*/ 192881 w 219075"/>
                <a:gd name="connsiteY24" fmla="*/ 145256 h 457200"/>
                <a:gd name="connsiteX25" fmla="*/ 171450 w 219075"/>
                <a:gd name="connsiteY25" fmla="*/ 147638 h 457200"/>
                <a:gd name="connsiteX26" fmla="*/ 166688 w 219075"/>
                <a:gd name="connsiteY26" fmla="*/ 138113 h 457200"/>
                <a:gd name="connsiteX27" fmla="*/ 159544 w 219075"/>
                <a:gd name="connsiteY27" fmla="*/ 119063 h 457200"/>
                <a:gd name="connsiteX28" fmla="*/ 171450 w 219075"/>
                <a:gd name="connsiteY28" fmla="*/ 73819 h 457200"/>
                <a:gd name="connsiteX29" fmla="*/ 192881 w 219075"/>
                <a:gd name="connsiteY29" fmla="*/ 38100 h 457200"/>
                <a:gd name="connsiteX30" fmla="*/ 164306 w 219075"/>
                <a:gd name="connsiteY30" fmla="*/ 16669 h 457200"/>
                <a:gd name="connsiteX31" fmla="*/ 111919 w 219075"/>
                <a:gd name="connsiteY31" fmla="*/ 21431 h 457200"/>
                <a:gd name="connsiteX32" fmla="*/ 21431 w 219075"/>
                <a:gd name="connsiteY32" fmla="*/ 0 h 457200"/>
                <a:gd name="connsiteX0" fmla="*/ 11906 w 219075"/>
                <a:gd name="connsiteY0" fmla="*/ 0 h 457200"/>
                <a:gd name="connsiteX1" fmla="*/ 7144 w 219075"/>
                <a:gd name="connsiteY1" fmla="*/ 64294 h 457200"/>
                <a:gd name="connsiteX2" fmla="*/ 0 w 219075"/>
                <a:gd name="connsiteY2" fmla="*/ 97631 h 457200"/>
                <a:gd name="connsiteX3" fmla="*/ 14288 w 219075"/>
                <a:gd name="connsiteY3" fmla="*/ 138113 h 457200"/>
                <a:gd name="connsiteX4" fmla="*/ 16669 w 219075"/>
                <a:gd name="connsiteY4" fmla="*/ 176213 h 457200"/>
                <a:gd name="connsiteX5" fmla="*/ 45244 w 219075"/>
                <a:gd name="connsiteY5" fmla="*/ 185738 h 457200"/>
                <a:gd name="connsiteX6" fmla="*/ 88106 w 219075"/>
                <a:gd name="connsiteY6" fmla="*/ 200025 h 457200"/>
                <a:gd name="connsiteX7" fmla="*/ 90488 w 219075"/>
                <a:gd name="connsiteY7" fmla="*/ 242888 h 457200"/>
                <a:gd name="connsiteX8" fmla="*/ 52388 w 219075"/>
                <a:gd name="connsiteY8" fmla="*/ 302419 h 457200"/>
                <a:gd name="connsiteX9" fmla="*/ 30956 w 219075"/>
                <a:gd name="connsiteY9" fmla="*/ 350044 h 457200"/>
                <a:gd name="connsiteX10" fmla="*/ 42863 w 219075"/>
                <a:gd name="connsiteY10" fmla="*/ 383381 h 457200"/>
                <a:gd name="connsiteX11" fmla="*/ 83344 w 219075"/>
                <a:gd name="connsiteY11" fmla="*/ 400050 h 457200"/>
                <a:gd name="connsiteX12" fmla="*/ 126206 w 219075"/>
                <a:gd name="connsiteY12" fmla="*/ 407194 h 457200"/>
                <a:gd name="connsiteX13" fmla="*/ 130969 w 219075"/>
                <a:gd name="connsiteY13" fmla="*/ 435769 h 457200"/>
                <a:gd name="connsiteX14" fmla="*/ 150019 w 219075"/>
                <a:gd name="connsiteY14" fmla="*/ 457200 h 457200"/>
                <a:gd name="connsiteX15" fmla="*/ 161925 w 219075"/>
                <a:gd name="connsiteY15" fmla="*/ 438150 h 457200"/>
                <a:gd name="connsiteX16" fmla="*/ 166688 w 219075"/>
                <a:gd name="connsiteY16" fmla="*/ 397669 h 457200"/>
                <a:gd name="connsiteX17" fmla="*/ 171450 w 219075"/>
                <a:gd name="connsiteY17" fmla="*/ 383381 h 457200"/>
                <a:gd name="connsiteX18" fmla="*/ 183356 w 219075"/>
                <a:gd name="connsiteY18" fmla="*/ 354806 h 457200"/>
                <a:gd name="connsiteX19" fmla="*/ 185738 w 219075"/>
                <a:gd name="connsiteY19" fmla="*/ 311944 h 457200"/>
                <a:gd name="connsiteX20" fmla="*/ 202406 w 219075"/>
                <a:gd name="connsiteY20" fmla="*/ 283369 h 457200"/>
                <a:gd name="connsiteX21" fmla="*/ 200025 w 219075"/>
                <a:gd name="connsiteY21" fmla="*/ 264319 h 457200"/>
                <a:gd name="connsiteX22" fmla="*/ 216694 w 219075"/>
                <a:gd name="connsiteY22" fmla="*/ 207169 h 457200"/>
                <a:gd name="connsiteX23" fmla="*/ 219075 w 219075"/>
                <a:gd name="connsiteY23" fmla="*/ 169069 h 457200"/>
                <a:gd name="connsiteX24" fmla="*/ 192881 w 219075"/>
                <a:gd name="connsiteY24" fmla="*/ 145256 h 457200"/>
                <a:gd name="connsiteX25" fmla="*/ 171450 w 219075"/>
                <a:gd name="connsiteY25" fmla="*/ 147638 h 457200"/>
                <a:gd name="connsiteX26" fmla="*/ 166688 w 219075"/>
                <a:gd name="connsiteY26" fmla="*/ 138113 h 457200"/>
                <a:gd name="connsiteX27" fmla="*/ 159544 w 219075"/>
                <a:gd name="connsiteY27" fmla="*/ 119063 h 457200"/>
                <a:gd name="connsiteX28" fmla="*/ 171450 w 219075"/>
                <a:gd name="connsiteY28" fmla="*/ 73819 h 457200"/>
                <a:gd name="connsiteX29" fmla="*/ 192881 w 219075"/>
                <a:gd name="connsiteY29" fmla="*/ 38100 h 457200"/>
                <a:gd name="connsiteX30" fmla="*/ 164306 w 219075"/>
                <a:gd name="connsiteY30" fmla="*/ 16669 h 457200"/>
                <a:gd name="connsiteX31" fmla="*/ 111919 w 219075"/>
                <a:gd name="connsiteY31" fmla="*/ 21431 h 457200"/>
                <a:gd name="connsiteX32" fmla="*/ 11906 w 219075"/>
                <a:gd name="connsiteY32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19075" h="457200">
                  <a:moveTo>
                    <a:pt x="11906" y="0"/>
                  </a:moveTo>
                  <a:lnTo>
                    <a:pt x="7144" y="64294"/>
                  </a:lnTo>
                  <a:lnTo>
                    <a:pt x="0" y="97631"/>
                  </a:lnTo>
                  <a:lnTo>
                    <a:pt x="14288" y="138113"/>
                  </a:lnTo>
                  <a:lnTo>
                    <a:pt x="16669" y="176213"/>
                  </a:lnTo>
                  <a:lnTo>
                    <a:pt x="45244" y="185738"/>
                  </a:lnTo>
                  <a:lnTo>
                    <a:pt x="88106" y="200025"/>
                  </a:lnTo>
                  <a:lnTo>
                    <a:pt x="90488" y="242888"/>
                  </a:lnTo>
                  <a:lnTo>
                    <a:pt x="52388" y="302419"/>
                  </a:lnTo>
                  <a:lnTo>
                    <a:pt x="30956" y="350044"/>
                  </a:lnTo>
                  <a:lnTo>
                    <a:pt x="42863" y="383381"/>
                  </a:lnTo>
                  <a:lnTo>
                    <a:pt x="83344" y="400050"/>
                  </a:lnTo>
                  <a:lnTo>
                    <a:pt x="126206" y="407194"/>
                  </a:lnTo>
                  <a:lnTo>
                    <a:pt x="130969" y="435769"/>
                  </a:lnTo>
                  <a:lnTo>
                    <a:pt x="150019" y="457200"/>
                  </a:lnTo>
                  <a:lnTo>
                    <a:pt x="161925" y="438150"/>
                  </a:lnTo>
                  <a:lnTo>
                    <a:pt x="166688" y="397669"/>
                  </a:lnTo>
                  <a:lnTo>
                    <a:pt x="171450" y="383381"/>
                  </a:lnTo>
                  <a:lnTo>
                    <a:pt x="183356" y="354806"/>
                  </a:lnTo>
                  <a:lnTo>
                    <a:pt x="185738" y="311944"/>
                  </a:lnTo>
                  <a:lnTo>
                    <a:pt x="202406" y="283369"/>
                  </a:lnTo>
                  <a:lnTo>
                    <a:pt x="200025" y="264319"/>
                  </a:lnTo>
                  <a:lnTo>
                    <a:pt x="216694" y="207169"/>
                  </a:lnTo>
                  <a:lnTo>
                    <a:pt x="219075" y="169069"/>
                  </a:lnTo>
                  <a:lnTo>
                    <a:pt x="192881" y="145256"/>
                  </a:lnTo>
                  <a:lnTo>
                    <a:pt x="171450" y="147638"/>
                  </a:lnTo>
                  <a:lnTo>
                    <a:pt x="166688" y="138113"/>
                  </a:lnTo>
                  <a:lnTo>
                    <a:pt x="159544" y="119063"/>
                  </a:lnTo>
                  <a:lnTo>
                    <a:pt x="171450" y="73819"/>
                  </a:lnTo>
                  <a:lnTo>
                    <a:pt x="192881" y="38100"/>
                  </a:lnTo>
                  <a:lnTo>
                    <a:pt x="164306" y="16669"/>
                  </a:lnTo>
                  <a:lnTo>
                    <a:pt x="111919" y="21431"/>
                  </a:lnTo>
                  <a:lnTo>
                    <a:pt x="11906" y="0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DB2F993-DEBA-9843-5301-DD3B6563A5A4}"/>
                </a:ext>
              </a:extLst>
            </p:cNvPr>
            <p:cNvSpPr/>
            <p:nvPr/>
          </p:nvSpPr>
          <p:spPr>
            <a:xfrm>
              <a:off x="7569480" y="2763957"/>
              <a:ext cx="140030" cy="228023"/>
            </a:xfrm>
            <a:custGeom>
              <a:avLst/>
              <a:gdLst>
                <a:gd name="connsiteX0" fmla="*/ 0 w 154781"/>
                <a:gd name="connsiteY0" fmla="*/ 0 h 235744"/>
                <a:gd name="connsiteX1" fmla="*/ 30956 w 154781"/>
                <a:gd name="connsiteY1" fmla="*/ 66675 h 235744"/>
                <a:gd name="connsiteX2" fmla="*/ 28575 w 154781"/>
                <a:gd name="connsiteY2" fmla="*/ 85725 h 235744"/>
                <a:gd name="connsiteX3" fmla="*/ 52387 w 154781"/>
                <a:gd name="connsiteY3" fmla="*/ 126206 h 235744"/>
                <a:gd name="connsiteX4" fmla="*/ 47625 w 154781"/>
                <a:gd name="connsiteY4" fmla="*/ 142875 h 235744"/>
                <a:gd name="connsiteX5" fmla="*/ 66675 w 154781"/>
                <a:gd name="connsiteY5" fmla="*/ 183356 h 235744"/>
                <a:gd name="connsiteX6" fmla="*/ 69056 w 154781"/>
                <a:gd name="connsiteY6" fmla="*/ 207169 h 235744"/>
                <a:gd name="connsiteX7" fmla="*/ 78581 w 154781"/>
                <a:gd name="connsiteY7" fmla="*/ 235744 h 235744"/>
                <a:gd name="connsiteX8" fmla="*/ 92869 w 154781"/>
                <a:gd name="connsiteY8" fmla="*/ 221456 h 235744"/>
                <a:gd name="connsiteX9" fmla="*/ 114300 w 154781"/>
                <a:gd name="connsiteY9" fmla="*/ 214312 h 235744"/>
                <a:gd name="connsiteX10" fmla="*/ 114300 w 154781"/>
                <a:gd name="connsiteY10" fmla="*/ 214312 h 235744"/>
                <a:gd name="connsiteX11" fmla="*/ 152400 w 154781"/>
                <a:gd name="connsiteY11" fmla="*/ 195262 h 235744"/>
                <a:gd name="connsiteX12" fmla="*/ 154781 w 154781"/>
                <a:gd name="connsiteY12" fmla="*/ 159544 h 235744"/>
                <a:gd name="connsiteX13" fmla="*/ 147637 w 154781"/>
                <a:gd name="connsiteY13" fmla="*/ 135731 h 235744"/>
                <a:gd name="connsiteX14" fmla="*/ 128587 w 154781"/>
                <a:gd name="connsiteY14" fmla="*/ 119062 h 235744"/>
                <a:gd name="connsiteX15" fmla="*/ 121444 w 154781"/>
                <a:gd name="connsiteY15" fmla="*/ 126206 h 235744"/>
                <a:gd name="connsiteX16" fmla="*/ 102394 w 154781"/>
                <a:gd name="connsiteY16" fmla="*/ 116681 h 235744"/>
                <a:gd name="connsiteX17" fmla="*/ 83344 w 154781"/>
                <a:gd name="connsiteY17" fmla="*/ 95250 h 235744"/>
                <a:gd name="connsiteX18" fmla="*/ 71437 w 154781"/>
                <a:gd name="connsiteY18" fmla="*/ 76200 h 235744"/>
                <a:gd name="connsiteX19" fmla="*/ 45244 w 154781"/>
                <a:gd name="connsiteY19" fmla="*/ 33337 h 235744"/>
                <a:gd name="connsiteX20" fmla="*/ 0 w 154781"/>
                <a:gd name="connsiteY20" fmla="*/ 0 h 235744"/>
                <a:gd name="connsiteX0" fmla="*/ 0 w 154781"/>
                <a:gd name="connsiteY0" fmla="*/ 14288 h 250032"/>
                <a:gd name="connsiteX1" fmla="*/ 30956 w 154781"/>
                <a:gd name="connsiteY1" fmla="*/ 80963 h 250032"/>
                <a:gd name="connsiteX2" fmla="*/ 28575 w 154781"/>
                <a:gd name="connsiteY2" fmla="*/ 100013 h 250032"/>
                <a:gd name="connsiteX3" fmla="*/ 52387 w 154781"/>
                <a:gd name="connsiteY3" fmla="*/ 140494 h 250032"/>
                <a:gd name="connsiteX4" fmla="*/ 47625 w 154781"/>
                <a:gd name="connsiteY4" fmla="*/ 157163 h 250032"/>
                <a:gd name="connsiteX5" fmla="*/ 66675 w 154781"/>
                <a:gd name="connsiteY5" fmla="*/ 197644 h 250032"/>
                <a:gd name="connsiteX6" fmla="*/ 69056 w 154781"/>
                <a:gd name="connsiteY6" fmla="*/ 221457 h 250032"/>
                <a:gd name="connsiteX7" fmla="*/ 78581 w 154781"/>
                <a:gd name="connsiteY7" fmla="*/ 250032 h 250032"/>
                <a:gd name="connsiteX8" fmla="*/ 92869 w 154781"/>
                <a:gd name="connsiteY8" fmla="*/ 235744 h 250032"/>
                <a:gd name="connsiteX9" fmla="*/ 114300 w 154781"/>
                <a:gd name="connsiteY9" fmla="*/ 228600 h 250032"/>
                <a:gd name="connsiteX10" fmla="*/ 114300 w 154781"/>
                <a:gd name="connsiteY10" fmla="*/ 228600 h 250032"/>
                <a:gd name="connsiteX11" fmla="*/ 152400 w 154781"/>
                <a:gd name="connsiteY11" fmla="*/ 209550 h 250032"/>
                <a:gd name="connsiteX12" fmla="*/ 154781 w 154781"/>
                <a:gd name="connsiteY12" fmla="*/ 173832 h 250032"/>
                <a:gd name="connsiteX13" fmla="*/ 147637 w 154781"/>
                <a:gd name="connsiteY13" fmla="*/ 150019 h 250032"/>
                <a:gd name="connsiteX14" fmla="*/ 128587 w 154781"/>
                <a:gd name="connsiteY14" fmla="*/ 133350 h 250032"/>
                <a:gd name="connsiteX15" fmla="*/ 121444 w 154781"/>
                <a:gd name="connsiteY15" fmla="*/ 140494 h 250032"/>
                <a:gd name="connsiteX16" fmla="*/ 102394 w 154781"/>
                <a:gd name="connsiteY16" fmla="*/ 130969 h 250032"/>
                <a:gd name="connsiteX17" fmla="*/ 83344 w 154781"/>
                <a:gd name="connsiteY17" fmla="*/ 109538 h 250032"/>
                <a:gd name="connsiteX18" fmla="*/ 71437 w 154781"/>
                <a:gd name="connsiteY18" fmla="*/ 90488 h 250032"/>
                <a:gd name="connsiteX19" fmla="*/ 30957 w 154781"/>
                <a:gd name="connsiteY19" fmla="*/ 0 h 250032"/>
                <a:gd name="connsiteX20" fmla="*/ 0 w 154781"/>
                <a:gd name="connsiteY20" fmla="*/ 14288 h 250032"/>
                <a:gd name="connsiteX0" fmla="*/ 0 w 154793"/>
                <a:gd name="connsiteY0" fmla="*/ 14288 h 250032"/>
                <a:gd name="connsiteX1" fmla="*/ 30956 w 154793"/>
                <a:gd name="connsiteY1" fmla="*/ 80963 h 250032"/>
                <a:gd name="connsiteX2" fmla="*/ 28575 w 154793"/>
                <a:gd name="connsiteY2" fmla="*/ 100013 h 250032"/>
                <a:gd name="connsiteX3" fmla="*/ 52387 w 154793"/>
                <a:gd name="connsiteY3" fmla="*/ 140494 h 250032"/>
                <a:gd name="connsiteX4" fmla="*/ 47625 w 154793"/>
                <a:gd name="connsiteY4" fmla="*/ 157163 h 250032"/>
                <a:gd name="connsiteX5" fmla="*/ 66675 w 154793"/>
                <a:gd name="connsiteY5" fmla="*/ 197644 h 250032"/>
                <a:gd name="connsiteX6" fmla="*/ 69056 w 154793"/>
                <a:gd name="connsiteY6" fmla="*/ 221457 h 250032"/>
                <a:gd name="connsiteX7" fmla="*/ 78581 w 154793"/>
                <a:gd name="connsiteY7" fmla="*/ 250032 h 250032"/>
                <a:gd name="connsiteX8" fmla="*/ 92869 w 154793"/>
                <a:gd name="connsiteY8" fmla="*/ 235744 h 250032"/>
                <a:gd name="connsiteX9" fmla="*/ 114300 w 154793"/>
                <a:gd name="connsiteY9" fmla="*/ 228600 h 250032"/>
                <a:gd name="connsiteX10" fmla="*/ 114300 w 154793"/>
                <a:gd name="connsiteY10" fmla="*/ 228600 h 250032"/>
                <a:gd name="connsiteX11" fmla="*/ 154793 w 154793"/>
                <a:gd name="connsiteY11" fmla="*/ 230914 h 250032"/>
                <a:gd name="connsiteX12" fmla="*/ 154781 w 154793"/>
                <a:gd name="connsiteY12" fmla="*/ 173832 h 250032"/>
                <a:gd name="connsiteX13" fmla="*/ 147637 w 154793"/>
                <a:gd name="connsiteY13" fmla="*/ 150019 h 250032"/>
                <a:gd name="connsiteX14" fmla="*/ 128587 w 154793"/>
                <a:gd name="connsiteY14" fmla="*/ 133350 h 250032"/>
                <a:gd name="connsiteX15" fmla="*/ 121444 w 154793"/>
                <a:gd name="connsiteY15" fmla="*/ 140494 h 250032"/>
                <a:gd name="connsiteX16" fmla="*/ 102394 w 154793"/>
                <a:gd name="connsiteY16" fmla="*/ 130969 h 250032"/>
                <a:gd name="connsiteX17" fmla="*/ 83344 w 154793"/>
                <a:gd name="connsiteY17" fmla="*/ 109538 h 250032"/>
                <a:gd name="connsiteX18" fmla="*/ 71437 w 154793"/>
                <a:gd name="connsiteY18" fmla="*/ 90488 h 250032"/>
                <a:gd name="connsiteX19" fmla="*/ 30957 w 154793"/>
                <a:gd name="connsiteY19" fmla="*/ 0 h 250032"/>
                <a:gd name="connsiteX20" fmla="*/ 0 w 154793"/>
                <a:gd name="connsiteY20" fmla="*/ 14288 h 250032"/>
                <a:gd name="connsiteX0" fmla="*/ 0 w 154793"/>
                <a:gd name="connsiteY0" fmla="*/ 14288 h 250032"/>
                <a:gd name="connsiteX1" fmla="*/ 30956 w 154793"/>
                <a:gd name="connsiteY1" fmla="*/ 80963 h 250032"/>
                <a:gd name="connsiteX2" fmla="*/ 28575 w 154793"/>
                <a:gd name="connsiteY2" fmla="*/ 100013 h 250032"/>
                <a:gd name="connsiteX3" fmla="*/ 52387 w 154793"/>
                <a:gd name="connsiteY3" fmla="*/ 140494 h 250032"/>
                <a:gd name="connsiteX4" fmla="*/ 47625 w 154793"/>
                <a:gd name="connsiteY4" fmla="*/ 157163 h 250032"/>
                <a:gd name="connsiteX5" fmla="*/ 66675 w 154793"/>
                <a:gd name="connsiteY5" fmla="*/ 197644 h 250032"/>
                <a:gd name="connsiteX6" fmla="*/ 69056 w 154793"/>
                <a:gd name="connsiteY6" fmla="*/ 221457 h 250032"/>
                <a:gd name="connsiteX7" fmla="*/ 78581 w 154793"/>
                <a:gd name="connsiteY7" fmla="*/ 250032 h 250032"/>
                <a:gd name="connsiteX8" fmla="*/ 92869 w 154793"/>
                <a:gd name="connsiteY8" fmla="*/ 235744 h 250032"/>
                <a:gd name="connsiteX9" fmla="*/ 114300 w 154793"/>
                <a:gd name="connsiteY9" fmla="*/ 228600 h 250032"/>
                <a:gd name="connsiteX10" fmla="*/ 116694 w 154793"/>
                <a:gd name="connsiteY10" fmla="*/ 242843 h 250032"/>
                <a:gd name="connsiteX11" fmla="*/ 154793 w 154793"/>
                <a:gd name="connsiteY11" fmla="*/ 230914 h 250032"/>
                <a:gd name="connsiteX12" fmla="*/ 154781 w 154793"/>
                <a:gd name="connsiteY12" fmla="*/ 173832 h 250032"/>
                <a:gd name="connsiteX13" fmla="*/ 147637 w 154793"/>
                <a:gd name="connsiteY13" fmla="*/ 150019 h 250032"/>
                <a:gd name="connsiteX14" fmla="*/ 128587 w 154793"/>
                <a:gd name="connsiteY14" fmla="*/ 133350 h 250032"/>
                <a:gd name="connsiteX15" fmla="*/ 121444 w 154793"/>
                <a:gd name="connsiteY15" fmla="*/ 140494 h 250032"/>
                <a:gd name="connsiteX16" fmla="*/ 102394 w 154793"/>
                <a:gd name="connsiteY16" fmla="*/ 130969 h 250032"/>
                <a:gd name="connsiteX17" fmla="*/ 83344 w 154793"/>
                <a:gd name="connsiteY17" fmla="*/ 109538 h 250032"/>
                <a:gd name="connsiteX18" fmla="*/ 71437 w 154793"/>
                <a:gd name="connsiteY18" fmla="*/ 90488 h 250032"/>
                <a:gd name="connsiteX19" fmla="*/ 30957 w 154793"/>
                <a:gd name="connsiteY19" fmla="*/ 0 h 250032"/>
                <a:gd name="connsiteX20" fmla="*/ 0 w 154793"/>
                <a:gd name="connsiteY20" fmla="*/ 14288 h 250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4793" h="250032">
                  <a:moveTo>
                    <a:pt x="0" y="14288"/>
                  </a:moveTo>
                  <a:lnTo>
                    <a:pt x="30956" y="80963"/>
                  </a:lnTo>
                  <a:lnTo>
                    <a:pt x="28575" y="100013"/>
                  </a:lnTo>
                  <a:lnTo>
                    <a:pt x="52387" y="140494"/>
                  </a:lnTo>
                  <a:lnTo>
                    <a:pt x="47625" y="157163"/>
                  </a:lnTo>
                  <a:lnTo>
                    <a:pt x="66675" y="197644"/>
                  </a:lnTo>
                  <a:lnTo>
                    <a:pt x="69056" y="221457"/>
                  </a:lnTo>
                  <a:lnTo>
                    <a:pt x="78581" y="250032"/>
                  </a:lnTo>
                  <a:lnTo>
                    <a:pt x="92869" y="235744"/>
                  </a:lnTo>
                  <a:lnTo>
                    <a:pt x="114300" y="228600"/>
                  </a:lnTo>
                  <a:lnTo>
                    <a:pt x="116694" y="242843"/>
                  </a:lnTo>
                  <a:lnTo>
                    <a:pt x="154793" y="230914"/>
                  </a:lnTo>
                  <a:cubicBezTo>
                    <a:pt x="154789" y="211887"/>
                    <a:pt x="154785" y="192859"/>
                    <a:pt x="154781" y="173832"/>
                  </a:cubicBezTo>
                  <a:lnTo>
                    <a:pt x="147637" y="150019"/>
                  </a:lnTo>
                  <a:lnTo>
                    <a:pt x="128587" y="133350"/>
                  </a:lnTo>
                  <a:lnTo>
                    <a:pt x="121444" y="140494"/>
                  </a:lnTo>
                  <a:lnTo>
                    <a:pt x="102394" y="130969"/>
                  </a:lnTo>
                  <a:lnTo>
                    <a:pt x="83344" y="109538"/>
                  </a:lnTo>
                  <a:lnTo>
                    <a:pt x="71437" y="90488"/>
                  </a:lnTo>
                  <a:lnTo>
                    <a:pt x="30957" y="0"/>
                  </a:lnTo>
                  <a:lnTo>
                    <a:pt x="0" y="14288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 dirty="0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822B32C8-ECB2-94E8-6116-4C37C7C61A72}"/>
                </a:ext>
              </a:extLst>
            </p:cNvPr>
            <p:cNvSpPr/>
            <p:nvPr/>
          </p:nvSpPr>
          <p:spPr>
            <a:xfrm>
              <a:off x="6730742" y="2804367"/>
              <a:ext cx="604873" cy="660978"/>
            </a:xfrm>
            <a:custGeom>
              <a:avLst/>
              <a:gdLst>
                <a:gd name="connsiteX0" fmla="*/ 190500 w 664369"/>
                <a:gd name="connsiteY0" fmla="*/ 0 h 704850"/>
                <a:gd name="connsiteX1" fmla="*/ 195263 w 664369"/>
                <a:gd name="connsiteY1" fmla="*/ 73819 h 704850"/>
                <a:gd name="connsiteX2" fmla="*/ 195263 w 664369"/>
                <a:gd name="connsiteY2" fmla="*/ 178594 h 704850"/>
                <a:gd name="connsiteX3" fmla="*/ 147638 w 664369"/>
                <a:gd name="connsiteY3" fmla="*/ 264319 h 704850"/>
                <a:gd name="connsiteX4" fmla="*/ 111919 w 664369"/>
                <a:gd name="connsiteY4" fmla="*/ 285750 h 704850"/>
                <a:gd name="connsiteX5" fmla="*/ 92869 w 664369"/>
                <a:gd name="connsiteY5" fmla="*/ 297657 h 704850"/>
                <a:gd name="connsiteX6" fmla="*/ 90488 w 664369"/>
                <a:gd name="connsiteY6" fmla="*/ 326232 h 704850"/>
                <a:gd name="connsiteX7" fmla="*/ 102394 w 664369"/>
                <a:gd name="connsiteY7" fmla="*/ 330994 h 704850"/>
                <a:gd name="connsiteX8" fmla="*/ 100013 w 664369"/>
                <a:gd name="connsiteY8" fmla="*/ 354807 h 704850"/>
                <a:gd name="connsiteX9" fmla="*/ 104775 w 664369"/>
                <a:gd name="connsiteY9" fmla="*/ 369094 h 704850"/>
                <a:gd name="connsiteX10" fmla="*/ 83344 w 664369"/>
                <a:gd name="connsiteY10" fmla="*/ 388144 h 704850"/>
                <a:gd name="connsiteX11" fmla="*/ 80963 w 664369"/>
                <a:gd name="connsiteY11" fmla="*/ 392907 h 704850"/>
                <a:gd name="connsiteX12" fmla="*/ 69056 w 664369"/>
                <a:gd name="connsiteY12" fmla="*/ 369094 h 704850"/>
                <a:gd name="connsiteX13" fmla="*/ 45244 w 664369"/>
                <a:gd name="connsiteY13" fmla="*/ 381000 h 704850"/>
                <a:gd name="connsiteX14" fmla="*/ 45244 w 664369"/>
                <a:gd name="connsiteY14" fmla="*/ 421482 h 704850"/>
                <a:gd name="connsiteX15" fmla="*/ 52388 w 664369"/>
                <a:gd name="connsiteY15" fmla="*/ 438150 h 704850"/>
                <a:gd name="connsiteX16" fmla="*/ 0 w 664369"/>
                <a:gd name="connsiteY16" fmla="*/ 502444 h 704850"/>
                <a:gd name="connsiteX17" fmla="*/ 33338 w 664369"/>
                <a:gd name="connsiteY17" fmla="*/ 607219 h 704850"/>
                <a:gd name="connsiteX18" fmla="*/ 88106 w 664369"/>
                <a:gd name="connsiteY18" fmla="*/ 642938 h 704850"/>
                <a:gd name="connsiteX19" fmla="*/ 104775 w 664369"/>
                <a:gd name="connsiteY19" fmla="*/ 638175 h 704850"/>
                <a:gd name="connsiteX20" fmla="*/ 152400 w 664369"/>
                <a:gd name="connsiteY20" fmla="*/ 685800 h 704850"/>
                <a:gd name="connsiteX21" fmla="*/ 169069 w 664369"/>
                <a:gd name="connsiteY21" fmla="*/ 685800 h 704850"/>
                <a:gd name="connsiteX22" fmla="*/ 214313 w 664369"/>
                <a:gd name="connsiteY22" fmla="*/ 704850 h 704850"/>
                <a:gd name="connsiteX23" fmla="*/ 230981 w 664369"/>
                <a:gd name="connsiteY23" fmla="*/ 666750 h 704850"/>
                <a:gd name="connsiteX24" fmla="*/ 264319 w 664369"/>
                <a:gd name="connsiteY24" fmla="*/ 647700 h 704850"/>
                <a:gd name="connsiteX25" fmla="*/ 285750 w 664369"/>
                <a:gd name="connsiteY25" fmla="*/ 645319 h 704850"/>
                <a:gd name="connsiteX26" fmla="*/ 352425 w 664369"/>
                <a:gd name="connsiteY26" fmla="*/ 604838 h 704850"/>
                <a:gd name="connsiteX27" fmla="*/ 369094 w 664369"/>
                <a:gd name="connsiteY27" fmla="*/ 597694 h 704850"/>
                <a:gd name="connsiteX28" fmla="*/ 366713 w 664369"/>
                <a:gd name="connsiteY28" fmla="*/ 559594 h 704850"/>
                <a:gd name="connsiteX29" fmla="*/ 369094 w 664369"/>
                <a:gd name="connsiteY29" fmla="*/ 528638 h 704850"/>
                <a:gd name="connsiteX30" fmla="*/ 373856 w 664369"/>
                <a:gd name="connsiteY30" fmla="*/ 497682 h 704850"/>
                <a:gd name="connsiteX31" fmla="*/ 381000 w 664369"/>
                <a:gd name="connsiteY31" fmla="*/ 473869 h 704850"/>
                <a:gd name="connsiteX32" fmla="*/ 407194 w 664369"/>
                <a:gd name="connsiteY32" fmla="*/ 435769 h 704850"/>
                <a:gd name="connsiteX33" fmla="*/ 428625 w 664369"/>
                <a:gd name="connsiteY33" fmla="*/ 385763 h 704850"/>
                <a:gd name="connsiteX34" fmla="*/ 428625 w 664369"/>
                <a:gd name="connsiteY34" fmla="*/ 385763 h 704850"/>
                <a:gd name="connsiteX35" fmla="*/ 476250 w 664369"/>
                <a:gd name="connsiteY35" fmla="*/ 354807 h 704850"/>
                <a:gd name="connsiteX36" fmla="*/ 502444 w 664369"/>
                <a:gd name="connsiteY36" fmla="*/ 330994 h 704850"/>
                <a:gd name="connsiteX37" fmla="*/ 507206 w 664369"/>
                <a:gd name="connsiteY37" fmla="*/ 292894 h 704850"/>
                <a:gd name="connsiteX38" fmla="*/ 573881 w 664369"/>
                <a:gd name="connsiteY38" fmla="*/ 188119 h 704850"/>
                <a:gd name="connsiteX39" fmla="*/ 571500 w 664369"/>
                <a:gd name="connsiteY39" fmla="*/ 169069 h 704850"/>
                <a:gd name="connsiteX40" fmla="*/ 573881 w 664369"/>
                <a:gd name="connsiteY40" fmla="*/ 159544 h 704850"/>
                <a:gd name="connsiteX41" fmla="*/ 614363 w 664369"/>
                <a:gd name="connsiteY41" fmla="*/ 150019 h 704850"/>
                <a:gd name="connsiteX42" fmla="*/ 628650 w 664369"/>
                <a:gd name="connsiteY42" fmla="*/ 159544 h 704850"/>
                <a:gd name="connsiteX43" fmla="*/ 647700 w 664369"/>
                <a:gd name="connsiteY43" fmla="*/ 161925 h 704850"/>
                <a:gd name="connsiteX44" fmla="*/ 659606 w 664369"/>
                <a:gd name="connsiteY44" fmla="*/ 133350 h 704850"/>
                <a:gd name="connsiteX45" fmla="*/ 664369 w 664369"/>
                <a:gd name="connsiteY45" fmla="*/ 119063 h 704850"/>
                <a:gd name="connsiteX46" fmla="*/ 645319 w 664369"/>
                <a:gd name="connsiteY46" fmla="*/ 104775 h 704850"/>
                <a:gd name="connsiteX47" fmla="*/ 642938 w 664369"/>
                <a:gd name="connsiteY47" fmla="*/ 92869 h 704850"/>
                <a:gd name="connsiteX48" fmla="*/ 621506 w 664369"/>
                <a:gd name="connsiteY48" fmla="*/ 83344 h 704850"/>
                <a:gd name="connsiteX49" fmla="*/ 590550 w 664369"/>
                <a:gd name="connsiteY49" fmla="*/ 88107 h 704850"/>
                <a:gd name="connsiteX50" fmla="*/ 573881 w 664369"/>
                <a:gd name="connsiteY50" fmla="*/ 104775 h 704850"/>
                <a:gd name="connsiteX51" fmla="*/ 564356 w 664369"/>
                <a:gd name="connsiteY51" fmla="*/ 116682 h 704850"/>
                <a:gd name="connsiteX52" fmla="*/ 547688 w 664369"/>
                <a:gd name="connsiteY52" fmla="*/ 126207 h 704850"/>
                <a:gd name="connsiteX53" fmla="*/ 528638 w 664369"/>
                <a:gd name="connsiteY53" fmla="*/ 133350 h 704850"/>
                <a:gd name="connsiteX54" fmla="*/ 516731 w 664369"/>
                <a:gd name="connsiteY54" fmla="*/ 128588 h 704850"/>
                <a:gd name="connsiteX55" fmla="*/ 502444 w 664369"/>
                <a:gd name="connsiteY55" fmla="*/ 128588 h 704850"/>
                <a:gd name="connsiteX56" fmla="*/ 495300 w 664369"/>
                <a:gd name="connsiteY56" fmla="*/ 121444 h 704850"/>
                <a:gd name="connsiteX57" fmla="*/ 478631 w 664369"/>
                <a:gd name="connsiteY57" fmla="*/ 164307 h 704850"/>
                <a:gd name="connsiteX58" fmla="*/ 469106 w 664369"/>
                <a:gd name="connsiteY58" fmla="*/ 173832 h 704850"/>
                <a:gd name="connsiteX59" fmla="*/ 459581 w 664369"/>
                <a:gd name="connsiteY59" fmla="*/ 173832 h 704850"/>
                <a:gd name="connsiteX60" fmla="*/ 459581 w 664369"/>
                <a:gd name="connsiteY60" fmla="*/ 173832 h 704850"/>
                <a:gd name="connsiteX61" fmla="*/ 445294 w 664369"/>
                <a:gd name="connsiteY61" fmla="*/ 188119 h 704850"/>
                <a:gd name="connsiteX62" fmla="*/ 431006 w 664369"/>
                <a:gd name="connsiteY62" fmla="*/ 200025 h 704850"/>
                <a:gd name="connsiteX63" fmla="*/ 421481 w 664369"/>
                <a:gd name="connsiteY63" fmla="*/ 207169 h 704850"/>
                <a:gd name="connsiteX64" fmla="*/ 411956 w 664369"/>
                <a:gd name="connsiteY64" fmla="*/ 185738 h 704850"/>
                <a:gd name="connsiteX65" fmla="*/ 397669 w 664369"/>
                <a:gd name="connsiteY65" fmla="*/ 164307 h 704850"/>
                <a:gd name="connsiteX66" fmla="*/ 385763 w 664369"/>
                <a:gd name="connsiteY66" fmla="*/ 145257 h 704850"/>
                <a:gd name="connsiteX67" fmla="*/ 247650 w 664369"/>
                <a:gd name="connsiteY67" fmla="*/ 180975 h 704850"/>
                <a:gd name="connsiteX68" fmla="*/ 190500 w 664369"/>
                <a:gd name="connsiteY68" fmla="*/ 0 h 704850"/>
                <a:gd name="connsiteX0" fmla="*/ 190500 w 664369"/>
                <a:gd name="connsiteY0" fmla="*/ 0 h 704850"/>
                <a:gd name="connsiteX1" fmla="*/ 195263 w 664369"/>
                <a:gd name="connsiteY1" fmla="*/ 73819 h 704850"/>
                <a:gd name="connsiteX2" fmla="*/ 195263 w 664369"/>
                <a:gd name="connsiteY2" fmla="*/ 178594 h 704850"/>
                <a:gd name="connsiteX3" fmla="*/ 147638 w 664369"/>
                <a:gd name="connsiteY3" fmla="*/ 264319 h 704850"/>
                <a:gd name="connsiteX4" fmla="*/ 111919 w 664369"/>
                <a:gd name="connsiteY4" fmla="*/ 285750 h 704850"/>
                <a:gd name="connsiteX5" fmla="*/ 92869 w 664369"/>
                <a:gd name="connsiteY5" fmla="*/ 297657 h 704850"/>
                <a:gd name="connsiteX6" fmla="*/ 90488 w 664369"/>
                <a:gd name="connsiteY6" fmla="*/ 326232 h 704850"/>
                <a:gd name="connsiteX7" fmla="*/ 102394 w 664369"/>
                <a:gd name="connsiteY7" fmla="*/ 330994 h 704850"/>
                <a:gd name="connsiteX8" fmla="*/ 100013 w 664369"/>
                <a:gd name="connsiteY8" fmla="*/ 354807 h 704850"/>
                <a:gd name="connsiteX9" fmla="*/ 104775 w 664369"/>
                <a:gd name="connsiteY9" fmla="*/ 369094 h 704850"/>
                <a:gd name="connsiteX10" fmla="*/ 83344 w 664369"/>
                <a:gd name="connsiteY10" fmla="*/ 388144 h 704850"/>
                <a:gd name="connsiteX11" fmla="*/ 80963 w 664369"/>
                <a:gd name="connsiteY11" fmla="*/ 392907 h 704850"/>
                <a:gd name="connsiteX12" fmla="*/ 69056 w 664369"/>
                <a:gd name="connsiteY12" fmla="*/ 369094 h 704850"/>
                <a:gd name="connsiteX13" fmla="*/ 45244 w 664369"/>
                <a:gd name="connsiteY13" fmla="*/ 381000 h 704850"/>
                <a:gd name="connsiteX14" fmla="*/ 45244 w 664369"/>
                <a:gd name="connsiteY14" fmla="*/ 421482 h 704850"/>
                <a:gd name="connsiteX15" fmla="*/ 52388 w 664369"/>
                <a:gd name="connsiteY15" fmla="*/ 438150 h 704850"/>
                <a:gd name="connsiteX16" fmla="*/ 0 w 664369"/>
                <a:gd name="connsiteY16" fmla="*/ 502444 h 704850"/>
                <a:gd name="connsiteX17" fmla="*/ 33338 w 664369"/>
                <a:gd name="connsiteY17" fmla="*/ 607219 h 704850"/>
                <a:gd name="connsiteX18" fmla="*/ 88106 w 664369"/>
                <a:gd name="connsiteY18" fmla="*/ 642938 h 704850"/>
                <a:gd name="connsiteX19" fmla="*/ 104775 w 664369"/>
                <a:gd name="connsiteY19" fmla="*/ 638175 h 704850"/>
                <a:gd name="connsiteX20" fmla="*/ 152400 w 664369"/>
                <a:gd name="connsiteY20" fmla="*/ 685800 h 704850"/>
                <a:gd name="connsiteX21" fmla="*/ 169069 w 664369"/>
                <a:gd name="connsiteY21" fmla="*/ 685800 h 704850"/>
                <a:gd name="connsiteX22" fmla="*/ 214313 w 664369"/>
                <a:gd name="connsiteY22" fmla="*/ 704850 h 704850"/>
                <a:gd name="connsiteX23" fmla="*/ 230981 w 664369"/>
                <a:gd name="connsiteY23" fmla="*/ 666750 h 704850"/>
                <a:gd name="connsiteX24" fmla="*/ 264319 w 664369"/>
                <a:gd name="connsiteY24" fmla="*/ 647700 h 704850"/>
                <a:gd name="connsiteX25" fmla="*/ 285750 w 664369"/>
                <a:gd name="connsiteY25" fmla="*/ 645319 h 704850"/>
                <a:gd name="connsiteX26" fmla="*/ 352425 w 664369"/>
                <a:gd name="connsiteY26" fmla="*/ 604838 h 704850"/>
                <a:gd name="connsiteX27" fmla="*/ 369094 w 664369"/>
                <a:gd name="connsiteY27" fmla="*/ 597694 h 704850"/>
                <a:gd name="connsiteX28" fmla="*/ 366713 w 664369"/>
                <a:gd name="connsiteY28" fmla="*/ 559594 h 704850"/>
                <a:gd name="connsiteX29" fmla="*/ 369094 w 664369"/>
                <a:gd name="connsiteY29" fmla="*/ 528638 h 704850"/>
                <a:gd name="connsiteX30" fmla="*/ 373856 w 664369"/>
                <a:gd name="connsiteY30" fmla="*/ 497682 h 704850"/>
                <a:gd name="connsiteX31" fmla="*/ 381000 w 664369"/>
                <a:gd name="connsiteY31" fmla="*/ 473869 h 704850"/>
                <a:gd name="connsiteX32" fmla="*/ 407194 w 664369"/>
                <a:gd name="connsiteY32" fmla="*/ 435769 h 704850"/>
                <a:gd name="connsiteX33" fmla="*/ 428625 w 664369"/>
                <a:gd name="connsiteY33" fmla="*/ 385763 h 704850"/>
                <a:gd name="connsiteX34" fmla="*/ 428625 w 664369"/>
                <a:gd name="connsiteY34" fmla="*/ 385763 h 704850"/>
                <a:gd name="connsiteX35" fmla="*/ 476250 w 664369"/>
                <a:gd name="connsiteY35" fmla="*/ 354807 h 704850"/>
                <a:gd name="connsiteX36" fmla="*/ 502444 w 664369"/>
                <a:gd name="connsiteY36" fmla="*/ 330994 h 704850"/>
                <a:gd name="connsiteX37" fmla="*/ 507206 w 664369"/>
                <a:gd name="connsiteY37" fmla="*/ 292894 h 704850"/>
                <a:gd name="connsiteX38" fmla="*/ 573881 w 664369"/>
                <a:gd name="connsiteY38" fmla="*/ 188119 h 704850"/>
                <a:gd name="connsiteX39" fmla="*/ 571500 w 664369"/>
                <a:gd name="connsiteY39" fmla="*/ 169069 h 704850"/>
                <a:gd name="connsiteX40" fmla="*/ 573881 w 664369"/>
                <a:gd name="connsiteY40" fmla="*/ 159544 h 704850"/>
                <a:gd name="connsiteX41" fmla="*/ 614363 w 664369"/>
                <a:gd name="connsiteY41" fmla="*/ 150019 h 704850"/>
                <a:gd name="connsiteX42" fmla="*/ 628650 w 664369"/>
                <a:gd name="connsiteY42" fmla="*/ 159544 h 704850"/>
                <a:gd name="connsiteX43" fmla="*/ 647700 w 664369"/>
                <a:gd name="connsiteY43" fmla="*/ 161925 h 704850"/>
                <a:gd name="connsiteX44" fmla="*/ 659606 w 664369"/>
                <a:gd name="connsiteY44" fmla="*/ 133350 h 704850"/>
                <a:gd name="connsiteX45" fmla="*/ 664369 w 664369"/>
                <a:gd name="connsiteY45" fmla="*/ 119063 h 704850"/>
                <a:gd name="connsiteX46" fmla="*/ 645319 w 664369"/>
                <a:gd name="connsiteY46" fmla="*/ 104775 h 704850"/>
                <a:gd name="connsiteX47" fmla="*/ 642938 w 664369"/>
                <a:gd name="connsiteY47" fmla="*/ 92869 h 704850"/>
                <a:gd name="connsiteX48" fmla="*/ 621506 w 664369"/>
                <a:gd name="connsiteY48" fmla="*/ 83344 h 704850"/>
                <a:gd name="connsiteX49" fmla="*/ 590550 w 664369"/>
                <a:gd name="connsiteY49" fmla="*/ 88107 h 704850"/>
                <a:gd name="connsiteX50" fmla="*/ 573881 w 664369"/>
                <a:gd name="connsiteY50" fmla="*/ 104775 h 704850"/>
                <a:gd name="connsiteX51" fmla="*/ 564356 w 664369"/>
                <a:gd name="connsiteY51" fmla="*/ 116682 h 704850"/>
                <a:gd name="connsiteX52" fmla="*/ 547688 w 664369"/>
                <a:gd name="connsiteY52" fmla="*/ 126207 h 704850"/>
                <a:gd name="connsiteX53" fmla="*/ 528638 w 664369"/>
                <a:gd name="connsiteY53" fmla="*/ 133350 h 704850"/>
                <a:gd name="connsiteX54" fmla="*/ 516731 w 664369"/>
                <a:gd name="connsiteY54" fmla="*/ 128588 h 704850"/>
                <a:gd name="connsiteX55" fmla="*/ 502444 w 664369"/>
                <a:gd name="connsiteY55" fmla="*/ 128588 h 704850"/>
                <a:gd name="connsiteX56" fmla="*/ 495300 w 664369"/>
                <a:gd name="connsiteY56" fmla="*/ 121444 h 704850"/>
                <a:gd name="connsiteX57" fmla="*/ 478631 w 664369"/>
                <a:gd name="connsiteY57" fmla="*/ 164307 h 704850"/>
                <a:gd name="connsiteX58" fmla="*/ 469106 w 664369"/>
                <a:gd name="connsiteY58" fmla="*/ 173832 h 704850"/>
                <a:gd name="connsiteX59" fmla="*/ 459581 w 664369"/>
                <a:gd name="connsiteY59" fmla="*/ 173832 h 704850"/>
                <a:gd name="connsiteX60" fmla="*/ 459581 w 664369"/>
                <a:gd name="connsiteY60" fmla="*/ 173832 h 704850"/>
                <a:gd name="connsiteX61" fmla="*/ 445294 w 664369"/>
                <a:gd name="connsiteY61" fmla="*/ 188119 h 704850"/>
                <a:gd name="connsiteX62" fmla="*/ 431006 w 664369"/>
                <a:gd name="connsiteY62" fmla="*/ 200025 h 704850"/>
                <a:gd name="connsiteX63" fmla="*/ 421481 w 664369"/>
                <a:gd name="connsiteY63" fmla="*/ 207169 h 704850"/>
                <a:gd name="connsiteX64" fmla="*/ 411956 w 664369"/>
                <a:gd name="connsiteY64" fmla="*/ 185738 h 704850"/>
                <a:gd name="connsiteX65" fmla="*/ 397669 w 664369"/>
                <a:gd name="connsiteY65" fmla="*/ 164307 h 704850"/>
                <a:gd name="connsiteX66" fmla="*/ 385763 w 664369"/>
                <a:gd name="connsiteY66" fmla="*/ 145257 h 704850"/>
                <a:gd name="connsiteX67" fmla="*/ 247650 w 664369"/>
                <a:gd name="connsiteY67" fmla="*/ 180975 h 704850"/>
                <a:gd name="connsiteX68" fmla="*/ 204788 w 664369"/>
                <a:gd name="connsiteY68" fmla="*/ 54769 h 704850"/>
                <a:gd name="connsiteX69" fmla="*/ 190500 w 664369"/>
                <a:gd name="connsiteY69" fmla="*/ 0 h 704850"/>
                <a:gd name="connsiteX0" fmla="*/ 190500 w 664369"/>
                <a:gd name="connsiteY0" fmla="*/ 4762 h 709612"/>
                <a:gd name="connsiteX1" fmla="*/ 195263 w 664369"/>
                <a:gd name="connsiteY1" fmla="*/ 78581 h 709612"/>
                <a:gd name="connsiteX2" fmla="*/ 195263 w 664369"/>
                <a:gd name="connsiteY2" fmla="*/ 183356 h 709612"/>
                <a:gd name="connsiteX3" fmla="*/ 147638 w 664369"/>
                <a:gd name="connsiteY3" fmla="*/ 269081 h 709612"/>
                <a:gd name="connsiteX4" fmla="*/ 111919 w 664369"/>
                <a:gd name="connsiteY4" fmla="*/ 290512 h 709612"/>
                <a:gd name="connsiteX5" fmla="*/ 92869 w 664369"/>
                <a:gd name="connsiteY5" fmla="*/ 302419 h 709612"/>
                <a:gd name="connsiteX6" fmla="*/ 90488 w 664369"/>
                <a:gd name="connsiteY6" fmla="*/ 330994 h 709612"/>
                <a:gd name="connsiteX7" fmla="*/ 102394 w 664369"/>
                <a:gd name="connsiteY7" fmla="*/ 335756 h 709612"/>
                <a:gd name="connsiteX8" fmla="*/ 100013 w 664369"/>
                <a:gd name="connsiteY8" fmla="*/ 359569 h 709612"/>
                <a:gd name="connsiteX9" fmla="*/ 104775 w 664369"/>
                <a:gd name="connsiteY9" fmla="*/ 373856 h 709612"/>
                <a:gd name="connsiteX10" fmla="*/ 83344 w 664369"/>
                <a:gd name="connsiteY10" fmla="*/ 392906 h 709612"/>
                <a:gd name="connsiteX11" fmla="*/ 80963 w 664369"/>
                <a:gd name="connsiteY11" fmla="*/ 397669 h 709612"/>
                <a:gd name="connsiteX12" fmla="*/ 69056 w 664369"/>
                <a:gd name="connsiteY12" fmla="*/ 373856 h 709612"/>
                <a:gd name="connsiteX13" fmla="*/ 45244 w 664369"/>
                <a:gd name="connsiteY13" fmla="*/ 385762 h 709612"/>
                <a:gd name="connsiteX14" fmla="*/ 45244 w 664369"/>
                <a:gd name="connsiteY14" fmla="*/ 426244 h 709612"/>
                <a:gd name="connsiteX15" fmla="*/ 52388 w 664369"/>
                <a:gd name="connsiteY15" fmla="*/ 442912 h 709612"/>
                <a:gd name="connsiteX16" fmla="*/ 0 w 664369"/>
                <a:gd name="connsiteY16" fmla="*/ 507206 h 709612"/>
                <a:gd name="connsiteX17" fmla="*/ 33338 w 664369"/>
                <a:gd name="connsiteY17" fmla="*/ 611981 h 709612"/>
                <a:gd name="connsiteX18" fmla="*/ 88106 w 664369"/>
                <a:gd name="connsiteY18" fmla="*/ 647700 h 709612"/>
                <a:gd name="connsiteX19" fmla="*/ 104775 w 664369"/>
                <a:gd name="connsiteY19" fmla="*/ 642937 h 709612"/>
                <a:gd name="connsiteX20" fmla="*/ 152400 w 664369"/>
                <a:gd name="connsiteY20" fmla="*/ 690562 h 709612"/>
                <a:gd name="connsiteX21" fmla="*/ 169069 w 664369"/>
                <a:gd name="connsiteY21" fmla="*/ 690562 h 709612"/>
                <a:gd name="connsiteX22" fmla="*/ 214313 w 664369"/>
                <a:gd name="connsiteY22" fmla="*/ 709612 h 709612"/>
                <a:gd name="connsiteX23" fmla="*/ 230981 w 664369"/>
                <a:gd name="connsiteY23" fmla="*/ 671512 h 709612"/>
                <a:gd name="connsiteX24" fmla="*/ 264319 w 664369"/>
                <a:gd name="connsiteY24" fmla="*/ 652462 h 709612"/>
                <a:gd name="connsiteX25" fmla="*/ 285750 w 664369"/>
                <a:gd name="connsiteY25" fmla="*/ 650081 h 709612"/>
                <a:gd name="connsiteX26" fmla="*/ 352425 w 664369"/>
                <a:gd name="connsiteY26" fmla="*/ 609600 h 709612"/>
                <a:gd name="connsiteX27" fmla="*/ 369094 w 664369"/>
                <a:gd name="connsiteY27" fmla="*/ 602456 h 709612"/>
                <a:gd name="connsiteX28" fmla="*/ 366713 w 664369"/>
                <a:gd name="connsiteY28" fmla="*/ 564356 h 709612"/>
                <a:gd name="connsiteX29" fmla="*/ 369094 w 664369"/>
                <a:gd name="connsiteY29" fmla="*/ 533400 h 709612"/>
                <a:gd name="connsiteX30" fmla="*/ 373856 w 664369"/>
                <a:gd name="connsiteY30" fmla="*/ 502444 h 709612"/>
                <a:gd name="connsiteX31" fmla="*/ 381000 w 664369"/>
                <a:gd name="connsiteY31" fmla="*/ 478631 h 709612"/>
                <a:gd name="connsiteX32" fmla="*/ 407194 w 664369"/>
                <a:gd name="connsiteY32" fmla="*/ 440531 h 709612"/>
                <a:gd name="connsiteX33" fmla="*/ 428625 w 664369"/>
                <a:gd name="connsiteY33" fmla="*/ 390525 h 709612"/>
                <a:gd name="connsiteX34" fmla="*/ 428625 w 664369"/>
                <a:gd name="connsiteY34" fmla="*/ 390525 h 709612"/>
                <a:gd name="connsiteX35" fmla="*/ 476250 w 664369"/>
                <a:gd name="connsiteY35" fmla="*/ 359569 h 709612"/>
                <a:gd name="connsiteX36" fmla="*/ 502444 w 664369"/>
                <a:gd name="connsiteY36" fmla="*/ 335756 h 709612"/>
                <a:gd name="connsiteX37" fmla="*/ 507206 w 664369"/>
                <a:gd name="connsiteY37" fmla="*/ 297656 h 709612"/>
                <a:gd name="connsiteX38" fmla="*/ 573881 w 664369"/>
                <a:gd name="connsiteY38" fmla="*/ 192881 h 709612"/>
                <a:gd name="connsiteX39" fmla="*/ 571500 w 664369"/>
                <a:gd name="connsiteY39" fmla="*/ 173831 h 709612"/>
                <a:gd name="connsiteX40" fmla="*/ 573881 w 664369"/>
                <a:gd name="connsiteY40" fmla="*/ 164306 h 709612"/>
                <a:gd name="connsiteX41" fmla="*/ 614363 w 664369"/>
                <a:gd name="connsiteY41" fmla="*/ 154781 h 709612"/>
                <a:gd name="connsiteX42" fmla="*/ 628650 w 664369"/>
                <a:gd name="connsiteY42" fmla="*/ 164306 h 709612"/>
                <a:gd name="connsiteX43" fmla="*/ 647700 w 664369"/>
                <a:gd name="connsiteY43" fmla="*/ 166687 h 709612"/>
                <a:gd name="connsiteX44" fmla="*/ 659606 w 664369"/>
                <a:gd name="connsiteY44" fmla="*/ 138112 h 709612"/>
                <a:gd name="connsiteX45" fmla="*/ 664369 w 664369"/>
                <a:gd name="connsiteY45" fmla="*/ 123825 h 709612"/>
                <a:gd name="connsiteX46" fmla="*/ 645319 w 664369"/>
                <a:gd name="connsiteY46" fmla="*/ 109537 h 709612"/>
                <a:gd name="connsiteX47" fmla="*/ 642938 w 664369"/>
                <a:gd name="connsiteY47" fmla="*/ 97631 h 709612"/>
                <a:gd name="connsiteX48" fmla="*/ 621506 w 664369"/>
                <a:gd name="connsiteY48" fmla="*/ 88106 h 709612"/>
                <a:gd name="connsiteX49" fmla="*/ 590550 w 664369"/>
                <a:gd name="connsiteY49" fmla="*/ 92869 h 709612"/>
                <a:gd name="connsiteX50" fmla="*/ 573881 w 664369"/>
                <a:gd name="connsiteY50" fmla="*/ 109537 h 709612"/>
                <a:gd name="connsiteX51" fmla="*/ 564356 w 664369"/>
                <a:gd name="connsiteY51" fmla="*/ 121444 h 709612"/>
                <a:gd name="connsiteX52" fmla="*/ 547688 w 664369"/>
                <a:gd name="connsiteY52" fmla="*/ 130969 h 709612"/>
                <a:gd name="connsiteX53" fmla="*/ 528638 w 664369"/>
                <a:gd name="connsiteY53" fmla="*/ 138112 h 709612"/>
                <a:gd name="connsiteX54" fmla="*/ 516731 w 664369"/>
                <a:gd name="connsiteY54" fmla="*/ 133350 h 709612"/>
                <a:gd name="connsiteX55" fmla="*/ 502444 w 664369"/>
                <a:gd name="connsiteY55" fmla="*/ 133350 h 709612"/>
                <a:gd name="connsiteX56" fmla="*/ 495300 w 664369"/>
                <a:gd name="connsiteY56" fmla="*/ 126206 h 709612"/>
                <a:gd name="connsiteX57" fmla="*/ 478631 w 664369"/>
                <a:gd name="connsiteY57" fmla="*/ 169069 h 709612"/>
                <a:gd name="connsiteX58" fmla="*/ 469106 w 664369"/>
                <a:gd name="connsiteY58" fmla="*/ 178594 h 709612"/>
                <a:gd name="connsiteX59" fmla="*/ 459581 w 664369"/>
                <a:gd name="connsiteY59" fmla="*/ 178594 h 709612"/>
                <a:gd name="connsiteX60" fmla="*/ 459581 w 664369"/>
                <a:gd name="connsiteY60" fmla="*/ 178594 h 709612"/>
                <a:gd name="connsiteX61" fmla="*/ 445294 w 664369"/>
                <a:gd name="connsiteY61" fmla="*/ 192881 h 709612"/>
                <a:gd name="connsiteX62" fmla="*/ 431006 w 664369"/>
                <a:gd name="connsiteY62" fmla="*/ 204787 h 709612"/>
                <a:gd name="connsiteX63" fmla="*/ 421481 w 664369"/>
                <a:gd name="connsiteY63" fmla="*/ 211931 h 709612"/>
                <a:gd name="connsiteX64" fmla="*/ 411956 w 664369"/>
                <a:gd name="connsiteY64" fmla="*/ 190500 h 709612"/>
                <a:gd name="connsiteX65" fmla="*/ 397669 w 664369"/>
                <a:gd name="connsiteY65" fmla="*/ 169069 h 709612"/>
                <a:gd name="connsiteX66" fmla="*/ 385763 w 664369"/>
                <a:gd name="connsiteY66" fmla="*/ 150019 h 709612"/>
                <a:gd name="connsiteX67" fmla="*/ 247650 w 664369"/>
                <a:gd name="connsiteY67" fmla="*/ 185737 h 709612"/>
                <a:gd name="connsiteX68" fmla="*/ 202406 w 664369"/>
                <a:gd name="connsiteY68" fmla="*/ 0 h 709612"/>
                <a:gd name="connsiteX69" fmla="*/ 190500 w 664369"/>
                <a:gd name="connsiteY69" fmla="*/ 4762 h 709612"/>
                <a:gd name="connsiteX0" fmla="*/ 190500 w 664369"/>
                <a:gd name="connsiteY0" fmla="*/ 4762 h 728705"/>
                <a:gd name="connsiteX1" fmla="*/ 195263 w 664369"/>
                <a:gd name="connsiteY1" fmla="*/ 78581 h 728705"/>
                <a:gd name="connsiteX2" fmla="*/ 195263 w 664369"/>
                <a:gd name="connsiteY2" fmla="*/ 183356 h 728705"/>
                <a:gd name="connsiteX3" fmla="*/ 147638 w 664369"/>
                <a:gd name="connsiteY3" fmla="*/ 269081 h 728705"/>
                <a:gd name="connsiteX4" fmla="*/ 111919 w 664369"/>
                <a:gd name="connsiteY4" fmla="*/ 290512 h 728705"/>
                <a:gd name="connsiteX5" fmla="*/ 92869 w 664369"/>
                <a:gd name="connsiteY5" fmla="*/ 302419 h 728705"/>
                <a:gd name="connsiteX6" fmla="*/ 90488 w 664369"/>
                <a:gd name="connsiteY6" fmla="*/ 330994 h 728705"/>
                <a:gd name="connsiteX7" fmla="*/ 102394 w 664369"/>
                <a:gd name="connsiteY7" fmla="*/ 335756 h 728705"/>
                <a:gd name="connsiteX8" fmla="*/ 100013 w 664369"/>
                <a:gd name="connsiteY8" fmla="*/ 359569 h 728705"/>
                <a:gd name="connsiteX9" fmla="*/ 104775 w 664369"/>
                <a:gd name="connsiteY9" fmla="*/ 373856 h 728705"/>
                <a:gd name="connsiteX10" fmla="*/ 83344 w 664369"/>
                <a:gd name="connsiteY10" fmla="*/ 392906 h 728705"/>
                <a:gd name="connsiteX11" fmla="*/ 80963 w 664369"/>
                <a:gd name="connsiteY11" fmla="*/ 397669 h 728705"/>
                <a:gd name="connsiteX12" fmla="*/ 69056 w 664369"/>
                <a:gd name="connsiteY12" fmla="*/ 373856 h 728705"/>
                <a:gd name="connsiteX13" fmla="*/ 45244 w 664369"/>
                <a:gd name="connsiteY13" fmla="*/ 385762 h 728705"/>
                <a:gd name="connsiteX14" fmla="*/ 45244 w 664369"/>
                <a:gd name="connsiteY14" fmla="*/ 426244 h 728705"/>
                <a:gd name="connsiteX15" fmla="*/ 52388 w 664369"/>
                <a:gd name="connsiteY15" fmla="*/ 442912 h 728705"/>
                <a:gd name="connsiteX16" fmla="*/ 0 w 664369"/>
                <a:gd name="connsiteY16" fmla="*/ 507206 h 728705"/>
                <a:gd name="connsiteX17" fmla="*/ 33338 w 664369"/>
                <a:gd name="connsiteY17" fmla="*/ 611981 h 728705"/>
                <a:gd name="connsiteX18" fmla="*/ 88106 w 664369"/>
                <a:gd name="connsiteY18" fmla="*/ 647700 h 728705"/>
                <a:gd name="connsiteX19" fmla="*/ 104775 w 664369"/>
                <a:gd name="connsiteY19" fmla="*/ 642937 h 728705"/>
                <a:gd name="connsiteX20" fmla="*/ 152400 w 664369"/>
                <a:gd name="connsiteY20" fmla="*/ 690562 h 728705"/>
                <a:gd name="connsiteX21" fmla="*/ 169069 w 664369"/>
                <a:gd name="connsiteY21" fmla="*/ 690562 h 728705"/>
                <a:gd name="connsiteX22" fmla="*/ 214313 w 664369"/>
                <a:gd name="connsiteY22" fmla="*/ 728705 h 728705"/>
                <a:gd name="connsiteX23" fmla="*/ 230981 w 664369"/>
                <a:gd name="connsiteY23" fmla="*/ 671512 h 728705"/>
                <a:gd name="connsiteX24" fmla="*/ 264319 w 664369"/>
                <a:gd name="connsiteY24" fmla="*/ 652462 h 728705"/>
                <a:gd name="connsiteX25" fmla="*/ 285750 w 664369"/>
                <a:gd name="connsiteY25" fmla="*/ 650081 h 728705"/>
                <a:gd name="connsiteX26" fmla="*/ 352425 w 664369"/>
                <a:gd name="connsiteY26" fmla="*/ 609600 h 728705"/>
                <a:gd name="connsiteX27" fmla="*/ 369094 w 664369"/>
                <a:gd name="connsiteY27" fmla="*/ 602456 h 728705"/>
                <a:gd name="connsiteX28" fmla="*/ 366713 w 664369"/>
                <a:gd name="connsiteY28" fmla="*/ 564356 h 728705"/>
                <a:gd name="connsiteX29" fmla="*/ 369094 w 664369"/>
                <a:gd name="connsiteY29" fmla="*/ 533400 h 728705"/>
                <a:gd name="connsiteX30" fmla="*/ 373856 w 664369"/>
                <a:gd name="connsiteY30" fmla="*/ 502444 h 728705"/>
                <a:gd name="connsiteX31" fmla="*/ 381000 w 664369"/>
                <a:gd name="connsiteY31" fmla="*/ 478631 h 728705"/>
                <a:gd name="connsiteX32" fmla="*/ 407194 w 664369"/>
                <a:gd name="connsiteY32" fmla="*/ 440531 h 728705"/>
                <a:gd name="connsiteX33" fmla="*/ 428625 w 664369"/>
                <a:gd name="connsiteY33" fmla="*/ 390525 h 728705"/>
                <a:gd name="connsiteX34" fmla="*/ 428625 w 664369"/>
                <a:gd name="connsiteY34" fmla="*/ 390525 h 728705"/>
                <a:gd name="connsiteX35" fmla="*/ 476250 w 664369"/>
                <a:gd name="connsiteY35" fmla="*/ 359569 h 728705"/>
                <a:gd name="connsiteX36" fmla="*/ 502444 w 664369"/>
                <a:gd name="connsiteY36" fmla="*/ 335756 h 728705"/>
                <a:gd name="connsiteX37" fmla="*/ 507206 w 664369"/>
                <a:gd name="connsiteY37" fmla="*/ 297656 h 728705"/>
                <a:gd name="connsiteX38" fmla="*/ 573881 w 664369"/>
                <a:gd name="connsiteY38" fmla="*/ 192881 h 728705"/>
                <a:gd name="connsiteX39" fmla="*/ 571500 w 664369"/>
                <a:gd name="connsiteY39" fmla="*/ 173831 h 728705"/>
                <a:gd name="connsiteX40" fmla="*/ 573881 w 664369"/>
                <a:gd name="connsiteY40" fmla="*/ 164306 h 728705"/>
                <a:gd name="connsiteX41" fmla="*/ 614363 w 664369"/>
                <a:gd name="connsiteY41" fmla="*/ 154781 h 728705"/>
                <a:gd name="connsiteX42" fmla="*/ 628650 w 664369"/>
                <a:gd name="connsiteY42" fmla="*/ 164306 h 728705"/>
                <a:gd name="connsiteX43" fmla="*/ 647700 w 664369"/>
                <a:gd name="connsiteY43" fmla="*/ 166687 h 728705"/>
                <a:gd name="connsiteX44" fmla="*/ 659606 w 664369"/>
                <a:gd name="connsiteY44" fmla="*/ 138112 h 728705"/>
                <a:gd name="connsiteX45" fmla="*/ 664369 w 664369"/>
                <a:gd name="connsiteY45" fmla="*/ 123825 h 728705"/>
                <a:gd name="connsiteX46" fmla="*/ 645319 w 664369"/>
                <a:gd name="connsiteY46" fmla="*/ 109537 h 728705"/>
                <a:gd name="connsiteX47" fmla="*/ 642938 w 664369"/>
                <a:gd name="connsiteY47" fmla="*/ 97631 h 728705"/>
                <a:gd name="connsiteX48" fmla="*/ 621506 w 664369"/>
                <a:gd name="connsiteY48" fmla="*/ 88106 h 728705"/>
                <a:gd name="connsiteX49" fmla="*/ 590550 w 664369"/>
                <a:gd name="connsiteY49" fmla="*/ 92869 h 728705"/>
                <a:gd name="connsiteX50" fmla="*/ 573881 w 664369"/>
                <a:gd name="connsiteY50" fmla="*/ 109537 h 728705"/>
                <a:gd name="connsiteX51" fmla="*/ 564356 w 664369"/>
                <a:gd name="connsiteY51" fmla="*/ 121444 h 728705"/>
                <a:gd name="connsiteX52" fmla="*/ 547688 w 664369"/>
                <a:gd name="connsiteY52" fmla="*/ 130969 h 728705"/>
                <a:gd name="connsiteX53" fmla="*/ 528638 w 664369"/>
                <a:gd name="connsiteY53" fmla="*/ 138112 h 728705"/>
                <a:gd name="connsiteX54" fmla="*/ 516731 w 664369"/>
                <a:gd name="connsiteY54" fmla="*/ 133350 h 728705"/>
                <a:gd name="connsiteX55" fmla="*/ 502444 w 664369"/>
                <a:gd name="connsiteY55" fmla="*/ 133350 h 728705"/>
                <a:gd name="connsiteX56" fmla="*/ 495300 w 664369"/>
                <a:gd name="connsiteY56" fmla="*/ 126206 h 728705"/>
                <a:gd name="connsiteX57" fmla="*/ 478631 w 664369"/>
                <a:gd name="connsiteY57" fmla="*/ 169069 h 728705"/>
                <a:gd name="connsiteX58" fmla="*/ 469106 w 664369"/>
                <a:gd name="connsiteY58" fmla="*/ 178594 h 728705"/>
                <a:gd name="connsiteX59" fmla="*/ 459581 w 664369"/>
                <a:gd name="connsiteY59" fmla="*/ 178594 h 728705"/>
                <a:gd name="connsiteX60" fmla="*/ 459581 w 664369"/>
                <a:gd name="connsiteY60" fmla="*/ 178594 h 728705"/>
                <a:gd name="connsiteX61" fmla="*/ 445294 w 664369"/>
                <a:gd name="connsiteY61" fmla="*/ 192881 h 728705"/>
                <a:gd name="connsiteX62" fmla="*/ 431006 w 664369"/>
                <a:gd name="connsiteY62" fmla="*/ 204787 h 728705"/>
                <a:gd name="connsiteX63" fmla="*/ 421481 w 664369"/>
                <a:gd name="connsiteY63" fmla="*/ 211931 h 728705"/>
                <a:gd name="connsiteX64" fmla="*/ 411956 w 664369"/>
                <a:gd name="connsiteY64" fmla="*/ 190500 h 728705"/>
                <a:gd name="connsiteX65" fmla="*/ 397669 w 664369"/>
                <a:gd name="connsiteY65" fmla="*/ 169069 h 728705"/>
                <a:gd name="connsiteX66" fmla="*/ 385763 w 664369"/>
                <a:gd name="connsiteY66" fmla="*/ 150019 h 728705"/>
                <a:gd name="connsiteX67" fmla="*/ 247650 w 664369"/>
                <a:gd name="connsiteY67" fmla="*/ 185737 h 728705"/>
                <a:gd name="connsiteX68" fmla="*/ 202406 w 664369"/>
                <a:gd name="connsiteY68" fmla="*/ 0 h 728705"/>
                <a:gd name="connsiteX69" fmla="*/ 190500 w 664369"/>
                <a:gd name="connsiteY69" fmla="*/ 4762 h 728705"/>
                <a:gd name="connsiteX0" fmla="*/ 190500 w 664369"/>
                <a:gd name="connsiteY0" fmla="*/ 4762 h 728705"/>
                <a:gd name="connsiteX1" fmla="*/ 195263 w 664369"/>
                <a:gd name="connsiteY1" fmla="*/ 78581 h 728705"/>
                <a:gd name="connsiteX2" fmla="*/ 195263 w 664369"/>
                <a:gd name="connsiteY2" fmla="*/ 183356 h 728705"/>
                <a:gd name="connsiteX3" fmla="*/ 147638 w 664369"/>
                <a:gd name="connsiteY3" fmla="*/ 269081 h 728705"/>
                <a:gd name="connsiteX4" fmla="*/ 111919 w 664369"/>
                <a:gd name="connsiteY4" fmla="*/ 290512 h 728705"/>
                <a:gd name="connsiteX5" fmla="*/ 92869 w 664369"/>
                <a:gd name="connsiteY5" fmla="*/ 302419 h 728705"/>
                <a:gd name="connsiteX6" fmla="*/ 90488 w 664369"/>
                <a:gd name="connsiteY6" fmla="*/ 330994 h 728705"/>
                <a:gd name="connsiteX7" fmla="*/ 102394 w 664369"/>
                <a:gd name="connsiteY7" fmla="*/ 335756 h 728705"/>
                <a:gd name="connsiteX8" fmla="*/ 100013 w 664369"/>
                <a:gd name="connsiteY8" fmla="*/ 359569 h 728705"/>
                <a:gd name="connsiteX9" fmla="*/ 104775 w 664369"/>
                <a:gd name="connsiteY9" fmla="*/ 373856 h 728705"/>
                <a:gd name="connsiteX10" fmla="*/ 83344 w 664369"/>
                <a:gd name="connsiteY10" fmla="*/ 392906 h 728705"/>
                <a:gd name="connsiteX11" fmla="*/ 80963 w 664369"/>
                <a:gd name="connsiteY11" fmla="*/ 397669 h 728705"/>
                <a:gd name="connsiteX12" fmla="*/ 69056 w 664369"/>
                <a:gd name="connsiteY12" fmla="*/ 373856 h 728705"/>
                <a:gd name="connsiteX13" fmla="*/ 45244 w 664369"/>
                <a:gd name="connsiteY13" fmla="*/ 385762 h 728705"/>
                <a:gd name="connsiteX14" fmla="*/ 45244 w 664369"/>
                <a:gd name="connsiteY14" fmla="*/ 426244 h 728705"/>
                <a:gd name="connsiteX15" fmla="*/ 52388 w 664369"/>
                <a:gd name="connsiteY15" fmla="*/ 442912 h 728705"/>
                <a:gd name="connsiteX16" fmla="*/ 0 w 664369"/>
                <a:gd name="connsiteY16" fmla="*/ 507206 h 728705"/>
                <a:gd name="connsiteX17" fmla="*/ 33338 w 664369"/>
                <a:gd name="connsiteY17" fmla="*/ 611981 h 728705"/>
                <a:gd name="connsiteX18" fmla="*/ 88106 w 664369"/>
                <a:gd name="connsiteY18" fmla="*/ 647700 h 728705"/>
                <a:gd name="connsiteX19" fmla="*/ 104775 w 664369"/>
                <a:gd name="connsiteY19" fmla="*/ 642937 h 728705"/>
                <a:gd name="connsiteX20" fmla="*/ 152400 w 664369"/>
                <a:gd name="connsiteY20" fmla="*/ 690562 h 728705"/>
                <a:gd name="connsiteX21" fmla="*/ 169069 w 664369"/>
                <a:gd name="connsiteY21" fmla="*/ 690562 h 728705"/>
                <a:gd name="connsiteX22" fmla="*/ 214313 w 664369"/>
                <a:gd name="connsiteY22" fmla="*/ 728705 h 728705"/>
                <a:gd name="connsiteX23" fmla="*/ 230981 w 664369"/>
                <a:gd name="connsiteY23" fmla="*/ 671512 h 728705"/>
                <a:gd name="connsiteX24" fmla="*/ 264319 w 664369"/>
                <a:gd name="connsiteY24" fmla="*/ 652462 h 728705"/>
                <a:gd name="connsiteX25" fmla="*/ 285750 w 664369"/>
                <a:gd name="connsiteY25" fmla="*/ 650081 h 728705"/>
                <a:gd name="connsiteX26" fmla="*/ 354803 w 664369"/>
                <a:gd name="connsiteY26" fmla="*/ 628692 h 728705"/>
                <a:gd name="connsiteX27" fmla="*/ 369094 w 664369"/>
                <a:gd name="connsiteY27" fmla="*/ 602456 h 728705"/>
                <a:gd name="connsiteX28" fmla="*/ 366713 w 664369"/>
                <a:gd name="connsiteY28" fmla="*/ 564356 h 728705"/>
                <a:gd name="connsiteX29" fmla="*/ 369094 w 664369"/>
                <a:gd name="connsiteY29" fmla="*/ 533400 h 728705"/>
                <a:gd name="connsiteX30" fmla="*/ 373856 w 664369"/>
                <a:gd name="connsiteY30" fmla="*/ 502444 h 728705"/>
                <a:gd name="connsiteX31" fmla="*/ 381000 w 664369"/>
                <a:gd name="connsiteY31" fmla="*/ 478631 h 728705"/>
                <a:gd name="connsiteX32" fmla="*/ 407194 w 664369"/>
                <a:gd name="connsiteY32" fmla="*/ 440531 h 728705"/>
                <a:gd name="connsiteX33" fmla="*/ 428625 w 664369"/>
                <a:gd name="connsiteY33" fmla="*/ 390525 h 728705"/>
                <a:gd name="connsiteX34" fmla="*/ 428625 w 664369"/>
                <a:gd name="connsiteY34" fmla="*/ 390525 h 728705"/>
                <a:gd name="connsiteX35" fmla="*/ 476250 w 664369"/>
                <a:gd name="connsiteY35" fmla="*/ 359569 h 728705"/>
                <a:gd name="connsiteX36" fmla="*/ 502444 w 664369"/>
                <a:gd name="connsiteY36" fmla="*/ 335756 h 728705"/>
                <a:gd name="connsiteX37" fmla="*/ 507206 w 664369"/>
                <a:gd name="connsiteY37" fmla="*/ 297656 h 728705"/>
                <a:gd name="connsiteX38" fmla="*/ 573881 w 664369"/>
                <a:gd name="connsiteY38" fmla="*/ 192881 h 728705"/>
                <a:gd name="connsiteX39" fmla="*/ 571500 w 664369"/>
                <a:gd name="connsiteY39" fmla="*/ 173831 h 728705"/>
                <a:gd name="connsiteX40" fmla="*/ 573881 w 664369"/>
                <a:gd name="connsiteY40" fmla="*/ 164306 h 728705"/>
                <a:gd name="connsiteX41" fmla="*/ 614363 w 664369"/>
                <a:gd name="connsiteY41" fmla="*/ 154781 h 728705"/>
                <a:gd name="connsiteX42" fmla="*/ 628650 w 664369"/>
                <a:gd name="connsiteY42" fmla="*/ 164306 h 728705"/>
                <a:gd name="connsiteX43" fmla="*/ 647700 w 664369"/>
                <a:gd name="connsiteY43" fmla="*/ 166687 h 728705"/>
                <a:gd name="connsiteX44" fmla="*/ 659606 w 664369"/>
                <a:gd name="connsiteY44" fmla="*/ 138112 h 728705"/>
                <a:gd name="connsiteX45" fmla="*/ 664369 w 664369"/>
                <a:gd name="connsiteY45" fmla="*/ 123825 h 728705"/>
                <a:gd name="connsiteX46" fmla="*/ 645319 w 664369"/>
                <a:gd name="connsiteY46" fmla="*/ 109537 h 728705"/>
                <a:gd name="connsiteX47" fmla="*/ 642938 w 664369"/>
                <a:gd name="connsiteY47" fmla="*/ 97631 h 728705"/>
                <a:gd name="connsiteX48" fmla="*/ 621506 w 664369"/>
                <a:gd name="connsiteY48" fmla="*/ 88106 h 728705"/>
                <a:gd name="connsiteX49" fmla="*/ 590550 w 664369"/>
                <a:gd name="connsiteY49" fmla="*/ 92869 h 728705"/>
                <a:gd name="connsiteX50" fmla="*/ 573881 w 664369"/>
                <a:gd name="connsiteY50" fmla="*/ 109537 h 728705"/>
                <a:gd name="connsiteX51" fmla="*/ 564356 w 664369"/>
                <a:gd name="connsiteY51" fmla="*/ 121444 h 728705"/>
                <a:gd name="connsiteX52" fmla="*/ 547688 w 664369"/>
                <a:gd name="connsiteY52" fmla="*/ 130969 h 728705"/>
                <a:gd name="connsiteX53" fmla="*/ 528638 w 664369"/>
                <a:gd name="connsiteY53" fmla="*/ 138112 h 728705"/>
                <a:gd name="connsiteX54" fmla="*/ 516731 w 664369"/>
                <a:gd name="connsiteY54" fmla="*/ 133350 h 728705"/>
                <a:gd name="connsiteX55" fmla="*/ 502444 w 664369"/>
                <a:gd name="connsiteY55" fmla="*/ 133350 h 728705"/>
                <a:gd name="connsiteX56" fmla="*/ 495300 w 664369"/>
                <a:gd name="connsiteY56" fmla="*/ 126206 h 728705"/>
                <a:gd name="connsiteX57" fmla="*/ 478631 w 664369"/>
                <a:gd name="connsiteY57" fmla="*/ 169069 h 728705"/>
                <a:gd name="connsiteX58" fmla="*/ 469106 w 664369"/>
                <a:gd name="connsiteY58" fmla="*/ 178594 h 728705"/>
                <a:gd name="connsiteX59" fmla="*/ 459581 w 664369"/>
                <a:gd name="connsiteY59" fmla="*/ 178594 h 728705"/>
                <a:gd name="connsiteX60" fmla="*/ 459581 w 664369"/>
                <a:gd name="connsiteY60" fmla="*/ 178594 h 728705"/>
                <a:gd name="connsiteX61" fmla="*/ 445294 w 664369"/>
                <a:gd name="connsiteY61" fmla="*/ 192881 h 728705"/>
                <a:gd name="connsiteX62" fmla="*/ 431006 w 664369"/>
                <a:gd name="connsiteY62" fmla="*/ 204787 h 728705"/>
                <a:gd name="connsiteX63" fmla="*/ 421481 w 664369"/>
                <a:gd name="connsiteY63" fmla="*/ 211931 h 728705"/>
                <a:gd name="connsiteX64" fmla="*/ 411956 w 664369"/>
                <a:gd name="connsiteY64" fmla="*/ 190500 h 728705"/>
                <a:gd name="connsiteX65" fmla="*/ 397669 w 664369"/>
                <a:gd name="connsiteY65" fmla="*/ 169069 h 728705"/>
                <a:gd name="connsiteX66" fmla="*/ 385763 w 664369"/>
                <a:gd name="connsiteY66" fmla="*/ 150019 h 728705"/>
                <a:gd name="connsiteX67" fmla="*/ 247650 w 664369"/>
                <a:gd name="connsiteY67" fmla="*/ 185737 h 728705"/>
                <a:gd name="connsiteX68" fmla="*/ 202406 w 664369"/>
                <a:gd name="connsiteY68" fmla="*/ 0 h 728705"/>
                <a:gd name="connsiteX69" fmla="*/ 190500 w 664369"/>
                <a:gd name="connsiteY69" fmla="*/ 4762 h 728705"/>
                <a:gd name="connsiteX0" fmla="*/ 190500 w 664369"/>
                <a:gd name="connsiteY0" fmla="*/ 4762 h 728705"/>
                <a:gd name="connsiteX1" fmla="*/ 195263 w 664369"/>
                <a:gd name="connsiteY1" fmla="*/ 78581 h 728705"/>
                <a:gd name="connsiteX2" fmla="*/ 195263 w 664369"/>
                <a:gd name="connsiteY2" fmla="*/ 183356 h 728705"/>
                <a:gd name="connsiteX3" fmla="*/ 147638 w 664369"/>
                <a:gd name="connsiteY3" fmla="*/ 269081 h 728705"/>
                <a:gd name="connsiteX4" fmla="*/ 111919 w 664369"/>
                <a:gd name="connsiteY4" fmla="*/ 290512 h 728705"/>
                <a:gd name="connsiteX5" fmla="*/ 92869 w 664369"/>
                <a:gd name="connsiteY5" fmla="*/ 302419 h 728705"/>
                <a:gd name="connsiteX6" fmla="*/ 90488 w 664369"/>
                <a:gd name="connsiteY6" fmla="*/ 330994 h 728705"/>
                <a:gd name="connsiteX7" fmla="*/ 102394 w 664369"/>
                <a:gd name="connsiteY7" fmla="*/ 335756 h 728705"/>
                <a:gd name="connsiteX8" fmla="*/ 100013 w 664369"/>
                <a:gd name="connsiteY8" fmla="*/ 359569 h 728705"/>
                <a:gd name="connsiteX9" fmla="*/ 104775 w 664369"/>
                <a:gd name="connsiteY9" fmla="*/ 373856 h 728705"/>
                <a:gd name="connsiteX10" fmla="*/ 83344 w 664369"/>
                <a:gd name="connsiteY10" fmla="*/ 392906 h 728705"/>
                <a:gd name="connsiteX11" fmla="*/ 80963 w 664369"/>
                <a:gd name="connsiteY11" fmla="*/ 397669 h 728705"/>
                <a:gd name="connsiteX12" fmla="*/ 69056 w 664369"/>
                <a:gd name="connsiteY12" fmla="*/ 373856 h 728705"/>
                <a:gd name="connsiteX13" fmla="*/ 45244 w 664369"/>
                <a:gd name="connsiteY13" fmla="*/ 385762 h 728705"/>
                <a:gd name="connsiteX14" fmla="*/ 45244 w 664369"/>
                <a:gd name="connsiteY14" fmla="*/ 426244 h 728705"/>
                <a:gd name="connsiteX15" fmla="*/ 52388 w 664369"/>
                <a:gd name="connsiteY15" fmla="*/ 442912 h 728705"/>
                <a:gd name="connsiteX16" fmla="*/ 0 w 664369"/>
                <a:gd name="connsiteY16" fmla="*/ 507206 h 728705"/>
                <a:gd name="connsiteX17" fmla="*/ 33338 w 664369"/>
                <a:gd name="connsiteY17" fmla="*/ 611981 h 728705"/>
                <a:gd name="connsiteX18" fmla="*/ 88106 w 664369"/>
                <a:gd name="connsiteY18" fmla="*/ 647700 h 728705"/>
                <a:gd name="connsiteX19" fmla="*/ 104775 w 664369"/>
                <a:gd name="connsiteY19" fmla="*/ 642937 h 728705"/>
                <a:gd name="connsiteX20" fmla="*/ 152400 w 664369"/>
                <a:gd name="connsiteY20" fmla="*/ 690562 h 728705"/>
                <a:gd name="connsiteX21" fmla="*/ 169069 w 664369"/>
                <a:gd name="connsiteY21" fmla="*/ 690562 h 728705"/>
                <a:gd name="connsiteX22" fmla="*/ 214313 w 664369"/>
                <a:gd name="connsiteY22" fmla="*/ 728705 h 728705"/>
                <a:gd name="connsiteX23" fmla="*/ 230981 w 664369"/>
                <a:gd name="connsiteY23" fmla="*/ 671512 h 728705"/>
                <a:gd name="connsiteX24" fmla="*/ 285750 w 664369"/>
                <a:gd name="connsiteY24" fmla="*/ 650081 h 728705"/>
                <a:gd name="connsiteX25" fmla="*/ 354803 w 664369"/>
                <a:gd name="connsiteY25" fmla="*/ 628692 h 728705"/>
                <a:gd name="connsiteX26" fmla="*/ 369094 w 664369"/>
                <a:gd name="connsiteY26" fmla="*/ 602456 h 728705"/>
                <a:gd name="connsiteX27" fmla="*/ 366713 w 664369"/>
                <a:gd name="connsiteY27" fmla="*/ 564356 h 728705"/>
                <a:gd name="connsiteX28" fmla="*/ 369094 w 664369"/>
                <a:gd name="connsiteY28" fmla="*/ 533400 h 728705"/>
                <a:gd name="connsiteX29" fmla="*/ 373856 w 664369"/>
                <a:gd name="connsiteY29" fmla="*/ 502444 h 728705"/>
                <a:gd name="connsiteX30" fmla="*/ 381000 w 664369"/>
                <a:gd name="connsiteY30" fmla="*/ 478631 h 728705"/>
                <a:gd name="connsiteX31" fmla="*/ 407194 w 664369"/>
                <a:gd name="connsiteY31" fmla="*/ 440531 h 728705"/>
                <a:gd name="connsiteX32" fmla="*/ 428625 w 664369"/>
                <a:gd name="connsiteY32" fmla="*/ 390525 h 728705"/>
                <a:gd name="connsiteX33" fmla="*/ 428625 w 664369"/>
                <a:gd name="connsiteY33" fmla="*/ 390525 h 728705"/>
                <a:gd name="connsiteX34" fmla="*/ 476250 w 664369"/>
                <a:gd name="connsiteY34" fmla="*/ 359569 h 728705"/>
                <a:gd name="connsiteX35" fmla="*/ 502444 w 664369"/>
                <a:gd name="connsiteY35" fmla="*/ 335756 h 728705"/>
                <a:gd name="connsiteX36" fmla="*/ 507206 w 664369"/>
                <a:gd name="connsiteY36" fmla="*/ 297656 h 728705"/>
                <a:gd name="connsiteX37" fmla="*/ 573881 w 664369"/>
                <a:gd name="connsiteY37" fmla="*/ 192881 h 728705"/>
                <a:gd name="connsiteX38" fmla="*/ 571500 w 664369"/>
                <a:gd name="connsiteY38" fmla="*/ 173831 h 728705"/>
                <a:gd name="connsiteX39" fmla="*/ 573881 w 664369"/>
                <a:gd name="connsiteY39" fmla="*/ 164306 h 728705"/>
                <a:gd name="connsiteX40" fmla="*/ 614363 w 664369"/>
                <a:gd name="connsiteY40" fmla="*/ 154781 h 728705"/>
                <a:gd name="connsiteX41" fmla="*/ 628650 w 664369"/>
                <a:gd name="connsiteY41" fmla="*/ 164306 h 728705"/>
                <a:gd name="connsiteX42" fmla="*/ 647700 w 664369"/>
                <a:gd name="connsiteY42" fmla="*/ 166687 h 728705"/>
                <a:gd name="connsiteX43" fmla="*/ 659606 w 664369"/>
                <a:gd name="connsiteY43" fmla="*/ 138112 h 728705"/>
                <a:gd name="connsiteX44" fmla="*/ 664369 w 664369"/>
                <a:gd name="connsiteY44" fmla="*/ 123825 h 728705"/>
                <a:gd name="connsiteX45" fmla="*/ 645319 w 664369"/>
                <a:gd name="connsiteY45" fmla="*/ 109537 h 728705"/>
                <a:gd name="connsiteX46" fmla="*/ 642938 w 664369"/>
                <a:gd name="connsiteY46" fmla="*/ 97631 h 728705"/>
                <a:gd name="connsiteX47" fmla="*/ 621506 w 664369"/>
                <a:gd name="connsiteY47" fmla="*/ 88106 h 728705"/>
                <a:gd name="connsiteX48" fmla="*/ 590550 w 664369"/>
                <a:gd name="connsiteY48" fmla="*/ 92869 h 728705"/>
                <a:gd name="connsiteX49" fmla="*/ 573881 w 664369"/>
                <a:gd name="connsiteY49" fmla="*/ 109537 h 728705"/>
                <a:gd name="connsiteX50" fmla="*/ 564356 w 664369"/>
                <a:gd name="connsiteY50" fmla="*/ 121444 h 728705"/>
                <a:gd name="connsiteX51" fmla="*/ 547688 w 664369"/>
                <a:gd name="connsiteY51" fmla="*/ 130969 h 728705"/>
                <a:gd name="connsiteX52" fmla="*/ 528638 w 664369"/>
                <a:gd name="connsiteY52" fmla="*/ 138112 h 728705"/>
                <a:gd name="connsiteX53" fmla="*/ 516731 w 664369"/>
                <a:gd name="connsiteY53" fmla="*/ 133350 h 728705"/>
                <a:gd name="connsiteX54" fmla="*/ 502444 w 664369"/>
                <a:gd name="connsiteY54" fmla="*/ 133350 h 728705"/>
                <a:gd name="connsiteX55" fmla="*/ 495300 w 664369"/>
                <a:gd name="connsiteY55" fmla="*/ 126206 h 728705"/>
                <a:gd name="connsiteX56" fmla="*/ 478631 w 664369"/>
                <a:gd name="connsiteY56" fmla="*/ 169069 h 728705"/>
                <a:gd name="connsiteX57" fmla="*/ 469106 w 664369"/>
                <a:gd name="connsiteY57" fmla="*/ 178594 h 728705"/>
                <a:gd name="connsiteX58" fmla="*/ 459581 w 664369"/>
                <a:gd name="connsiteY58" fmla="*/ 178594 h 728705"/>
                <a:gd name="connsiteX59" fmla="*/ 459581 w 664369"/>
                <a:gd name="connsiteY59" fmla="*/ 178594 h 728705"/>
                <a:gd name="connsiteX60" fmla="*/ 445294 w 664369"/>
                <a:gd name="connsiteY60" fmla="*/ 192881 h 728705"/>
                <a:gd name="connsiteX61" fmla="*/ 431006 w 664369"/>
                <a:gd name="connsiteY61" fmla="*/ 204787 h 728705"/>
                <a:gd name="connsiteX62" fmla="*/ 421481 w 664369"/>
                <a:gd name="connsiteY62" fmla="*/ 211931 h 728705"/>
                <a:gd name="connsiteX63" fmla="*/ 411956 w 664369"/>
                <a:gd name="connsiteY63" fmla="*/ 190500 h 728705"/>
                <a:gd name="connsiteX64" fmla="*/ 397669 w 664369"/>
                <a:gd name="connsiteY64" fmla="*/ 169069 h 728705"/>
                <a:gd name="connsiteX65" fmla="*/ 385763 w 664369"/>
                <a:gd name="connsiteY65" fmla="*/ 150019 h 728705"/>
                <a:gd name="connsiteX66" fmla="*/ 247650 w 664369"/>
                <a:gd name="connsiteY66" fmla="*/ 185737 h 728705"/>
                <a:gd name="connsiteX67" fmla="*/ 202406 w 664369"/>
                <a:gd name="connsiteY67" fmla="*/ 0 h 728705"/>
                <a:gd name="connsiteX68" fmla="*/ 190500 w 664369"/>
                <a:gd name="connsiteY68" fmla="*/ 4762 h 728705"/>
                <a:gd name="connsiteX0" fmla="*/ 190500 w 664369"/>
                <a:gd name="connsiteY0" fmla="*/ 4762 h 728705"/>
                <a:gd name="connsiteX1" fmla="*/ 195263 w 664369"/>
                <a:gd name="connsiteY1" fmla="*/ 78581 h 728705"/>
                <a:gd name="connsiteX2" fmla="*/ 195263 w 664369"/>
                <a:gd name="connsiteY2" fmla="*/ 183356 h 728705"/>
                <a:gd name="connsiteX3" fmla="*/ 147638 w 664369"/>
                <a:gd name="connsiteY3" fmla="*/ 269081 h 728705"/>
                <a:gd name="connsiteX4" fmla="*/ 111919 w 664369"/>
                <a:gd name="connsiteY4" fmla="*/ 290512 h 728705"/>
                <a:gd name="connsiteX5" fmla="*/ 92869 w 664369"/>
                <a:gd name="connsiteY5" fmla="*/ 302419 h 728705"/>
                <a:gd name="connsiteX6" fmla="*/ 90488 w 664369"/>
                <a:gd name="connsiteY6" fmla="*/ 330994 h 728705"/>
                <a:gd name="connsiteX7" fmla="*/ 102394 w 664369"/>
                <a:gd name="connsiteY7" fmla="*/ 335756 h 728705"/>
                <a:gd name="connsiteX8" fmla="*/ 100013 w 664369"/>
                <a:gd name="connsiteY8" fmla="*/ 359569 h 728705"/>
                <a:gd name="connsiteX9" fmla="*/ 104775 w 664369"/>
                <a:gd name="connsiteY9" fmla="*/ 373856 h 728705"/>
                <a:gd name="connsiteX10" fmla="*/ 83344 w 664369"/>
                <a:gd name="connsiteY10" fmla="*/ 392906 h 728705"/>
                <a:gd name="connsiteX11" fmla="*/ 80963 w 664369"/>
                <a:gd name="connsiteY11" fmla="*/ 397669 h 728705"/>
                <a:gd name="connsiteX12" fmla="*/ 69056 w 664369"/>
                <a:gd name="connsiteY12" fmla="*/ 373856 h 728705"/>
                <a:gd name="connsiteX13" fmla="*/ 45244 w 664369"/>
                <a:gd name="connsiteY13" fmla="*/ 385762 h 728705"/>
                <a:gd name="connsiteX14" fmla="*/ 45244 w 664369"/>
                <a:gd name="connsiteY14" fmla="*/ 426244 h 728705"/>
                <a:gd name="connsiteX15" fmla="*/ 52388 w 664369"/>
                <a:gd name="connsiteY15" fmla="*/ 442912 h 728705"/>
                <a:gd name="connsiteX16" fmla="*/ 0 w 664369"/>
                <a:gd name="connsiteY16" fmla="*/ 507206 h 728705"/>
                <a:gd name="connsiteX17" fmla="*/ 33338 w 664369"/>
                <a:gd name="connsiteY17" fmla="*/ 611981 h 728705"/>
                <a:gd name="connsiteX18" fmla="*/ 88106 w 664369"/>
                <a:gd name="connsiteY18" fmla="*/ 647700 h 728705"/>
                <a:gd name="connsiteX19" fmla="*/ 104775 w 664369"/>
                <a:gd name="connsiteY19" fmla="*/ 642937 h 728705"/>
                <a:gd name="connsiteX20" fmla="*/ 152400 w 664369"/>
                <a:gd name="connsiteY20" fmla="*/ 690562 h 728705"/>
                <a:gd name="connsiteX21" fmla="*/ 214313 w 664369"/>
                <a:gd name="connsiteY21" fmla="*/ 728705 h 728705"/>
                <a:gd name="connsiteX22" fmla="*/ 230981 w 664369"/>
                <a:gd name="connsiteY22" fmla="*/ 671512 h 728705"/>
                <a:gd name="connsiteX23" fmla="*/ 285750 w 664369"/>
                <a:gd name="connsiteY23" fmla="*/ 650081 h 728705"/>
                <a:gd name="connsiteX24" fmla="*/ 354803 w 664369"/>
                <a:gd name="connsiteY24" fmla="*/ 628692 h 728705"/>
                <a:gd name="connsiteX25" fmla="*/ 369094 w 664369"/>
                <a:gd name="connsiteY25" fmla="*/ 602456 h 728705"/>
                <a:gd name="connsiteX26" fmla="*/ 366713 w 664369"/>
                <a:gd name="connsiteY26" fmla="*/ 564356 h 728705"/>
                <a:gd name="connsiteX27" fmla="*/ 369094 w 664369"/>
                <a:gd name="connsiteY27" fmla="*/ 533400 h 728705"/>
                <a:gd name="connsiteX28" fmla="*/ 373856 w 664369"/>
                <a:gd name="connsiteY28" fmla="*/ 502444 h 728705"/>
                <a:gd name="connsiteX29" fmla="*/ 381000 w 664369"/>
                <a:gd name="connsiteY29" fmla="*/ 478631 h 728705"/>
                <a:gd name="connsiteX30" fmla="*/ 407194 w 664369"/>
                <a:gd name="connsiteY30" fmla="*/ 440531 h 728705"/>
                <a:gd name="connsiteX31" fmla="*/ 428625 w 664369"/>
                <a:gd name="connsiteY31" fmla="*/ 390525 h 728705"/>
                <a:gd name="connsiteX32" fmla="*/ 428625 w 664369"/>
                <a:gd name="connsiteY32" fmla="*/ 390525 h 728705"/>
                <a:gd name="connsiteX33" fmla="*/ 476250 w 664369"/>
                <a:gd name="connsiteY33" fmla="*/ 359569 h 728705"/>
                <a:gd name="connsiteX34" fmla="*/ 502444 w 664369"/>
                <a:gd name="connsiteY34" fmla="*/ 335756 h 728705"/>
                <a:gd name="connsiteX35" fmla="*/ 507206 w 664369"/>
                <a:gd name="connsiteY35" fmla="*/ 297656 h 728705"/>
                <a:gd name="connsiteX36" fmla="*/ 573881 w 664369"/>
                <a:gd name="connsiteY36" fmla="*/ 192881 h 728705"/>
                <a:gd name="connsiteX37" fmla="*/ 571500 w 664369"/>
                <a:gd name="connsiteY37" fmla="*/ 173831 h 728705"/>
                <a:gd name="connsiteX38" fmla="*/ 573881 w 664369"/>
                <a:gd name="connsiteY38" fmla="*/ 164306 h 728705"/>
                <a:gd name="connsiteX39" fmla="*/ 614363 w 664369"/>
                <a:gd name="connsiteY39" fmla="*/ 154781 h 728705"/>
                <a:gd name="connsiteX40" fmla="*/ 628650 w 664369"/>
                <a:gd name="connsiteY40" fmla="*/ 164306 h 728705"/>
                <a:gd name="connsiteX41" fmla="*/ 647700 w 664369"/>
                <a:gd name="connsiteY41" fmla="*/ 166687 h 728705"/>
                <a:gd name="connsiteX42" fmla="*/ 659606 w 664369"/>
                <a:gd name="connsiteY42" fmla="*/ 138112 h 728705"/>
                <a:gd name="connsiteX43" fmla="*/ 664369 w 664369"/>
                <a:gd name="connsiteY43" fmla="*/ 123825 h 728705"/>
                <a:gd name="connsiteX44" fmla="*/ 645319 w 664369"/>
                <a:gd name="connsiteY44" fmla="*/ 109537 h 728705"/>
                <a:gd name="connsiteX45" fmla="*/ 642938 w 664369"/>
                <a:gd name="connsiteY45" fmla="*/ 97631 h 728705"/>
                <a:gd name="connsiteX46" fmla="*/ 621506 w 664369"/>
                <a:gd name="connsiteY46" fmla="*/ 88106 h 728705"/>
                <a:gd name="connsiteX47" fmla="*/ 590550 w 664369"/>
                <a:gd name="connsiteY47" fmla="*/ 92869 h 728705"/>
                <a:gd name="connsiteX48" fmla="*/ 573881 w 664369"/>
                <a:gd name="connsiteY48" fmla="*/ 109537 h 728705"/>
                <a:gd name="connsiteX49" fmla="*/ 564356 w 664369"/>
                <a:gd name="connsiteY49" fmla="*/ 121444 h 728705"/>
                <a:gd name="connsiteX50" fmla="*/ 547688 w 664369"/>
                <a:gd name="connsiteY50" fmla="*/ 130969 h 728705"/>
                <a:gd name="connsiteX51" fmla="*/ 528638 w 664369"/>
                <a:gd name="connsiteY51" fmla="*/ 138112 h 728705"/>
                <a:gd name="connsiteX52" fmla="*/ 516731 w 664369"/>
                <a:gd name="connsiteY52" fmla="*/ 133350 h 728705"/>
                <a:gd name="connsiteX53" fmla="*/ 502444 w 664369"/>
                <a:gd name="connsiteY53" fmla="*/ 133350 h 728705"/>
                <a:gd name="connsiteX54" fmla="*/ 495300 w 664369"/>
                <a:gd name="connsiteY54" fmla="*/ 126206 h 728705"/>
                <a:gd name="connsiteX55" fmla="*/ 478631 w 664369"/>
                <a:gd name="connsiteY55" fmla="*/ 169069 h 728705"/>
                <a:gd name="connsiteX56" fmla="*/ 469106 w 664369"/>
                <a:gd name="connsiteY56" fmla="*/ 178594 h 728705"/>
                <a:gd name="connsiteX57" fmla="*/ 459581 w 664369"/>
                <a:gd name="connsiteY57" fmla="*/ 178594 h 728705"/>
                <a:gd name="connsiteX58" fmla="*/ 459581 w 664369"/>
                <a:gd name="connsiteY58" fmla="*/ 178594 h 728705"/>
                <a:gd name="connsiteX59" fmla="*/ 445294 w 664369"/>
                <a:gd name="connsiteY59" fmla="*/ 192881 h 728705"/>
                <a:gd name="connsiteX60" fmla="*/ 431006 w 664369"/>
                <a:gd name="connsiteY60" fmla="*/ 204787 h 728705"/>
                <a:gd name="connsiteX61" fmla="*/ 421481 w 664369"/>
                <a:gd name="connsiteY61" fmla="*/ 211931 h 728705"/>
                <a:gd name="connsiteX62" fmla="*/ 411956 w 664369"/>
                <a:gd name="connsiteY62" fmla="*/ 190500 h 728705"/>
                <a:gd name="connsiteX63" fmla="*/ 397669 w 664369"/>
                <a:gd name="connsiteY63" fmla="*/ 169069 h 728705"/>
                <a:gd name="connsiteX64" fmla="*/ 385763 w 664369"/>
                <a:gd name="connsiteY64" fmla="*/ 150019 h 728705"/>
                <a:gd name="connsiteX65" fmla="*/ 247650 w 664369"/>
                <a:gd name="connsiteY65" fmla="*/ 185737 h 728705"/>
                <a:gd name="connsiteX66" fmla="*/ 202406 w 664369"/>
                <a:gd name="connsiteY66" fmla="*/ 0 h 728705"/>
                <a:gd name="connsiteX67" fmla="*/ 190500 w 664369"/>
                <a:gd name="connsiteY67" fmla="*/ 4762 h 728705"/>
                <a:gd name="connsiteX0" fmla="*/ 190500 w 664369"/>
                <a:gd name="connsiteY0" fmla="*/ 4762 h 728705"/>
                <a:gd name="connsiteX1" fmla="*/ 195263 w 664369"/>
                <a:gd name="connsiteY1" fmla="*/ 78581 h 728705"/>
                <a:gd name="connsiteX2" fmla="*/ 195263 w 664369"/>
                <a:gd name="connsiteY2" fmla="*/ 183356 h 728705"/>
                <a:gd name="connsiteX3" fmla="*/ 147638 w 664369"/>
                <a:gd name="connsiteY3" fmla="*/ 269081 h 728705"/>
                <a:gd name="connsiteX4" fmla="*/ 111919 w 664369"/>
                <a:gd name="connsiteY4" fmla="*/ 290512 h 728705"/>
                <a:gd name="connsiteX5" fmla="*/ 92869 w 664369"/>
                <a:gd name="connsiteY5" fmla="*/ 302419 h 728705"/>
                <a:gd name="connsiteX6" fmla="*/ 90488 w 664369"/>
                <a:gd name="connsiteY6" fmla="*/ 330994 h 728705"/>
                <a:gd name="connsiteX7" fmla="*/ 102394 w 664369"/>
                <a:gd name="connsiteY7" fmla="*/ 335756 h 728705"/>
                <a:gd name="connsiteX8" fmla="*/ 100013 w 664369"/>
                <a:gd name="connsiteY8" fmla="*/ 359569 h 728705"/>
                <a:gd name="connsiteX9" fmla="*/ 104775 w 664369"/>
                <a:gd name="connsiteY9" fmla="*/ 373856 h 728705"/>
                <a:gd name="connsiteX10" fmla="*/ 83344 w 664369"/>
                <a:gd name="connsiteY10" fmla="*/ 392906 h 728705"/>
                <a:gd name="connsiteX11" fmla="*/ 80963 w 664369"/>
                <a:gd name="connsiteY11" fmla="*/ 397669 h 728705"/>
                <a:gd name="connsiteX12" fmla="*/ 76191 w 664369"/>
                <a:gd name="connsiteY12" fmla="*/ 366696 h 728705"/>
                <a:gd name="connsiteX13" fmla="*/ 45244 w 664369"/>
                <a:gd name="connsiteY13" fmla="*/ 385762 h 728705"/>
                <a:gd name="connsiteX14" fmla="*/ 45244 w 664369"/>
                <a:gd name="connsiteY14" fmla="*/ 426244 h 728705"/>
                <a:gd name="connsiteX15" fmla="*/ 52388 w 664369"/>
                <a:gd name="connsiteY15" fmla="*/ 442912 h 728705"/>
                <a:gd name="connsiteX16" fmla="*/ 0 w 664369"/>
                <a:gd name="connsiteY16" fmla="*/ 507206 h 728705"/>
                <a:gd name="connsiteX17" fmla="*/ 33338 w 664369"/>
                <a:gd name="connsiteY17" fmla="*/ 611981 h 728705"/>
                <a:gd name="connsiteX18" fmla="*/ 88106 w 664369"/>
                <a:gd name="connsiteY18" fmla="*/ 647700 h 728705"/>
                <a:gd name="connsiteX19" fmla="*/ 104775 w 664369"/>
                <a:gd name="connsiteY19" fmla="*/ 642937 h 728705"/>
                <a:gd name="connsiteX20" fmla="*/ 152400 w 664369"/>
                <a:gd name="connsiteY20" fmla="*/ 690562 h 728705"/>
                <a:gd name="connsiteX21" fmla="*/ 214313 w 664369"/>
                <a:gd name="connsiteY21" fmla="*/ 728705 h 728705"/>
                <a:gd name="connsiteX22" fmla="*/ 230981 w 664369"/>
                <a:gd name="connsiteY22" fmla="*/ 671512 h 728705"/>
                <a:gd name="connsiteX23" fmla="*/ 285750 w 664369"/>
                <a:gd name="connsiteY23" fmla="*/ 650081 h 728705"/>
                <a:gd name="connsiteX24" fmla="*/ 354803 w 664369"/>
                <a:gd name="connsiteY24" fmla="*/ 628692 h 728705"/>
                <a:gd name="connsiteX25" fmla="*/ 369094 w 664369"/>
                <a:gd name="connsiteY25" fmla="*/ 602456 h 728705"/>
                <a:gd name="connsiteX26" fmla="*/ 366713 w 664369"/>
                <a:gd name="connsiteY26" fmla="*/ 564356 h 728705"/>
                <a:gd name="connsiteX27" fmla="*/ 369094 w 664369"/>
                <a:gd name="connsiteY27" fmla="*/ 533400 h 728705"/>
                <a:gd name="connsiteX28" fmla="*/ 373856 w 664369"/>
                <a:gd name="connsiteY28" fmla="*/ 502444 h 728705"/>
                <a:gd name="connsiteX29" fmla="*/ 381000 w 664369"/>
                <a:gd name="connsiteY29" fmla="*/ 478631 h 728705"/>
                <a:gd name="connsiteX30" fmla="*/ 407194 w 664369"/>
                <a:gd name="connsiteY30" fmla="*/ 440531 h 728705"/>
                <a:gd name="connsiteX31" fmla="*/ 428625 w 664369"/>
                <a:gd name="connsiteY31" fmla="*/ 390525 h 728705"/>
                <a:gd name="connsiteX32" fmla="*/ 428625 w 664369"/>
                <a:gd name="connsiteY32" fmla="*/ 390525 h 728705"/>
                <a:gd name="connsiteX33" fmla="*/ 476250 w 664369"/>
                <a:gd name="connsiteY33" fmla="*/ 359569 h 728705"/>
                <a:gd name="connsiteX34" fmla="*/ 502444 w 664369"/>
                <a:gd name="connsiteY34" fmla="*/ 335756 h 728705"/>
                <a:gd name="connsiteX35" fmla="*/ 507206 w 664369"/>
                <a:gd name="connsiteY35" fmla="*/ 297656 h 728705"/>
                <a:gd name="connsiteX36" fmla="*/ 573881 w 664369"/>
                <a:gd name="connsiteY36" fmla="*/ 192881 h 728705"/>
                <a:gd name="connsiteX37" fmla="*/ 571500 w 664369"/>
                <a:gd name="connsiteY37" fmla="*/ 173831 h 728705"/>
                <a:gd name="connsiteX38" fmla="*/ 573881 w 664369"/>
                <a:gd name="connsiteY38" fmla="*/ 164306 h 728705"/>
                <a:gd name="connsiteX39" fmla="*/ 614363 w 664369"/>
                <a:gd name="connsiteY39" fmla="*/ 154781 h 728705"/>
                <a:gd name="connsiteX40" fmla="*/ 628650 w 664369"/>
                <a:gd name="connsiteY40" fmla="*/ 164306 h 728705"/>
                <a:gd name="connsiteX41" fmla="*/ 647700 w 664369"/>
                <a:gd name="connsiteY41" fmla="*/ 166687 h 728705"/>
                <a:gd name="connsiteX42" fmla="*/ 659606 w 664369"/>
                <a:gd name="connsiteY42" fmla="*/ 138112 h 728705"/>
                <a:gd name="connsiteX43" fmla="*/ 664369 w 664369"/>
                <a:gd name="connsiteY43" fmla="*/ 123825 h 728705"/>
                <a:gd name="connsiteX44" fmla="*/ 645319 w 664369"/>
                <a:gd name="connsiteY44" fmla="*/ 109537 h 728705"/>
                <a:gd name="connsiteX45" fmla="*/ 642938 w 664369"/>
                <a:gd name="connsiteY45" fmla="*/ 97631 h 728705"/>
                <a:gd name="connsiteX46" fmla="*/ 621506 w 664369"/>
                <a:gd name="connsiteY46" fmla="*/ 88106 h 728705"/>
                <a:gd name="connsiteX47" fmla="*/ 590550 w 664369"/>
                <a:gd name="connsiteY47" fmla="*/ 92869 h 728705"/>
                <a:gd name="connsiteX48" fmla="*/ 573881 w 664369"/>
                <a:gd name="connsiteY48" fmla="*/ 109537 h 728705"/>
                <a:gd name="connsiteX49" fmla="*/ 564356 w 664369"/>
                <a:gd name="connsiteY49" fmla="*/ 121444 h 728705"/>
                <a:gd name="connsiteX50" fmla="*/ 547688 w 664369"/>
                <a:gd name="connsiteY50" fmla="*/ 130969 h 728705"/>
                <a:gd name="connsiteX51" fmla="*/ 528638 w 664369"/>
                <a:gd name="connsiteY51" fmla="*/ 138112 h 728705"/>
                <a:gd name="connsiteX52" fmla="*/ 516731 w 664369"/>
                <a:gd name="connsiteY52" fmla="*/ 133350 h 728705"/>
                <a:gd name="connsiteX53" fmla="*/ 502444 w 664369"/>
                <a:gd name="connsiteY53" fmla="*/ 133350 h 728705"/>
                <a:gd name="connsiteX54" fmla="*/ 495300 w 664369"/>
                <a:gd name="connsiteY54" fmla="*/ 126206 h 728705"/>
                <a:gd name="connsiteX55" fmla="*/ 478631 w 664369"/>
                <a:gd name="connsiteY55" fmla="*/ 169069 h 728705"/>
                <a:gd name="connsiteX56" fmla="*/ 469106 w 664369"/>
                <a:gd name="connsiteY56" fmla="*/ 178594 h 728705"/>
                <a:gd name="connsiteX57" fmla="*/ 459581 w 664369"/>
                <a:gd name="connsiteY57" fmla="*/ 178594 h 728705"/>
                <a:gd name="connsiteX58" fmla="*/ 459581 w 664369"/>
                <a:gd name="connsiteY58" fmla="*/ 178594 h 728705"/>
                <a:gd name="connsiteX59" fmla="*/ 445294 w 664369"/>
                <a:gd name="connsiteY59" fmla="*/ 192881 h 728705"/>
                <a:gd name="connsiteX60" fmla="*/ 431006 w 664369"/>
                <a:gd name="connsiteY60" fmla="*/ 204787 h 728705"/>
                <a:gd name="connsiteX61" fmla="*/ 421481 w 664369"/>
                <a:gd name="connsiteY61" fmla="*/ 211931 h 728705"/>
                <a:gd name="connsiteX62" fmla="*/ 411956 w 664369"/>
                <a:gd name="connsiteY62" fmla="*/ 190500 h 728705"/>
                <a:gd name="connsiteX63" fmla="*/ 397669 w 664369"/>
                <a:gd name="connsiteY63" fmla="*/ 169069 h 728705"/>
                <a:gd name="connsiteX64" fmla="*/ 385763 w 664369"/>
                <a:gd name="connsiteY64" fmla="*/ 150019 h 728705"/>
                <a:gd name="connsiteX65" fmla="*/ 247650 w 664369"/>
                <a:gd name="connsiteY65" fmla="*/ 185737 h 728705"/>
                <a:gd name="connsiteX66" fmla="*/ 202406 w 664369"/>
                <a:gd name="connsiteY66" fmla="*/ 0 h 728705"/>
                <a:gd name="connsiteX67" fmla="*/ 190500 w 664369"/>
                <a:gd name="connsiteY67" fmla="*/ 4762 h 728705"/>
                <a:gd name="connsiteX0" fmla="*/ 190500 w 664369"/>
                <a:gd name="connsiteY0" fmla="*/ 4762 h 728705"/>
                <a:gd name="connsiteX1" fmla="*/ 195263 w 664369"/>
                <a:gd name="connsiteY1" fmla="*/ 78581 h 728705"/>
                <a:gd name="connsiteX2" fmla="*/ 195263 w 664369"/>
                <a:gd name="connsiteY2" fmla="*/ 183356 h 728705"/>
                <a:gd name="connsiteX3" fmla="*/ 147638 w 664369"/>
                <a:gd name="connsiteY3" fmla="*/ 269081 h 728705"/>
                <a:gd name="connsiteX4" fmla="*/ 111919 w 664369"/>
                <a:gd name="connsiteY4" fmla="*/ 290512 h 728705"/>
                <a:gd name="connsiteX5" fmla="*/ 92869 w 664369"/>
                <a:gd name="connsiteY5" fmla="*/ 302419 h 728705"/>
                <a:gd name="connsiteX6" fmla="*/ 90488 w 664369"/>
                <a:gd name="connsiteY6" fmla="*/ 330994 h 728705"/>
                <a:gd name="connsiteX7" fmla="*/ 102394 w 664369"/>
                <a:gd name="connsiteY7" fmla="*/ 335756 h 728705"/>
                <a:gd name="connsiteX8" fmla="*/ 100013 w 664369"/>
                <a:gd name="connsiteY8" fmla="*/ 359569 h 728705"/>
                <a:gd name="connsiteX9" fmla="*/ 104775 w 664369"/>
                <a:gd name="connsiteY9" fmla="*/ 373856 h 728705"/>
                <a:gd name="connsiteX10" fmla="*/ 83344 w 664369"/>
                <a:gd name="connsiteY10" fmla="*/ 392906 h 728705"/>
                <a:gd name="connsiteX11" fmla="*/ 133288 w 664369"/>
                <a:gd name="connsiteY11" fmla="*/ 443014 h 728705"/>
                <a:gd name="connsiteX12" fmla="*/ 76191 w 664369"/>
                <a:gd name="connsiteY12" fmla="*/ 366696 h 728705"/>
                <a:gd name="connsiteX13" fmla="*/ 45244 w 664369"/>
                <a:gd name="connsiteY13" fmla="*/ 385762 h 728705"/>
                <a:gd name="connsiteX14" fmla="*/ 45244 w 664369"/>
                <a:gd name="connsiteY14" fmla="*/ 426244 h 728705"/>
                <a:gd name="connsiteX15" fmla="*/ 52388 w 664369"/>
                <a:gd name="connsiteY15" fmla="*/ 442912 h 728705"/>
                <a:gd name="connsiteX16" fmla="*/ 0 w 664369"/>
                <a:gd name="connsiteY16" fmla="*/ 507206 h 728705"/>
                <a:gd name="connsiteX17" fmla="*/ 33338 w 664369"/>
                <a:gd name="connsiteY17" fmla="*/ 611981 h 728705"/>
                <a:gd name="connsiteX18" fmla="*/ 88106 w 664369"/>
                <a:gd name="connsiteY18" fmla="*/ 647700 h 728705"/>
                <a:gd name="connsiteX19" fmla="*/ 104775 w 664369"/>
                <a:gd name="connsiteY19" fmla="*/ 642937 h 728705"/>
                <a:gd name="connsiteX20" fmla="*/ 152400 w 664369"/>
                <a:gd name="connsiteY20" fmla="*/ 690562 h 728705"/>
                <a:gd name="connsiteX21" fmla="*/ 214313 w 664369"/>
                <a:gd name="connsiteY21" fmla="*/ 728705 h 728705"/>
                <a:gd name="connsiteX22" fmla="*/ 230981 w 664369"/>
                <a:gd name="connsiteY22" fmla="*/ 671512 h 728705"/>
                <a:gd name="connsiteX23" fmla="*/ 285750 w 664369"/>
                <a:gd name="connsiteY23" fmla="*/ 650081 h 728705"/>
                <a:gd name="connsiteX24" fmla="*/ 354803 w 664369"/>
                <a:gd name="connsiteY24" fmla="*/ 628692 h 728705"/>
                <a:gd name="connsiteX25" fmla="*/ 369094 w 664369"/>
                <a:gd name="connsiteY25" fmla="*/ 602456 h 728705"/>
                <a:gd name="connsiteX26" fmla="*/ 366713 w 664369"/>
                <a:gd name="connsiteY26" fmla="*/ 564356 h 728705"/>
                <a:gd name="connsiteX27" fmla="*/ 369094 w 664369"/>
                <a:gd name="connsiteY27" fmla="*/ 533400 h 728705"/>
                <a:gd name="connsiteX28" fmla="*/ 373856 w 664369"/>
                <a:gd name="connsiteY28" fmla="*/ 502444 h 728705"/>
                <a:gd name="connsiteX29" fmla="*/ 381000 w 664369"/>
                <a:gd name="connsiteY29" fmla="*/ 478631 h 728705"/>
                <a:gd name="connsiteX30" fmla="*/ 407194 w 664369"/>
                <a:gd name="connsiteY30" fmla="*/ 440531 h 728705"/>
                <a:gd name="connsiteX31" fmla="*/ 428625 w 664369"/>
                <a:gd name="connsiteY31" fmla="*/ 390525 h 728705"/>
                <a:gd name="connsiteX32" fmla="*/ 428625 w 664369"/>
                <a:gd name="connsiteY32" fmla="*/ 390525 h 728705"/>
                <a:gd name="connsiteX33" fmla="*/ 476250 w 664369"/>
                <a:gd name="connsiteY33" fmla="*/ 359569 h 728705"/>
                <a:gd name="connsiteX34" fmla="*/ 502444 w 664369"/>
                <a:gd name="connsiteY34" fmla="*/ 335756 h 728705"/>
                <a:gd name="connsiteX35" fmla="*/ 507206 w 664369"/>
                <a:gd name="connsiteY35" fmla="*/ 297656 h 728705"/>
                <a:gd name="connsiteX36" fmla="*/ 573881 w 664369"/>
                <a:gd name="connsiteY36" fmla="*/ 192881 h 728705"/>
                <a:gd name="connsiteX37" fmla="*/ 571500 w 664369"/>
                <a:gd name="connsiteY37" fmla="*/ 173831 h 728705"/>
                <a:gd name="connsiteX38" fmla="*/ 573881 w 664369"/>
                <a:gd name="connsiteY38" fmla="*/ 164306 h 728705"/>
                <a:gd name="connsiteX39" fmla="*/ 614363 w 664369"/>
                <a:gd name="connsiteY39" fmla="*/ 154781 h 728705"/>
                <a:gd name="connsiteX40" fmla="*/ 628650 w 664369"/>
                <a:gd name="connsiteY40" fmla="*/ 164306 h 728705"/>
                <a:gd name="connsiteX41" fmla="*/ 647700 w 664369"/>
                <a:gd name="connsiteY41" fmla="*/ 166687 h 728705"/>
                <a:gd name="connsiteX42" fmla="*/ 659606 w 664369"/>
                <a:gd name="connsiteY42" fmla="*/ 138112 h 728705"/>
                <a:gd name="connsiteX43" fmla="*/ 664369 w 664369"/>
                <a:gd name="connsiteY43" fmla="*/ 123825 h 728705"/>
                <a:gd name="connsiteX44" fmla="*/ 645319 w 664369"/>
                <a:gd name="connsiteY44" fmla="*/ 109537 h 728705"/>
                <a:gd name="connsiteX45" fmla="*/ 642938 w 664369"/>
                <a:gd name="connsiteY45" fmla="*/ 97631 h 728705"/>
                <a:gd name="connsiteX46" fmla="*/ 621506 w 664369"/>
                <a:gd name="connsiteY46" fmla="*/ 88106 h 728705"/>
                <a:gd name="connsiteX47" fmla="*/ 590550 w 664369"/>
                <a:gd name="connsiteY47" fmla="*/ 92869 h 728705"/>
                <a:gd name="connsiteX48" fmla="*/ 573881 w 664369"/>
                <a:gd name="connsiteY48" fmla="*/ 109537 h 728705"/>
                <a:gd name="connsiteX49" fmla="*/ 564356 w 664369"/>
                <a:gd name="connsiteY49" fmla="*/ 121444 h 728705"/>
                <a:gd name="connsiteX50" fmla="*/ 547688 w 664369"/>
                <a:gd name="connsiteY50" fmla="*/ 130969 h 728705"/>
                <a:gd name="connsiteX51" fmla="*/ 528638 w 664369"/>
                <a:gd name="connsiteY51" fmla="*/ 138112 h 728705"/>
                <a:gd name="connsiteX52" fmla="*/ 516731 w 664369"/>
                <a:gd name="connsiteY52" fmla="*/ 133350 h 728705"/>
                <a:gd name="connsiteX53" fmla="*/ 502444 w 664369"/>
                <a:gd name="connsiteY53" fmla="*/ 133350 h 728705"/>
                <a:gd name="connsiteX54" fmla="*/ 495300 w 664369"/>
                <a:gd name="connsiteY54" fmla="*/ 126206 h 728705"/>
                <a:gd name="connsiteX55" fmla="*/ 478631 w 664369"/>
                <a:gd name="connsiteY55" fmla="*/ 169069 h 728705"/>
                <a:gd name="connsiteX56" fmla="*/ 469106 w 664369"/>
                <a:gd name="connsiteY56" fmla="*/ 178594 h 728705"/>
                <a:gd name="connsiteX57" fmla="*/ 459581 w 664369"/>
                <a:gd name="connsiteY57" fmla="*/ 178594 h 728705"/>
                <a:gd name="connsiteX58" fmla="*/ 459581 w 664369"/>
                <a:gd name="connsiteY58" fmla="*/ 178594 h 728705"/>
                <a:gd name="connsiteX59" fmla="*/ 445294 w 664369"/>
                <a:gd name="connsiteY59" fmla="*/ 192881 h 728705"/>
                <a:gd name="connsiteX60" fmla="*/ 431006 w 664369"/>
                <a:gd name="connsiteY60" fmla="*/ 204787 h 728705"/>
                <a:gd name="connsiteX61" fmla="*/ 421481 w 664369"/>
                <a:gd name="connsiteY61" fmla="*/ 211931 h 728705"/>
                <a:gd name="connsiteX62" fmla="*/ 411956 w 664369"/>
                <a:gd name="connsiteY62" fmla="*/ 190500 h 728705"/>
                <a:gd name="connsiteX63" fmla="*/ 397669 w 664369"/>
                <a:gd name="connsiteY63" fmla="*/ 169069 h 728705"/>
                <a:gd name="connsiteX64" fmla="*/ 385763 w 664369"/>
                <a:gd name="connsiteY64" fmla="*/ 150019 h 728705"/>
                <a:gd name="connsiteX65" fmla="*/ 247650 w 664369"/>
                <a:gd name="connsiteY65" fmla="*/ 185737 h 728705"/>
                <a:gd name="connsiteX66" fmla="*/ 202406 w 664369"/>
                <a:gd name="connsiteY66" fmla="*/ 0 h 728705"/>
                <a:gd name="connsiteX67" fmla="*/ 190500 w 664369"/>
                <a:gd name="connsiteY67" fmla="*/ 4762 h 728705"/>
                <a:gd name="connsiteX0" fmla="*/ 190500 w 664369"/>
                <a:gd name="connsiteY0" fmla="*/ 4762 h 728705"/>
                <a:gd name="connsiteX1" fmla="*/ 195263 w 664369"/>
                <a:gd name="connsiteY1" fmla="*/ 78581 h 728705"/>
                <a:gd name="connsiteX2" fmla="*/ 195263 w 664369"/>
                <a:gd name="connsiteY2" fmla="*/ 183356 h 728705"/>
                <a:gd name="connsiteX3" fmla="*/ 147638 w 664369"/>
                <a:gd name="connsiteY3" fmla="*/ 269081 h 728705"/>
                <a:gd name="connsiteX4" fmla="*/ 111919 w 664369"/>
                <a:gd name="connsiteY4" fmla="*/ 290512 h 728705"/>
                <a:gd name="connsiteX5" fmla="*/ 92869 w 664369"/>
                <a:gd name="connsiteY5" fmla="*/ 302419 h 728705"/>
                <a:gd name="connsiteX6" fmla="*/ 90488 w 664369"/>
                <a:gd name="connsiteY6" fmla="*/ 330994 h 728705"/>
                <a:gd name="connsiteX7" fmla="*/ 102394 w 664369"/>
                <a:gd name="connsiteY7" fmla="*/ 335756 h 728705"/>
                <a:gd name="connsiteX8" fmla="*/ 100013 w 664369"/>
                <a:gd name="connsiteY8" fmla="*/ 359569 h 728705"/>
                <a:gd name="connsiteX9" fmla="*/ 104775 w 664369"/>
                <a:gd name="connsiteY9" fmla="*/ 373856 h 728705"/>
                <a:gd name="connsiteX10" fmla="*/ 83344 w 664369"/>
                <a:gd name="connsiteY10" fmla="*/ 392906 h 728705"/>
                <a:gd name="connsiteX11" fmla="*/ 76191 w 664369"/>
                <a:gd name="connsiteY11" fmla="*/ 366696 h 728705"/>
                <a:gd name="connsiteX12" fmla="*/ 45244 w 664369"/>
                <a:gd name="connsiteY12" fmla="*/ 385762 h 728705"/>
                <a:gd name="connsiteX13" fmla="*/ 45244 w 664369"/>
                <a:gd name="connsiteY13" fmla="*/ 426244 h 728705"/>
                <a:gd name="connsiteX14" fmla="*/ 52388 w 664369"/>
                <a:gd name="connsiteY14" fmla="*/ 442912 h 728705"/>
                <a:gd name="connsiteX15" fmla="*/ 0 w 664369"/>
                <a:gd name="connsiteY15" fmla="*/ 507206 h 728705"/>
                <a:gd name="connsiteX16" fmla="*/ 33338 w 664369"/>
                <a:gd name="connsiteY16" fmla="*/ 611981 h 728705"/>
                <a:gd name="connsiteX17" fmla="*/ 88106 w 664369"/>
                <a:gd name="connsiteY17" fmla="*/ 647700 h 728705"/>
                <a:gd name="connsiteX18" fmla="*/ 104775 w 664369"/>
                <a:gd name="connsiteY18" fmla="*/ 642937 h 728705"/>
                <a:gd name="connsiteX19" fmla="*/ 152400 w 664369"/>
                <a:gd name="connsiteY19" fmla="*/ 690562 h 728705"/>
                <a:gd name="connsiteX20" fmla="*/ 214313 w 664369"/>
                <a:gd name="connsiteY20" fmla="*/ 728705 h 728705"/>
                <a:gd name="connsiteX21" fmla="*/ 230981 w 664369"/>
                <a:gd name="connsiteY21" fmla="*/ 671512 h 728705"/>
                <a:gd name="connsiteX22" fmla="*/ 285750 w 664369"/>
                <a:gd name="connsiteY22" fmla="*/ 650081 h 728705"/>
                <a:gd name="connsiteX23" fmla="*/ 354803 w 664369"/>
                <a:gd name="connsiteY23" fmla="*/ 628692 h 728705"/>
                <a:gd name="connsiteX24" fmla="*/ 369094 w 664369"/>
                <a:gd name="connsiteY24" fmla="*/ 602456 h 728705"/>
                <a:gd name="connsiteX25" fmla="*/ 366713 w 664369"/>
                <a:gd name="connsiteY25" fmla="*/ 564356 h 728705"/>
                <a:gd name="connsiteX26" fmla="*/ 369094 w 664369"/>
                <a:gd name="connsiteY26" fmla="*/ 533400 h 728705"/>
                <a:gd name="connsiteX27" fmla="*/ 373856 w 664369"/>
                <a:gd name="connsiteY27" fmla="*/ 502444 h 728705"/>
                <a:gd name="connsiteX28" fmla="*/ 381000 w 664369"/>
                <a:gd name="connsiteY28" fmla="*/ 478631 h 728705"/>
                <a:gd name="connsiteX29" fmla="*/ 407194 w 664369"/>
                <a:gd name="connsiteY29" fmla="*/ 440531 h 728705"/>
                <a:gd name="connsiteX30" fmla="*/ 428625 w 664369"/>
                <a:gd name="connsiteY30" fmla="*/ 390525 h 728705"/>
                <a:gd name="connsiteX31" fmla="*/ 428625 w 664369"/>
                <a:gd name="connsiteY31" fmla="*/ 390525 h 728705"/>
                <a:gd name="connsiteX32" fmla="*/ 476250 w 664369"/>
                <a:gd name="connsiteY32" fmla="*/ 359569 h 728705"/>
                <a:gd name="connsiteX33" fmla="*/ 502444 w 664369"/>
                <a:gd name="connsiteY33" fmla="*/ 335756 h 728705"/>
                <a:gd name="connsiteX34" fmla="*/ 507206 w 664369"/>
                <a:gd name="connsiteY34" fmla="*/ 297656 h 728705"/>
                <a:gd name="connsiteX35" fmla="*/ 573881 w 664369"/>
                <a:gd name="connsiteY35" fmla="*/ 192881 h 728705"/>
                <a:gd name="connsiteX36" fmla="*/ 571500 w 664369"/>
                <a:gd name="connsiteY36" fmla="*/ 173831 h 728705"/>
                <a:gd name="connsiteX37" fmla="*/ 573881 w 664369"/>
                <a:gd name="connsiteY37" fmla="*/ 164306 h 728705"/>
                <a:gd name="connsiteX38" fmla="*/ 614363 w 664369"/>
                <a:gd name="connsiteY38" fmla="*/ 154781 h 728705"/>
                <a:gd name="connsiteX39" fmla="*/ 628650 w 664369"/>
                <a:gd name="connsiteY39" fmla="*/ 164306 h 728705"/>
                <a:gd name="connsiteX40" fmla="*/ 647700 w 664369"/>
                <a:gd name="connsiteY40" fmla="*/ 166687 h 728705"/>
                <a:gd name="connsiteX41" fmla="*/ 659606 w 664369"/>
                <a:gd name="connsiteY41" fmla="*/ 138112 h 728705"/>
                <a:gd name="connsiteX42" fmla="*/ 664369 w 664369"/>
                <a:gd name="connsiteY42" fmla="*/ 123825 h 728705"/>
                <a:gd name="connsiteX43" fmla="*/ 645319 w 664369"/>
                <a:gd name="connsiteY43" fmla="*/ 109537 h 728705"/>
                <a:gd name="connsiteX44" fmla="*/ 642938 w 664369"/>
                <a:gd name="connsiteY44" fmla="*/ 97631 h 728705"/>
                <a:gd name="connsiteX45" fmla="*/ 621506 w 664369"/>
                <a:gd name="connsiteY45" fmla="*/ 88106 h 728705"/>
                <a:gd name="connsiteX46" fmla="*/ 590550 w 664369"/>
                <a:gd name="connsiteY46" fmla="*/ 92869 h 728705"/>
                <a:gd name="connsiteX47" fmla="*/ 573881 w 664369"/>
                <a:gd name="connsiteY47" fmla="*/ 109537 h 728705"/>
                <a:gd name="connsiteX48" fmla="*/ 564356 w 664369"/>
                <a:gd name="connsiteY48" fmla="*/ 121444 h 728705"/>
                <a:gd name="connsiteX49" fmla="*/ 547688 w 664369"/>
                <a:gd name="connsiteY49" fmla="*/ 130969 h 728705"/>
                <a:gd name="connsiteX50" fmla="*/ 528638 w 664369"/>
                <a:gd name="connsiteY50" fmla="*/ 138112 h 728705"/>
                <a:gd name="connsiteX51" fmla="*/ 516731 w 664369"/>
                <a:gd name="connsiteY51" fmla="*/ 133350 h 728705"/>
                <a:gd name="connsiteX52" fmla="*/ 502444 w 664369"/>
                <a:gd name="connsiteY52" fmla="*/ 133350 h 728705"/>
                <a:gd name="connsiteX53" fmla="*/ 495300 w 664369"/>
                <a:gd name="connsiteY53" fmla="*/ 126206 h 728705"/>
                <a:gd name="connsiteX54" fmla="*/ 478631 w 664369"/>
                <a:gd name="connsiteY54" fmla="*/ 169069 h 728705"/>
                <a:gd name="connsiteX55" fmla="*/ 469106 w 664369"/>
                <a:gd name="connsiteY55" fmla="*/ 178594 h 728705"/>
                <a:gd name="connsiteX56" fmla="*/ 459581 w 664369"/>
                <a:gd name="connsiteY56" fmla="*/ 178594 h 728705"/>
                <a:gd name="connsiteX57" fmla="*/ 459581 w 664369"/>
                <a:gd name="connsiteY57" fmla="*/ 178594 h 728705"/>
                <a:gd name="connsiteX58" fmla="*/ 445294 w 664369"/>
                <a:gd name="connsiteY58" fmla="*/ 192881 h 728705"/>
                <a:gd name="connsiteX59" fmla="*/ 431006 w 664369"/>
                <a:gd name="connsiteY59" fmla="*/ 204787 h 728705"/>
                <a:gd name="connsiteX60" fmla="*/ 421481 w 664369"/>
                <a:gd name="connsiteY60" fmla="*/ 211931 h 728705"/>
                <a:gd name="connsiteX61" fmla="*/ 411956 w 664369"/>
                <a:gd name="connsiteY61" fmla="*/ 190500 h 728705"/>
                <a:gd name="connsiteX62" fmla="*/ 397669 w 664369"/>
                <a:gd name="connsiteY62" fmla="*/ 169069 h 728705"/>
                <a:gd name="connsiteX63" fmla="*/ 385763 w 664369"/>
                <a:gd name="connsiteY63" fmla="*/ 150019 h 728705"/>
                <a:gd name="connsiteX64" fmla="*/ 247650 w 664369"/>
                <a:gd name="connsiteY64" fmla="*/ 185737 h 728705"/>
                <a:gd name="connsiteX65" fmla="*/ 202406 w 664369"/>
                <a:gd name="connsiteY65" fmla="*/ 0 h 728705"/>
                <a:gd name="connsiteX66" fmla="*/ 190500 w 664369"/>
                <a:gd name="connsiteY66" fmla="*/ 4762 h 728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664369" h="728705">
                  <a:moveTo>
                    <a:pt x="190500" y="4762"/>
                  </a:moveTo>
                  <a:lnTo>
                    <a:pt x="195263" y="78581"/>
                  </a:lnTo>
                  <a:lnTo>
                    <a:pt x="195263" y="183356"/>
                  </a:lnTo>
                  <a:lnTo>
                    <a:pt x="147638" y="269081"/>
                  </a:lnTo>
                  <a:lnTo>
                    <a:pt x="111919" y="290512"/>
                  </a:lnTo>
                  <a:lnTo>
                    <a:pt x="92869" y="302419"/>
                  </a:lnTo>
                  <a:lnTo>
                    <a:pt x="90488" y="330994"/>
                  </a:lnTo>
                  <a:lnTo>
                    <a:pt x="102394" y="335756"/>
                  </a:lnTo>
                  <a:lnTo>
                    <a:pt x="100013" y="359569"/>
                  </a:lnTo>
                  <a:lnTo>
                    <a:pt x="104775" y="373856"/>
                  </a:lnTo>
                  <a:lnTo>
                    <a:pt x="83344" y="392906"/>
                  </a:lnTo>
                  <a:lnTo>
                    <a:pt x="76191" y="366696"/>
                  </a:lnTo>
                  <a:lnTo>
                    <a:pt x="45244" y="385762"/>
                  </a:lnTo>
                  <a:lnTo>
                    <a:pt x="45244" y="426244"/>
                  </a:lnTo>
                  <a:lnTo>
                    <a:pt x="52388" y="442912"/>
                  </a:lnTo>
                  <a:lnTo>
                    <a:pt x="0" y="507206"/>
                  </a:lnTo>
                  <a:lnTo>
                    <a:pt x="33338" y="611981"/>
                  </a:lnTo>
                  <a:lnTo>
                    <a:pt x="88106" y="647700"/>
                  </a:lnTo>
                  <a:lnTo>
                    <a:pt x="104775" y="642937"/>
                  </a:lnTo>
                  <a:lnTo>
                    <a:pt x="152400" y="690562"/>
                  </a:lnTo>
                  <a:lnTo>
                    <a:pt x="214313" y="728705"/>
                  </a:lnTo>
                  <a:lnTo>
                    <a:pt x="230981" y="671512"/>
                  </a:lnTo>
                  <a:lnTo>
                    <a:pt x="285750" y="650081"/>
                  </a:lnTo>
                  <a:lnTo>
                    <a:pt x="354803" y="628692"/>
                  </a:lnTo>
                  <a:lnTo>
                    <a:pt x="369094" y="602456"/>
                  </a:lnTo>
                  <a:lnTo>
                    <a:pt x="366713" y="564356"/>
                  </a:lnTo>
                  <a:lnTo>
                    <a:pt x="369094" y="533400"/>
                  </a:lnTo>
                  <a:lnTo>
                    <a:pt x="373856" y="502444"/>
                  </a:lnTo>
                  <a:lnTo>
                    <a:pt x="381000" y="478631"/>
                  </a:lnTo>
                  <a:lnTo>
                    <a:pt x="407194" y="440531"/>
                  </a:lnTo>
                  <a:lnTo>
                    <a:pt x="428625" y="390525"/>
                  </a:lnTo>
                  <a:lnTo>
                    <a:pt x="428625" y="390525"/>
                  </a:lnTo>
                  <a:lnTo>
                    <a:pt x="476250" y="359569"/>
                  </a:lnTo>
                  <a:lnTo>
                    <a:pt x="502444" y="335756"/>
                  </a:lnTo>
                  <a:lnTo>
                    <a:pt x="507206" y="297656"/>
                  </a:lnTo>
                  <a:lnTo>
                    <a:pt x="573881" y="192881"/>
                  </a:lnTo>
                  <a:lnTo>
                    <a:pt x="571500" y="173831"/>
                  </a:lnTo>
                  <a:lnTo>
                    <a:pt x="573881" y="164306"/>
                  </a:lnTo>
                  <a:lnTo>
                    <a:pt x="614363" y="154781"/>
                  </a:lnTo>
                  <a:lnTo>
                    <a:pt x="628650" y="164306"/>
                  </a:lnTo>
                  <a:lnTo>
                    <a:pt x="647700" y="166687"/>
                  </a:lnTo>
                  <a:lnTo>
                    <a:pt x="659606" y="138112"/>
                  </a:lnTo>
                  <a:lnTo>
                    <a:pt x="664369" y="123825"/>
                  </a:lnTo>
                  <a:lnTo>
                    <a:pt x="645319" y="109537"/>
                  </a:lnTo>
                  <a:lnTo>
                    <a:pt x="642938" y="97631"/>
                  </a:lnTo>
                  <a:lnTo>
                    <a:pt x="621506" y="88106"/>
                  </a:lnTo>
                  <a:lnTo>
                    <a:pt x="590550" y="92869"/>
                  </a:lnTo>
                  <a:lnTo>
                    <a:pt x="573881" y="109537"/>
                  </a:lnTo>
                  <a:lnTo>
                    <a:pt x="564356" y="121444"/>
                  </a:lnTo>
                  <a:lnTo>
                    <a:pt x="547688" y="130969"/>
                  </a:lnTo>
                  <a:lnTo>
                    <a:pt x="528638" y="138112"/>
                  </a:lnTo>
                  <a:lnTo>
                    <a:pt x="516731" y="133350"/>
                  </a:lnTo>
                  <a:lnTo>
                    <a:pt x="502444" y="133350"/>
                  </a:lnTo>
                  <a:lnTo>
                    <a:pt x="495300" y="126206"/>
                  </a:lnTo>
                  <a:lnTo>
                    <a:pt x="478631" y="169069"/>
                  </a:lnTo>
                  <a:lnTo>
                    <a:pt x="469106" y="178594"/>
                  </a:lnTo>
                  <a:lnTo>
                    <a:pt x="459581" y="178594"/>
                  </a:lnTo>
                  <a:lnTo>
                    <a:pt x="459581" y="178594"/>
                  </a:lnTo>
                  <a:lnTo>
                    <a:pt x="445294" y="192881"/>
                  </a:lnTo>
                  <a:lnTo>
                    <a:pt x="431006" y="204787"/>
                  </a:lnTo>
                  <a:lnTo>
                    <a:pt x="421481" y="211931"/>
                  </a:lnTo>
                  <a:lnTo>
                    <a:pt x="411956" y="190500"/>
                  </a:lnTo>
                  <a:lnTo>
                    <a:pt x="397669" y="169069"/>
                  </a:lnTo>
                  <a:lnTo>
                    <a:pt x="385763" y="150019"/>
                  </a:lnTo>
                  <a:lnTo>
                    <a:pt x="247650" y="185737"/>
                  </a:lnTo>
                  <a:lnTo>
                    <a:pt x="202406" y="0"/>
                  </a:lnTo>
                  <a:lnTo>
                    <a:pt x="190500" y="4762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F7A667F7-E15F-44A7-893B-D1773E6B9F25}"/>
                </a:ext>
              </a:extLst>
            </p:cNvPr>
            <p:cNvSpPr/>
            <p:nvPr/>
          </p:nvSpPr>
          <p:spPr>
            <a:xfrm>
              <a:off x="7081539" y="2778389"/>
              <a:ext cx="627970" cy="301625"/>
            </a:xfrm>
            <a:custGeom>
              <a:avLst/>
              <a:gdLst>
                <a:gd name="connsiteX0" fmla="*/ 0 w 690562"/>
                <a:gd name="connsiteY0" fmla="*/ 180975 h 319087"/>
                <a:gd name="connsiteX1" fmla="*/ 40481 w 690562"/>
                <a:gd name="connsiteY1" fmla="*/ 238125 h 319087"/>
                <a:gd name="connsiteX2" fmla="*/ 76200 w 690562"/>
                <a:gd name="connsiteY2" fmla="*/ 207169 h 319087"/>
                <a:gd name="connsiteX3" fmla="*/ 92868 w 690562"/>
                <a:gd name="connsiteY3" fmla="*/ 209550 h 319087"/>
                <a:gd name="connsiteX4" fmla="*/ 104775 w 690562"/>
                <a:gd name="connsiteY4" fmla="*/ 161925 h 319087"/>
                <a:gd name="connsiteX5" fmla="*/ 145256 w 690562"/>
                <a:gd name="connsiteY5" fmla="*/ 169069 h 319087"/>
                <a:gd name="connsiteX6" fmla="*/ 171450 w 690562"/>
                <a:gd name="connsiteY6" fmla="*/ 161925 h 319087"/>
                <a:gd name="connsiteX7" fmla="*/ 192881 w 690562"/>
                <a:gd name="connsiteY7" fmla="*/ 140494 h 319087"/>
                <a:gd name="connsiteX8" fmla="*/ 216693 w 690562"/>
                <a:gd name="connsiteY8" fmla="*/ 119062 h 319087"/>
                <a:gd name="connsiteX9" fmla="*/ 238125 w 690562"/>
                <a:gd name="connsiteY9" fmla="*/ 119062 h 319087"/>
                <a:gd name="connsiteX10" fmla="*/ 259556 w 690562"/>
                <a:gd name="connsiteY10" fmla="*/ 130969 h 319087"/>
                <a:gd name="connsiteX11" fmla="*/ 264318 w 690562"/>
                <a:gd name="connsiteY11" fmla="*/ 145256 h 319087"/>
                <a:gd name="connsiteX12" fmla="*/ 283368 w 690562"/>
                <a:gd name="connsiteY12" fmla="*/ 157162 h 319087"/>
                <a:gd name="connsiteX13" fmla="*/ 302418 w 690562"/>
                <a:gd name="connsiteY13" fmla="*/ 147637 h 319087"/>
                <a:gd name="connsiteX14" fmla="*/ 328612 w 690562"/>
                <a:gd name="connsiteY14" fmla="*/ 159544 h 319087"/>
                <a:gd name="connsiteX15" fmla="*/ 350043 w 690562"/>
                <a:gd name="connsiteY15" fmla="*/ 171450 h 319087"/>
                <a:gd name="connsiteX16" fmla="*/ 369093 w 690562"/>
                <a:gd name="connsiteY16" fmla="*/ 188119 h 319087"/>
                <a:gd name="connsiteX17" fmla="*/ 397668 w 690562"/>
                <a:gd name="connsiteY17" fmla="*/ 214312 h 319087"/>
                <a:gd name="connsiteX18" fmla="*/ 402431 w 690562"/>
                <a:gd name="connsiteY18" fmla="*/ 235744 h 319087"/>
                <a:gd name="connsiteX19" fmla="*/ 400050 w 690562"/>
                <a:gd name="connsiteY19" fmla="*/ 264319 h 319087"/>
                <a:gd name="connsiteX20" fmla="*/ 388143 w 690562"/>
                <a:gd name="connsiteY20" fmla="*/ 290512 h 319087"/>
                <a:gd name="connsiteX21" fmla="*/ 409575 w 690562"/>
                <a:gd name="connsiteY21" fmla="*/ 302419 h 319087"/>
                <a:gd name="connsiteX22" fmla="*/ 419100 w 690562"/>
                <a:gd name="connsiteY22" fmla="*/ 302419 h 319087"/>
                <a:gd name="connsiteX23" fmla="*/ 438150 w 690562"/>
                <a:gd name="connsiteY23" fmla="*/ 290512 h 319087"/>
                <a:gd name="connsiteX24" fmla="*/ 454818 w 690562"/>
                <a:gd name="connsiteY24" fmla="*/ 295275 h 319087"/>
                <a:gd name="connsiteX25" fmla="*/ 473868 w 690562"/>
                <a:gd name="connsiteY25" fmla="*/ 309562 h 319087"/>
                <a:gd name="connsiteX26" fmla="*/ 507206 w 690562"/>
                <a:gd name="connsiteY26" fmla="*/ 314325 h 319087"/>
                <a:gd name="connsiteX27" fmla="*/ 523875 w 690562"/>
                <a:gd name="connsiteY27" fmla="*/ 319087 h 319087"/>
                <a:gd name="connsiteX28" fmla="*/ 526256 w 690562"/>
                <a:gd name="connsiteY28" fmla="*/ 302419 h 319087"/>
                <a:gd name="connsiteX29" fmla="*/ 535781 w 690562"/>
                <a:gd name="connsiteY29" fmla="*/ 290512 h 319087"/>
                <a:gd name="connsiteX30" fmla="*/ 528637 w 690562"/>
                <a:gd name="connsiteY30" fmla="*/ 261937 h 319087"/>
                <a:gd name="connsiteX31" fmla="*/ 509587 w 690562"/>
                <a:gd name="connsiteY31" fmla="*/ 257175 h 319087"/>
                <a:gd name="connsiteX32" fmla="*/ 490537 w 690562"/>
                <a:gd name="connsiteY32" fmla="*/ 235744 h 319087"/>
                <a:gd name="connsiteX33" fmla="*/ 481012 w 690562"/>
                <a:gd name="connsiteY33" fmla="*/ 202406 h 319087"/>
                <a:gd name="connsiteX34" fmla="*/ 461962 w 690562"/>
                <a:gd name="connsiteY34" fmla="*/ 154781 h 319087"/>
                <a:gd name="connsiteX35" fmla="*/ 457200 w 690562"/>
                <a:gd name="connsiteY35" fmla="*/ 126206 h 319087"/>
                <a:gd name="connsiteX36" fmla="*/ 457200 w 690562"/>
                <a:gd name="connsiteY36" fmla="*/ 111919 h 319087"/>
                <a:gd name="connsiteX37" fmla="*/ 469106 w 690562"/>
                <a:gd name="connsiteY37" fmla="*/ 100012 h 319087"/>
                <a:gd name="connsiteX38" fmla="*/ 476250 w 690562"/>
                <a:gd name="connsiteY38" fmla="*/ 78581 h 319087"/>
                <a:gd name="connsiteX39" fmla="*/ 497681 w 690562"/>
                <a:gd name="connsiteY39" fmla="*/ 73819 h 319087"/>
                <a:gd name="connsiteX40" fmla="*/ 500062 w 690562"/>
                <a:gd name="connsiteY40" fmla="*/ 92869 h 319087"/>
                <a:gd name="connsiteX41" fmla="*/ 495300 w 690562"/>
                <a:gd name="connsiteY41" fmla="*/ 107156 h 319087"/>
                <a:gd name="connsiteX42" fmla="*/ 509587 w 690562"/>
                <a:gd name="connsiteY42" fmla="*/ 116681 h 319087"/>
                <a:gd name="connsiteX43" fmla="*/ 509587 w 690562"/>
                <a:gd name="connsiteY43" fmla="*/ 126206 h 319087"/>
                <a:gd name="connsiteX44" fmla="*/ 504825 w 690562"/>
                <a:gd name="connsiteY44" fmla="*/ 147637 h 319087"/>
                <a:gd name="connsiteX45" fmla="*/ 502443 w 690562"/>
                <a:gd name="connsiteY45" fmla="*/ 154781 h 319087"/>
                <a:gd name="connsiteX46" fmla="*/ 523875 w 690562"/>
                <a:gd name="connsiteY46" fmla="*/ 171450 h 319087"/>
                <a:gd name="connsiteX47" fmla="*/ 531018 w 690562"/>
                <a:gd name="connsiteY47" fmla="*/ 185737 h 319087"/>
                <a:gd name="connsiteX48" fmla="*/ 545306 w 690562"/>
                <a:gd name="connsiteY48" fmla="*/ 190500 h 319087"/>
                <a:gd name="connsiteX49" fmla="*/ 531018 w 690562"/>
                <a:gd name="connsiteY49" fmla="*/ 204787 h 319087"/>
                <a:gd name="connsiteX50" fmla="*/ 528637 w 690562"/>
                <a:gd name="connsiteY50" fmla="*/ 216694 h 319087"/>
                <a:gd name="connsiteX51" fmla="*/ 547687 w 690562"/>
                <a:gd name="connsiteY51" fmla="*/ 235744 h 319087"/>
                <a:gd name="connsiteX52" fmla="*/ 547687 w 690562"/>
                <a:gd name="connsiteY52" fmla="*/ 235744 h 319087"/>
                <a:gd name="connsiteX53" fmla="*/ 581025 w 690562"/>
                <a:gd name="connsiteY53" fmla="*/ 247650 h 319087"/>
                <a:gd name="connsiteX54" fmla="*/ 595312 w 690562"/>
                <a:gd name="connsiteY54" fmla="*/ 242887 h 319087"/>
                <a:gd name="connsiteX55" fmla="*/ 602456 w 690562"/>
                <a:gd name="connsiteY55" fmla="*/ 264319 h 319087"/>
                <a:gd name="connsiteX56" fmla="*/ 602456 w 690562"/>
                <a:gd name="connsiteY56" fmla="*/ 292894 h 319087"/>
                <a:gd name="connsiteX57" fmla="*/ 611981 w 690562"/>
                <a:gd name="connsiteY57" fmla="*/ 297656 h 319087"/>
                <a:gd name="connsiteX58" fmla="*/ 631031 w 690562"/>
                <a:gd name="connsiteY58" fmla="*/ 297656 h 319087"/>
                <a:gd name="connsiteX59" fmla="*/ 650081 w 690562"/>
                <a:gd name="connsiteY59" fmla="*/ 285750 h 319087"/>
                <a:gd name="connsiteX60" fmla="*/ 669131 w 690562"/>
                <a:gd name="connsiteY60" fmla="*/ 278606 h 319087"/>
                <a:gd name="connsiteX61" fmla="*/ 681037 w 690562"/>
                <a:gd name="connsiteY61" fmla="*/ 278606 h 319087"/>
                <a:gd name="connsiteX62" fmla="*/ 690562 w 690562"/>
                <a:gd name="connsiteY62" fmla="*/ 204787 h 319087"/>
                <a:gd name="connsiteX63" fmla="*/ 614362 w 690562"/>
                <a:gd name="connsiteY63" fmla="*/ 228600 h 319087"/>
                <a:gd name="connsiteX64" fmla="*/ 600075 w 690562"/>
                <a:gd name="connsiteY64" fmla="*/ 173831 h 319087"/>
                <a:gd name="connsiteX65" fmla="*/ 583406 w 690562"/>
                <a:gd name="connsiteY65" fmla="*/ 145256 h 319087"/>
                <a:gd name="connsiteX66" fmla="*/ 585787 w 690562"/>
                <a:gd name="connsiteY66" fmla="*/ 121444 h 319087"/>
                <a:gd name="connsiteX67" fmla="*/ 566737 w 690562"/>
                <a:gd name="connsiteY67" fmla="*/ 83344 h 319087"/>
                <a:gd name="connsiteX68" fmla="*/ 561975 w 690562"/>
                <a:gd name="connsiteY68" fmla="*/ 50006 h 319087"/>
                <a:gd name="connsiteX69" fmla="*/ 533400 w 690562"/>
                <a:gd name="connsiteY69" fmla="*/ 0 h 319087"/>
                <a:gd name="connsiteX70" fmla="*/ 411956 w 690562"/>
                <a:gd name="connsiteY70" fmla="*/ 42862 h 319087"/>
                <a:gd name="connsiteX71" fmla="*/ 319087 w 690562"/>
                <a:gd name="connsiteY71" fmla="*/ 71437 h 319087"/>
                <a:gd name="connsiteX72" fmla="*/ 257175 w 690562"/>
                <a:gd name="connsiteY72" fmla="*/ 92869 h 319087"/>
                <a:gd name="connsiteX73" fmla="*/ 147637 w 690562"/>
                <a:gd name="connsiteY73" fmla="*/ 126206 h 319087"/>
                <a:gd name="connsiteX74" fmla="*/ 64293 w 690562"/>
                <a:gd name="connsiteY74" fmla="*/ 157162 h 319087"/>
                <a:gd name="connsiteX75" fmla="*/ 0 w 690562"/>
                <a:gd name="connsiteY75" fmla="*/ 180975 h 319087"/>
                <a:gd name="connsiteX0" fmla="*/ 0 w 690562"/>
                <a:gd name="connsiteY0" fmla="*/ 180975 h 319087"/>
                <a:gd name="connsiteX1" fmla="*/ 40481 w 690562"/>
                <a:gd name="connsiteY1" fmla="*/ 238125 h 319087"/>
                <a:gd name="connsiteX2" fmla="*/ 76200 w 690562"/>
                <a:gd name="connsiteY2" fmla="*/ 207169 h 319087"/>
                <a:gd name="connsiteX3" fmla="*/ 92868 w 690562"/>
                <a:gd name="connsiteY3" fmla="*/ 209550 h 319087"/>
                <a:gd name="connsiteX4" fmla="*/ 104775 w 690562"/>
                <a:gd name="connsiteY4" fmla="*/ 161925 h 319087"/>
                <a:gd name="connsiteX5" fmla="*/ 145256 w 690562"/>
                <a:gd name="connsiteY5" fmla="*/ 169069 h 319087"/>
                <a:gd name="connsiteX6" fmla="*/ 171450 w 690562"/>
                <a:gd name="connsiteY6" fmla="*/ 161925 h 319087"/>
                <a:gd name="connsiteX7" fmla="*/ 192881 w 690562"/>
                <a:gd name="connsiteY7" fmla="*/ 140494 h 319087"/>
                <a:gd name="connsiteX8" fmla="*/ 216693 w 690562"/>
                <a:gd name="connsiteY8" fmla="*/ 119062 h 319087"/>
                <a:gd name="connsiteX9" fmla="*/ 238125 w 690562"/>
                <a:gd name="connsiteY9" fmla="*/ 119062 h 319087"/>
                <a:gd name="connsiteX10" fmla="*/ 259556 w 690562"/>
                <a:gd name="connsiteY10" fmla="*/ 130969 h 319087"/>
                <a:gd name="connsiteX11" fmla="*/ 264318 w 690562"/>
                <a:gd name="connsiteY11" fmla="*/ 145256 h 319087"/>
                <a:gd name="connsiteX12" fmla="*/ 283368 w 690562"/>
                <a:gd name="connsiteY12" fmla="*/ 157162 h 319087"/>
                <a:gd name="connsiteX13" fmla="*/ 302418 w 690562"/>
                <a:gd name="connsiteY13" fmla="*/ 147637 h 319087"/>
                <a:gd name="connsiteX14" fmla="*/ 328612 w 690562"/>
                <a:gd name="connsiteY14" fmla="*/ 159544 h 319087"/>
                <a:gd name="connsiteX15" fmla="*/ 369093 w 690562"/>
                <a:gd name="connsiteY15" fmla="*/ 188119 h 319087"/>
                <a:gd name="connsiteX16" fmla="*/ 397668 w 690562"/>
                <a:gd name="connsiteY16" fmla="*/ 214312 h 319087"/>
                <a:gd name="connsiteX17" fmla="*/ 402431 w 690562"/>
                <a:gd name="connsiteY17" fmla="*/ 235744 h 319087"/>
                <a:gd name="connsiteX18" fmla="*/ 400050 w 690562"/>
                <a:gd name="connsiteY18" fmla="*/ 264319 h 319087"/>
                <a:gd name="connsiteX19" fmla="*/ 388143 w 690562"/>
                <a:gd name="connsiteY19" fmla="*/ 290512 h 319087"/>
                <a:gd name="connsiteX20" fmla="*/ 409575 w 690562"/>
                <a:gd name="connsiteY20" fmla="*/ 302419 h 319087"/>
                <a:gd name="connsiteX21" fmla="*/ 419100 w 690562"/>
                <a:gd name="connsiteY21" fmla="*/ 302419 h 319087"/>
                <a:gd name="connsiteX22" fmla="*/ 438150 w 690562"/>
                <a:gd name="connsiteY22" fmla="*/ 290512 h 319087"/>
                <a:gd name="connsiteX23" fmla="*/ 454818 w 690562"/>
                <a:gd name="connsiteY23" fmla="*/ 295275 h 319087"/>
                <a:gd name="connsiteX24" fmla="*/ 473868 w 690562"/>
                <a:gd name="connsiteY24" fmla="*/ 309562 h 319087"/>
                <a:gd name="connsiteX25" fmla="*/ 507206 w 690562"/>
                <a:gd name="connsiteY25" fmla="*/ 314325 h 319087"/>
                <a:gd name="connsiteX26" fmla="*/ 523875 w 690562"/>
                <a:gd name="connsiteY26" fmla="*/ 319087 h 319087"/>
                <a:gd name="connsiteX27" fmla="*/ 526256 w 690562"/>
                <a:gd name="connsiteY27" fmla="*/ 302419 h 319087"/>
                <a:gd name="connsiteX28" fmla="*/ 535781 w 690562"/>
                <a:gd name="connsiteY28" fmla="*/ 290512 h 319087"/>
                <a:gd name="connsiteX29" fmla="*/ 528637 w 690562"/>
                <a:gd name="connsiteY29" fmla="*/ 261937 h 319087"/>
                <a:gd name="connsiteX30" fmla="*/ 509587 w 690562"/>
                <a:gd name="connsiteY30" fmla="*/ 257175 h 319087"/>
                <a:gd name="connsiteX31" fmla="*/ 490537 w 690562"/>
                <a:gd name="connsiteY31" fmla="*/ 235744 h 319087"/>
                <a:gd name="connsiteX32" fmla="*/ 481012 w 690562"/>
                <a:gd name="connsiteY32" fmla="*/ 202406 h 319087"/>
                <a:gd name="connsiteX33" fmla="*/ 461962 w 690562"/>
                <a:gd name="connsiteY33" fmla="*/ 154781 h 319087"/>
                <a:gd name="connsiteX34" fmla="*/ 457200 w 690562"/>
                <a:gd name="connsiteY34" fmla="*/ 126206 h 319087"/>
                <a:gd name="connsiteX35" fmla="*/ 457200 w 690562"/>
                <a:gd name="connsiteY35" fmla="*/ 111919 h 319087"/>
                <a:gd name="connsiteX36" fmla="*/ 469106 w 690562"/>
                <a:gd name="connsiteY36" fmla="*/ 100012 h 319087"/>
                <a:gd name="connsiteX37" fmla="*/ 476250 w 690562"/>
                <a:gd name="connsiteY37" fmla="*/ 78581 h 319087"/>
                <a:gd name="connsiteX38" fmla="*/ 497681 w 690562"/>
                <a:gd name="connsiteY38" fmla="*/ 73819 h 319087"/>
                <a:gd name="connsiteX39" fmla="*/ 500062 w 690562"/>
                <a:gd name="connsiteY39" fmla="*/ 92869 h 319087"/>
                <a:gd name="connsiteX40" fmla="*/ 495300 w 690562"/>
                <a:gd name="connsiteY40" fmla="*/ 107156 h 319087"/>
                <a:gd name="connsiteX41" fmla="*/ 509587 w 690562"/>
                <a:gd name="connsiteY41" fmla="*/ 116681 h 319087"/>
                <a:gd name="connsiteX42" fmla="*/ 509587 w 690562"/>
                <a:gd name="connsiteY42" fmla="*/ 126206 h 319087"/>
                <a:gd name="connsiteX43" fmla="*/ 504825 w 690562"/>
                <a:gd name="connsiteY43" fmla="*/ 147637 h 319087"/>
                <a:gd name="connsiteX44" fmla="*/ 502443 w 690562"/>
                <a:gd name="connsiteY44" fmla="*/ 154781 h 319087"/>
                <a:gd name="connsiteX45" fmla="*/ 523875 w 690562"/>
                <a:gd name="connsiteY45" fmla="*/ 171450 h 319087"/>
                <a:gd name="connsiteX46" fmla="*/ 531018 w 690562"/>
                <a:gd name="connsiteY46" fmla="*/ 185737 h 319087"/>
                <a:gd name="connsiteX47" fmla="*/ 545306 w 690562"/>
                <a:gd name="connsiteY47" fmla="*/ 190500 h 319087"/>
                <a:gd name="connsiteX48" fmla="*/ 531018 w 690562"/>
                <a:gd name="connsiteY48" fmla="*/ 204787 h 319087"/>
                <a:gd name="connsiteX49" fmla="*/ 528637 w 690562"/>
                <a:gd name="connsiteY49" fmla="*/ 216694 h 319087"/>
                <a:gd name="connsiteX50" fmla="*/ 547687 w 690562"/>
                <a:gd name="connsiteY50" fmla="*/ 235744 h 319087"/>
                <a:gd name="connsiteX51" fmla="*/ 547687 w 690562"/>
                <a:gd name="connsiteY51" fmla="*/ 235744 h 319087"/>
                <a:gd name="connsiteX52" fmla="*/ 581025 w 690562"/>
                <a:gd name="connsiteY52" fmla="*/ 247650 h 319087"/>
                <a:gd name="connsiteX53" fmla="*/ 595312 w 690562"/>
                <a:gd name="connsiteY53" fmla="*/ 242887 h 319087"/>
                <a:gd name="connsiteX54" fmla="*/ 602456 w 690562"/>
                <a:gd name="connsiteY54" fmla="*/ 264319 h 319087"/>
                <a:gd name="connsiteX55" fmla="*/ 602456 w 690562"/>
                <a:gd name="connsiteY55" fmla="*/ 292894 h 319087"/>
                <a:gd name="connsiteX56" fmla="*/ 611981 w 690562"/>
                <a:gd name="connsiteY56" fmla="*/ 297656 h 319087"/>
                <a:gd name="connsiteX57" fmla="*/ 631031 w 690562"/>
                <a:gd name="connsiteY57" fmla="*/ 297656 h 319087"/>
                <a:gd name="connsiteX58" fmla="*/ 650081 w 690562"/>
                <a:gd name="connsiteY58" fmla="*/ 285750 h 319087"/>
                <a:gd name="connsiteX59" fmla="*/ 669131 w 690562"/>
                <a:gd name="connsiteY59" fmla="*/ 278606 h 319087"/>
                <a:gd name="connsiteX60" fmla="*/ 681037 w 690562"/>
                <a:gd name="connsiteY60" fmla="*/ 278606 h 319087"/>
                <a:gd name="connsiteX61" fmla="*/ 690562 w 690562"/>
                <a:gd name="connsiteY61" fmla="*/ 204787 h 319087"/>
                <a:gd name="connsiteX62" fmla="*/ 614362 w 690562"/>
                <a:gd name="connsiteY62" fmla="*/ 228600 h 319087"/>
                <a:gd name="connsiteX63" fmla="*/ 600075 w 690562"/>
                <a:gd name="connsiteY63" fmla="*/ 173831 h 319087"/>
                <a:gd name="connsiteX64" fmla="*/ 583406 w 690562"/>
                <a:gd name="connsiteY64" fmla="*/ 145256 h 319087"/>
                <a:gd name="connsiteX65" fmla="*/ 585787 w 690562"/>
                <a:gd name="connsiteY65" fmla="*/ 121444 h 319087"/>
                <a:gd name="connsiteX66" fmla="*/ 566737 w 690562"/>
                <a:gd name="connsiteY66" fmla="*/ 83344 h 319087"/>
                <a:gd name="connsiteX67" fmla="*/ 561975 w 690562"/>
                <a:gd name="connsiteY67" fmla="*/ 50006 h 319087"/>
                <a:gd name="connsiteX68" fmla="*/ 533400 w 690562"/>
                <a:gd name="connsiteY68" fmla="*/ 0 h 319087"/>
                <a:gd name="connsiteX69" fmla="*/ 411956 w 690562"/>
                <a:gd name="connsiteY69" fmla="*/ 42862 h 319087"/>
                <a:gd name="connsiteX70" fmla="*/ 319087 w 690562"/>
                <a:gd name="connsiteY70" fmla="*/ 71437 h 319087"/>
                <a:gd name="connsiteX71" fmla="*/ 257175 w 690562"/>
                <a:gd name="connsiteY71" fmla="*/ 92869 h 319087"/>
                <a:gd name="connsiteX72" fmla="*/ 147637 w 690562"/>
                <a:gd name="connsiteY72" fmla="*/ 126206 h 319087"/>
                <a:gd name="connsiteX73" fmla="*/ 64293 w 690562"/>
                <a:gd name="connsiteY73" fmla="*/ 157162 h 319087"/>
                <a:gd name="connsiteX74" fmla="*/ 0 w 690562"/>
                <a:gd name="connsiteY74" fmla="*/ 180975 h 319087"/>
                <a:gd name="connsiteX0" fmla="*/ 0 w 690562"/>
                <a:gd name="connsiteY0" fmla="*/ 180975 h 319087"/>
                <a:gd name="connsiteX1" fmla="*/ 40481 w 690562"/>
                <a:gd name="connsiteY1" fmla="*/ 238125 h 319087"/>
                <a:gd name="connsiteX2" fmla="*/ 76200 w 690562"/>
                <a:gd name="connsiteY2" fmla="*/ 207169 h 319087"/>
                <a:gd name="connsiteX3" fmla="*/ 92868 w 690562"/>
                <a:gd name="connsiteY3" fmla="*/ 209550 h 319087"/>
                <a:gd name="connsiteX4" fmla="*/ 104775 w 690562"/>
                <a:gd name="connsiteY4" fmla="*/ 161925 h 319087"/>
                <a:gd name="connsiteX5" fmla="*/ 145256 w 690562"/>
                <a:gd name="connsiteY5" fmla="*/ 169069 h 319087"/>
                <a:gd name="connsiteX6" fmla="*/ 171450 w 690562"/>
                <a:gd name="connsiteY6" fmla="*/ 161925 h 319087"/>
                <a:gd name="connsiteX7" fmla="*/ 192881 w 690562"/>
                <a:gd name="connsiteY7" fmla="*/ 140494 h 319087"/>
                <a:gd name="connsiteX8" fmla="*/ 216693 w 690562"/>
                <a:gd name="connsiteY8" fmla="*/ 119062 h 319087"/>
                <a:gd name="connsiteX9" fmla="*/ 238125 w 690562"/>
                <a:gd name="connsiteY9" fmla="*/ 119062 h 319087"/>
                <a:gd name="connsiteX10" fmla="*/ 259556 w 690562"/>
                <a:gd name="connsiteY10" fmla="*/ 130969 h 319087"/>
                <a:gd name="connsiteX11" fmla="*/ 264318 w 690562"/>
                <a:gd name="connsiteY11" fmla="*/ 145256 h 319087"/>
                <a:gd name="connsiteX12" fmla="*/ 283368 w 690562"/>
                <a:gd name="connsiteY12" fmla="*/ 157162 h 319087"/>
                <a:gd name="connsiteX13" fmla="*/ 302418 w 690562"/>
                <a:gd name="connsiteY13" fmla="*/ 147637 h 319087"/>
                <a:gd name="connsiteX14" fmla="*/ 369093 w 690562"/>
                <a:gd name="connsiteY14" fmla="*/ 188119 h 319087"/>
                <a:gd name="connsiteX15" fmla="*/ 397668 w 690562"/>
                <a:gd name="connsiteY15" fmla="*/ 214312 h 319087"/>
                <a:gd name="connsiteX16" fmla="*/ 402431 w 690562"/>
                <a:gd name="connsiteY16" fmla="*/ 235744 h 319087"/>
                <a:gd name="connsiteX17" fmla="*/ 400050 w 690562"/>
                <a:gd name="connsiteY17" fmla="*/ 264319 h 319087"/>
                <a:gd name="connsiteX18" fmla="*/ 388143 w 690562"/>
                <a:gd name="connsiteY18" fmla="*/ 290512 h 319087"/>
                <a:gd name="connsiteX19" fmla="*/ 409575 w 690562"/>
                <a:gd name="connsiteY19" fmla="*/ 302419 h 319087"/>
                <a:gd name="connsiteX20" fmla="*/ 419100 w 690562"/>
                <a:gd name="connsiteY20" fmla="*/ 302419 h 319087"/>
                <a:gd name="connsiteX21" fmla="*/ 438150 w 690562"/>
                <a:gd name="connsiteY21" fmla="*/ 290512 h 319087"/>
                <a:gd name="connsiteX22" fmla="*/ 454818 w 690562"/>
                <a:gd name="connsiteY22" fmla="*/ 295275 h 319087"/>
                <a:gd name="connsiteX23" fmla="*/ 473868 w 690562"/>
                <a:gd name="connsiteY23" fmla="*/ 309562 h 319087"/>
                <a:gd name="connsiteX24" fmla="*/ 507206 w 690562"/>
                <a:gd name="connsiteY24" fmla="*/ 314325 h 319087"/>
                <a:gd name="connsiteX25" fmla="*/ 523875 w 690562"/>
                <a:gd name="connsiteY25" fmla="*/ 319087 h 319087"/>
                <a:gd name="connsiteX26" fmla="*/ 526256 w 690562"/>
                <a:gd name="connsiteY26" fmla="*/ 302419 h 319087"/>
                <a:gd name="connsiteX27" fmla="*/ 535781 w 690562"/>
                <a:gd name="connsiteY27" fmla="*/ 290512 h 319087"/>
                <a:gd name="connsiteX28" fmla="*/ 528637 w 690562"/>
                <a:gd name="connsiteY28" fmla="*/ 261937 h 319087"/>
                <a:gd name="connsiteX29" fmla="*/ 509587 w 690562"/>
                <a:gd name="connsiteY29" fmla="*/ 257175 h 319087"/>
                <a:gd name="connsiteX30" fmla="*/ 490537 w 690562"/>
                <a:gd name="connsiteY30" fmla="*/ 235744 h 319087"/>
                <a:gd name="connsiteX31" fmla="*/ 481012 w 690562"/>
                <a:gd name="connsiteY31" fmla="*/ 202406 h 319087"/>
                <a:gd name="connsiteX32" fmla="*/ 461962 w 690562"/>
                <a:gd name="connsiteY32" fmla="*/ 154781 h 319087"/>
                <a:gd name="connsiteX33" fmla="*/ 457200 w 690562"/>
                <a:gd name="connsiteY33" fmla="*/ 126206 h 319087"/>
                <a:gd name="connsiteX34" fmla="*/ 457200 w 690562"/>
                <a:gd name="connsiteY34" fmla="*/ 111919 h 319087"/>
                <a:gd name="connsiteX35" fmla="*/ 469106 w 690562"/>
                <a:gd name="connsiteY35" fmla="*/ 100012 h 319087"/>
                <a:gd name="connsiteX36" fmla="*/ 476250 w 690562"/>
                <a:gd name="connsiteY36" fmla="*/ 78581 h 319087"/>
                <a:gd name="connsiteX37" fmla="*/ 497681 w 690562"/>
                <a:gd name="connsiteY37" fmla="*/ 73819 h 319087"/>
                <a:gd name="connsiteX38" fmla="*/ 500062 w 690562"/>
                <a:gd name="connsiteY38" fmla="*/ 92869 h 319087"/>
                <a:gd name="connsiteX39" fmla="*/ 495300 w 690562"/>
                <a:gd name="connsiteY39" fmla="*/ 107156 h 319087"/>
                <a:gd name="connsiteX40" fmla="*/ 509587 w 690562"/>
                <a:gd name="connsiteY40" fmla="*/ 116681 h 319087"/>
                <a:gd name="connsiteX41" fmla="*/ 509587 w 690562"/>
                <a:gd name="connsiteY41" fmla="*/ 126206 h 319087"/>
                <a:gd name="connsiteX42" fmla="*/ 504825 w 690562"/>
                <a:gd name="connsiteY42" fmla="*/ 147637 h 319087"/>
                <a:gd name="connsiteX43" fmla="*/ 502443 w 690562"/>
                <a:gd name="connsiteY43" fmla="*/ 154781 h 319087"/>
                <a:gd name="connsiteX44" fmla="*/ 523875 w 690562"/>
                <a:gd name="connsiteY44" fmla="*/ 171450 h 319087"/>
                <a:gd name="connsiteX45" fmla="*/ 531018 w 690562"/>
                <a:gd name="connsiteY45" fmla="*/ 185737 h 319087"/>
                <a:gd name="connsiteX46" fmla="*/ 545306 w 690562"/>
                <a:gd name="connsiteY46" fmla="*/ 190500 h 319087"/>
                <a:gd name="connsiteX47" fmla="*/ 531018 w 690562"/>
                <a:gd name="connsiteY47" fmla="*/ 204787 h 319087"/>
                <a:gd name="connsiteX48" fmla="*/ 528637 w 690562"/>
                <a:gd name="connsiteY48" fmla="*/ 216694 h 319087"/>
                <a:gd name="connsiteX49" fmla="*/ 547687 w 690562"/>
                <a:gd name="connsiteY49" fmla="*/ 235744 h 319087"/>
                <a:gd name="connsiteX50" fmla="*/ 547687 w 690562"/>
                <a:gd name="connsiteY50" fmla="*/ 235744 h 319087"/>
                <a:gd name="connsiteX51" fmla="*/ 581025 w 690562"/>
                <a:gd name="connsiteY51" fmla="*/ 247650 h 319087"/>
                <a:gd name="connsiteX52" fmla="*/ 595312 w 690562"/>
                <a:gd name="connsiteY52" fmla="*/ 242887 h 319087"/>
                <a:gd name="connsiteX53" fmla="*/ 602456 w 690562"/>
                <a:gd name="connsiteY53" fmla="*/ 264319 h 319087"/>
                <a:gd name="connsiteX54" fmla="*/ 602456 w 690562"/>
                <a:gd name="connsiteY54" fmla="*/ 292894 h 319087"/>
                <a:gd name="connsiteX55" fmla="*/ 611981 w 690562"/>
                <a:gd name="connsiteY55" fmla="*/ 297656 h 319087"/>
                <a:gd name="connsiteX56" fmla="*/ 631031 w 690562"/>
                <a:gd name="connsiteY56" fmla="*/ 297656 h 319087"/>
                <a:gd name="connsiteX57" fmla="*/ 650081 w 690562"/>
                <a:gd name="connsiteY57" fmla="*/ 285750 h 319087"/>
                <a:gd name="connsiteX58" fmla="*/ 669131 w 690562"/>
                <a:gd name="connsiteY58" fmla="*/ 278606 h 319087"/>
                <a:gd name="connsiteX59" fmla="*/ 681037 w 690562"/>
                <a:gd name="connsiteY59" fmla="*/ 278606 h 319087"/>
                <a:gd name="connsiteX60" fmla="*/ 690562 w 690562"/>
                <a:gd name="connsiteY60" fmla="*/ 204787 h 319087"/>
                <a:gd name="connsiteX61" fmla="*/ 614362 w 690562"/>
                <a:gd name="connsiteY61" fmla="*/ 228600 h 319087"/>
                <a:gd name="connsiteX62" fmla="*/ 600075 w 690562"/>
                <a:gd name="connsiteY62" fmla="*/ 173831 h 319087"/>
                <a:gd name="connsiteX63" fmla="*/ 583406 w 690562"/>
                <a:gd name="connsiteY63" fmla="*/ 145256 h 319087"/>
                <a:gd name="connsiteX64" fmla="*/ 585787 w 690562"/>
                <a:gd name="connsiteY64" fmla="*/ 121444 h 319087"/>
                <a:gd name="connsiteX65" fmla="*/ 566737 w 690562"/>
                <a:gd name="connsiteY65" fmla="*/ 83344 h 319087"/>
                <a:gd name="connsiteX66" fmla="*/ 561975 w 690562"/>
                <a:gd name="connsiteY66" fmla="*/ 50006 h 319087"/>
                <a:gd name="connsiteX67" fmla="*/ 533400 w 690562"/>
                <a:gd name="connsiteY67" fmla="*/ 0 h 319087"/>
                <a:gd name="connsiteX68" fmla="*/ 411956 w 690562"/>
                <a:gd name="connsiteY68" fmla="*/ 42862 h 319087"/>
                <a:gd name="connsiteX69" fmla="*/ 319087 w 690562"/>
                <a:gd name="connsiteY69" fmla="*/ 71437 h 319087"/>
                <a:gd name="connsiteX70" fmla="*/ 257175 w 690562"/>
                <a:gd name="connsiteY70" fmla="*/ 92869 h 319087"/>
                <a:gd name="connsiteX71" fmla="*/ 147637 w 690562"/>
                <a:gd name="connsiteY71" fmla="*/ 126206 h 319087"/>
                <a:gd name="connsiteX72" fmla="*/ 64293 w 690562"/>
                <a:gd name="connsiteY72" fmla="*/ 157162 h 319087"/>
                <a:gd name="connsiteX73" fmla="*/ 0 w 690562"/>
                <a:gd name="connsiteY73" fmla="*/ 180975 h 319087"/>
                <a:gd name="connsiteX0" fmla="*/ 0 w 690562"/>
                <a:gd name="connsiteY0" fmla="*/ 180975 h 319087"/>
                <a:gd name="connsiteX1" fmla="*/ 40481 w 690562"/>
                <a:gd name="connsiteY1" fmla="*/ 238125 h 319087"/>
                <a:gd name="connsiteX2" fmla="*/ 76200 w 690562"/>
                <a:gd name="connsiteY2" fmla="*/ 207169 h 319087"/>
                <a:gd name="connsiteX3" fmla="*/ 92868 w 690562"/>
                <a:gd name="connsiteY3" fmla="*/ 209550 h 319087"/>
                <a:gd name="connsiteX4" fmla="*/ 104775 w 690562"/>
                <a:gd name="connsiteY4" fmla="*/ 161925 h 319087"/>
                <a:gd name="connsiteX5" fmla="*/ 145256 w 690562"/>
                <a:gd name="connsiteY5" fmla="*/ 169069 h 319087"/>
                <a:gd name="connsiteX6" fmla="*/ 171450 w 690562"/>
                <a:gd name="connsiteY6" fmla="*/ 161925 h 319087"/>
                <a:gd name="connsiteX7" fmla="*/ 192881 w 690562"/>
                <a:gd name="connsiteY7" fmla="*/ 140494 h 319087"/>
                <a:gd name="connsiteX8" fmla="*/ 216693 w 690562"/>
                <a:gd name="connsiteY8" fmla="*/ 119062 h 319087"/>
                <a:gd name="connsiteX9" fmla="*/ 238125 w 690562"/>
                <a:gd name="connsiteY9" fmla="*/ 119062 h 319087"/>
                <a:gd name="connsiteX10" fmla="*/ 259556 w 690562"/>
                <a:gd name="connsiteY10" fmla="*/ 130969 h 319087"/>
                <a:gd name="connsiteX11" fmla="*/ 264318 w 690562"/>
                <a:gd name="connsiteY11" fmla="*/ 145256 h 319087"/>
                <a:gd name="connsiteX12" fmla="*/ 283368 w 690562"/>
                <a:gd name="connsiteY12" fmla="*/ 157162 h 319087"/>
                <a:gd name="connsiteX13" fmla="*/ 302418 w 690562"/>
                <a:gd name="connsiteY13" fmla="*/ 147637 h 319087"/>
                <a:gd name="connsiteX14" fmla="*/ 361950 w 690562"/>
                <a:gd name="connsiteY14" fmla="*/ 195297 h 319087"/>
                <a:gd name="connsiteX15" fmla="*/ 397668 w 690562"/>
                <a:gd name="connsiteY15" fmla="*/ 214312 h 319087"/>
                <a:gd name="connsiteX16" fmla="*/ 402431 w 690562"/>
                <a:gd name="connsiteY16" fmla="*/ 235744 h 319087"/>
                <a:gd name="connsiteX17" fmla="*/ 400050 w 690562"/>
                <a:gd name="connsiteY17" fmla="*/ 264319 h 319087"/>
                <a:gd name="connsiteX18" fmla="*/ 388143 w 690562"/>
                <a:gd name="connsiteY18" fmla="*/ 290512 h 319087"/>
                <a:gd name="connsiteX19" fmla="*/ 409575 w 690562"/>
                <a:gd name="connsiteY19" fmla="*/ 302419 h 319087"/>
                <a:gd name="connsiteX20" fmla="*/ 419100 w 690562"/>
                <a:gd name="connsiteY20" fmla="*/ 302419 h 319087"/>
                <a:gd name="connsiteX21" fmla="*/ 438150 w 690562"/>
                <a:gd name="connsiteY21" fmla="*/ 290512 h 319087"/>
                <a:gd name="connsiteX22" fmla="*/ 454818 w 690562"/>
                <a:gd name="connsiteY22" fmla="*/ 295275 h 319087"/>
                <a:gd name="connsiteX23" fmla="*/ 473868 w 690562"/>
                <a:gd name="connsiteY23" fmla="*/ 309562 h 319087"/>
                <a:gd name="connsiteX24" fmla="*/ 507206 w 690562"/>
                <a:gd name="connsiteY24" fmla="*/ 314325 h 319087"/>
                <a:gd name="connsiteX25" fmla="*/ 523875 w 690562"/>
                <a:gd name="connsiteY25" fmla="*/ 319087 h 319087"/>
                <a:gd name="connsiteX26" fmla="*/ 526256 w 690562"/>
                <a:gd name="connsiteY26" fmla="*/ 302419 h 319087"/>
                <a:gd name="connsiteX27" fmla="*/ 535781 w 690562"/>
                <a:gd name="connsiteY27" fmla="*/ 290512 h 319087"/>
                <a:gd name="connsiteX28" fmla="*/ 528637 w 690562"/>
                <a:gd name="connsiteY28" fmla="*/ 261937 h 319087"/>
                <a:gd name="connsiteX29" fmla="*/ 509587 w 690562"/>
                <a:gd name="connsiteY29" fmla="*/ 257175 h 319087"/>
                <a:gd name="connsiteX30" fmla="*/ 490537 w 690562"/>
                <a:gd name="connsiteY30" fmla="*/ 235744 h 319087"/>
                <a:gd name="connsiteX31" fmla="*/ 481012 w 690562"/>
                <a:gd name="connsiteY31" fmla="*/ 202406 h 319087"/>
                <a:gd name="connsiteX32" fmla="*/ 461962 w 690562"/>
                <a:gd name="connsiteY32" fmla="*/ 154781 h 319087"/>
                <a:gd name="connsiteX33" fmla="*/ 457200 w 690562"/>
                <a:gd name="connsiteY33" fmla="*/ 126206 h 319087"/>
                <a:gd name="connsiteX34" fmla="*/ 457200 w 690562"/>
                <a:gd name="connsiteY34" fmla="*/ 111919 h 319087"/>
                <a:gd name="connsiteX35" fmla="*/ 469106 w 690562"/>
                <a:gd name="connsiteY35" fmla="*/ 100012 h 319087"/>
                <a:gd name="connsiteX36" fmla="*/ 476250 w 690562"/>
                <a:gd name="connsiteY36" fmla="*/ 78581 h 319087"/>
                <a:gd name="connsiteX37" fmla="*/ 497681 w 690562"/>
                <a:gd name="connsiteY37" fmla="*/ 73819 h 319087"/>
                <a:gd name="connsiteX38" fmla="*/ 500062 w 690562"/>
                <a:gd name="connsiteY38" fmla="*/ 92869 h 319087"/>
                <a:gd name="connsiteX39" fmla="*/ 495300 w 690562"/>
                <a:gd name="connsiteY39" fmla="*/ 107156 h 319087"/>
                <a:gd name="connsiteX40" fmla="*/ 509587 w 690562"/>
                <a:gd name="connsiteY40" fmla="*/ 116681 h 319087"/>
                <a:gd name="connsiteX41" fmla="*/ 509587 w 690562"/>
                <a:gd name="connsiteY41" fmla="*/ 126206 h 319087"/>
                <a:gd name="connsiteX42" fmla="*/ 504825 w 690562"/>
                <a:gd name="connsiteY42" fmla="*/ 147637 h 319087"/>
                <a:gd name="connsiteX43" fmla="*/ 502443 w 690562"/>
                <a:gd name="connsiteY43" fmla="*/ 154781 h 319087"/>
                <a:gd name="connsiteX44" fmla="*/ 523875 w 690562"/>
                <a:gd name="connsiteY44" fmla="*/ 171450 h 319087"/>
                <a:gd name="connsiteX45" fmla="*/ 531018 w 690562"/>
                <a:gd name="connsiteY45" fmla="*/ 185737 h 319087"/>
                <a:gd name="connsiteX46" fmla="*/ 545306 w 690562"/>
                <a:gd name="connsiteY46" fmla="*/ 190500 h 319087"/>
                <a:gd name="connsiteX47" fmla="*/ 531018 w 690562"/>
                <a:gd name="connsiteY47" fmla="*/ 204787 h 319087"/>
                <a:gd name="connsiteX48" fmla="*/ 528637 w 690562"/>
                <a:gd name="connsiteY48" fmla="*/ 216694 h 319087"/>
                <a:gd name="connsiteX49" fmla="*/ 547687 w 690562"/>
                <a:gd name="connsiteY49" fmla="*/ 235744 h 319087"/>
                <a:gd name="connsiteX50" fmla="*/ 547687 w 690562"/>
                <a:gd name="connsiteY50" fmla="*/ 235744 h 319087"/>
                <a:gd name="connsiteX51" fmla="*/ 581025 w 690562"/>
                <a:gd name="connsiteY51" fmla="*/ 247650 h 319087"/>
                <a:gd name="connsiteX52" fmla="*/ 595312 w 690562"/>
                <a:gd name="connsiteY52" fmla="*/ 242887 h 319087"/>
                <a:gd name="connsiteX53" fmla="*/ 602456 w 690562"/>
                <a:gd name="connsiteY53" fmla="*/ 264319 h 319087"/>
                <a:gd name="connsiteX54" fmla="*/ 602456 w 690562"/>
                <a:gd name="connsiteY54" fmla="*/ 292894 h 319087"/>
                <a:gd name="connsiteX55" fmla="*/ 611981 w 690562"/>
                <a:gd name="connsiteY55" fmla="*/ 297656 h 319087"/>
                <a:gd name="connsiteX56" fmla="*/ 631031 w 690562"/>
                <a:gd name="connsiteY56" fmla="*/ 297656 h 319087"/>
                <a:gd name="connsiteX57" fmla="*/ 650081 w 690562"/>
                <a:gd name="connsiteY57" fmla="*/ 285750 h 319087"/>
                <a:gd name="connsiteX58" fmla="*/ 669131 w 690562"/>
                <a:gd name="connsiteY58" fmla="*/ 278606 h 319087"/>
                <a:gd name="connsiteX59" fmla="*/ 681037 w 690562"/>
                <a:gd name="connsiteY59" fmla="*/ 278606 h 319087"/>
                <a:gd name="connsiteX60" fmla="*/ 690562 w 690562"/>
                <a:gd name="connsiteY60" fmla="*/ 204787 h 319087"/>
                <a:gd name="connsiteX61" fmla="*/ 614362 w 690562"/>
                <a:gd name="connsiteY61" fmla="*/ 228600 h 319087"/>
                <a:gd name="connsiteX62" fmla="*/ 600075 w 690562"/>
                <a:gd name="connsiteY62" fmla="*/ 173831 h 319087"/>
                <a:gd name="connsiteX63" fmla="*/ 583406 w 690562"/>
                <a:gd name="connsiteY63" fmla="*/ 145256 h 319087"/>
                <a:gd name="connsiteX64" fmla="*/ 585787 w 690562"/>
                <a:gd name="connsiteY64" fmla="*/ 121444 h 319087"/>
                <a:gd name="connsiteX65" fmla="*/ 566737 w 690562"/>
                <a:gd name="connsiteY65" fmla="*/ 83344 h 319087"/>
                <a:gd name="connsiteX66" fmla="*/ 561975 w 690562"/>
                <a:gd name="connsiteY66" fmla="*/ 50006 h 319087"/>
                <a:gd name="connsiteX67" fmla="*/ 533400 w 690562"/>
                <a:gd name="connsiteY67" fmla="*/ 0 h 319087"/>
                <a:gd name="connsiteX68" fmla="*/ 411956 w 690562"/>
                <a:gd name="connsiteY68" fmla="*/ 42862 h 319087"/>
                <a:gd name="connsiteX69" fmla="*/ 319087 w 690562"/>
                <a:gd name="connsiteY69" fmla="*/ 71437 h 319087"/>
                <a:gd name="connsiteX70" fmla="*/ 257175 w 690562"/>
                <a:gd name="connsiteY70" fmla="*/ 92869 h 319087"/>
                <a:gd name="connsiteX71" fmla="*/ 147637 w 690562"/>
                <a:gd name="connsiteY71" fmla="*/ 126206 h 319087"/>
                <a:gd name="connsiteX72" fmla="*/ 64293 w 690562"/>
                <a:gd name="connsiteY72" fmla="*/ 157162 h 319087"/>
                <a:gd name="connsiteX73" fmla="*/ 0 w 690562"/>
                <a:gd name="connsiteY73" fmla="*/ 180975 h 319087"/>
                <a:gd name="connsiteX0" fmla="*/ 0 w 690562"/>
                <a:gd name="connsiteY0" fmla="*/ 180975 h 319087"/>
                <a:gd name="connsiteX1" fmla="*/ 40481 w 690562"/>
                <a:gd name="connsiteY1" fmla="*/ 238125 h 319087"/>
                <a:gd name="connsiteX2" fmla="*/ 76200 w 690562"/>
                <a:gd name="connsiteY2" fmla="*/ 207169 h 319087"/>
                <a:gd name="connsiteX3" fmla="*/ 92868 w 690562"/>
                <a:gd name="connsiteY3" fmla="*/ 209550 h 319087"/>
                <a:gd name="connsiteX4" fmla="*/ 104775 w 690562"/>
                <a:gd name="connsiteY4" fmla="*/ 161925 h 319087"/>
                <a:gd name="connsiteX5" fmla="*/ 145256 w 690562"/>
                <a:gd name="connsiteY5" fmla="*/ 169069 h 319087"/>
                <a:gd name="connsiteX6" fmla="*/ 171450 w 690562"/>
                <a:gd name="connsiteY6" fmla="*/ 161925 h 319087"/>
                <a:gd name="connsiteX7" fmla="*/ 192881 w 690562"/>
                <a:gd name="connsiteY7" fmla="*/ 140494 h 319087"/>
                <a:gd name="connsiteX8" fmla="*/ 216693 w 690562"/>
                <a:gd name="connsiteY8" fmla="*/ 119062 h 319087"/>
                <a:gd name="connsiteX9" fmla="*/ 238125 w 690562"/>
                <a:gd name="connsiteY9" fmla="*/ 119062 h 319087"/>
                <a:gd name="connsiteX10" fmla="*/ 259556 w 690562"/>
                <a:gd name="connsiteY10" fmla="*/ 130969 h 319087"/>
                <a:gd name="connsiteX11" fmla="*/ 264318 w 690562"/>
                <a:gd name="connsiteY11" fmla="*/ 145256 h 319087"/>
                <a:gd name="connsiteX12" fmla="*/ 283368 w 690562"/>
                <a:gd name="connsiteY12" fmla="*/ 157162 h 319087"/>
                <a:gd name="connsiteX13" fmla="*/ 304800 w 690562"/>
                <a:gd name="connsiteY13" fmla="*/ 154817 h 319087"/>
                <a:gd name="connsiteX14" fmla="*/ 361950 w 690562"/>
                <a:gd name="connsiteY14" fmla="*/ 195297 h 319087"/>
                <a:gd name="connsiteX15" fmla="*/ 397668 w 690562"/>
                <a:gd name="connsiteY15" fmla="*/ 214312 h 319087"/>
                <a:gd name="connsiteX16" fmla="*/ 402431 w 690562"/>
                <a:gd name="connsiteY16" fmla="*/ 235744 h 319087"/>
                <a:gd name="connsiteX17" fmla="*/ 400050 w 690562"/>
                <a:gd name="connsiteY17" fmla="*/ 264319 h 319087"/>
                <a:gd name="connsiteX18" fmla="*/ 388143 w 690562"/>
                <a:gd name="connsiteY18" fmla="*/ 290512 h 319087"/>
                <a:gd name="connsiteX19" fmla="*/ 409575 w 690562"/>
                <a:gd name="connsiteY19" fmla="*/ 302419 h 319087"/>
                <a:gd name="connsiteX20" fmla="*/ 419100 w 690562"/>
                <a:gd name="connsiteY20" fmla="*/ 302419 h 319087"/>
                <a:gd name="connsiteX21" fmla="*/ 438150 w 690562"/>
                <a:gd name="connsiteY21" fmla="*/ 290512 h 319087"/>
                <a:gd name="connsiteX22" fmla="*/ 454818 w 690562"/>
                <a:gd name="connsiteY22" fmla="*/ 295275 h 319087"/>
                <a:gd name="connsiteX23" fmla="*/ 473868 w 690562"/>
                <a:gd name="connsiteY23" fmla="*/ 309562 h 319087"/>
                <a:gd name="connsiteX24" fmla="*/ 507206 w 690562"/>
                <a:gd name="connsiteY24" fmla="*/ 314325 h 319087"/>
                <a:gd name="connsiteX25" fmla="*/ 523875 w 690562"/>
                <a:gd name="connsiteY25" fmla="*/ 319087 h 319087"/>
                <a:gd name="connsiteX26" fmla="*/ 526256 w 690562"/>
                <a:gd name="connsiteY26" fmla="*/ 302419 h 319087"/>
                <a:gd name="connsiteX27" fmla="*/ 535781 w 690562"/>
                <a:gd name="connsiteY27" fmla="*/ 290512 h 319087"/>
                <a:gd name="connsiteX28" fmla="*/ 528637 w 690562"/>
                <a:gd name="connsiteY28" fmla="*/ 261937 h 319087"/>
                <a:gd name="connsiteX29" fmla="*/ 509587 w 690562"/>
                <a:gd name="connsiteY29" fmla="*/ 257175 h 319087"/>
                <a:gd name="connsiteX30" fmla="*/ 490537 w 690562"/>
                <a:gd name="connsiteY30" fmla="*/ 235744 h 319087"/>
                <a:gd name="connsiteX31" fmla="*/ 481012 w 690562"/>
                <a:gd name="connsiteY31" fmla="*/ 202406 h 319087"/>
                <a:gd name="connsiteX32" fmla="*/ 461962 w 690562"/>
                <a:gd name="connsiteY32" fmla="*/ 154781 h 319087"/>
                <a:gd name="connsiteX33" fmla="*/ 457200 w 690562"/>
                <a:gd name="connsiteY33" fmla="*/ 126206 h 319087"/>
                <a:gd name="connsiteX34" fmla="*/ 457200 w 690562"/>
                <a:gd name="connsiteY34" fmla="*/ 111919 h 319087"/>
                <a:gd name="connsiteX35" fmla="*/ 469106 w 690562"/>
                <a:gd name="connsiteY35" fmla="*/ 100012 h 319087"/>
                <a:gd name="connsiteX36" fmla="*/ 476250 w 690562"/>
                <a:gd name="connsiteY36" fmla="*/ 78581 h 319087"/>
                <a:gd name="connsiteX37" fmla="*/ 497681 w 690562"/>
                <a:gd name="connsiteY37" fmla="*/ 73819 h 319087"/>
                <a:gd name="connsiteX38" fmla="*/ 500062 w 690562"/>
                <a:gd name="connsiteY38" fmla="*/ 92869 h 319087"/>
                <a:gd name="connsiteX39" fmla="*/ 495300 w 690562"/>
                <a:gd name="connsiteY39" fmla="*/ 107156 h 319087"/>
                <a:gd name="connsiteX40" fmla="*/ 509587 w 690562"/>
                <a:gd name="connsiteY40" fmla="*/ 116681 h 319087"/>
                <a:gd name="connsiteX41" fmla="*/ 509587 w 690562"/>
                <a:gd name="connsiteY41" fmla="*/ 126206 h 319087"/>
                <a:gd name="connsiteX42" fmla="*/ 504825 w 690562"/>
                <a:gd name="connsiteY42" fmla="*/ 147637 h 319087"/>
                <a:gd name="connsiteX43" fmla="*/ 502443 w 690562"/>
                <a:gd name="connsiteY43" fmla="*/ 154781 h 319087"/>
                <a:gd name="connsiteX44" fmla="*/ 523875 w 690562"/>
                <a:gd name="connsiteY44" fmla="*/ 171450 h 319087"/>
                <a:gd name="connsiteX45" fmla="*/ 531018 w 690562"/>
                <a:gd name="connsiteY45" fmla="*/ 185737 h 319087"/>
                <a:gd name="connsiteX46" fmla="*/ 545306 w 690562"/>
                <a:gd name="connsiteY46" fmla="*/ 190500 h 319087"/>
                <a:gd name="connsiteX47" fmla="*/ 531018 w 690562"/>
                <a:gd name="connsiteY47" fmla="*/ 204787 h 319087"/>
                <a:gd name="connsiteX48" fmla="*/ 528637 w 690562"/>
                <a:gd name="connsiteY48" fmla="*/ 216694 h 319087"/>
                <a:gd name="connsiteX49" fmla="*/ 547687 w 690562"/>
                <a:gd name="connsiteY49" fmla="*/ 235744 h 319087"/>
                <a:gd name="connsiteX50" fmla="*/ 547687 w 690562"/>
                <a:gd name="connsiteY50" fmla="*/ 235744 h 319087"/>
                <a:gd name="connsiteX51" fmla="*/ 581025 w 690562"/>
                <a:gd name="connsiteY51" fmla="*/ 247650 h 319087"/>
                <a:gd name="connsiteX52" fmla="*/ 595312 w 690562"/>
                <a:gd name="connsiteY52" fmla="*/ 242887 h 319087"/>
                <a:gd name="connsiteX53" fmla="*/ 602456 w 690562"/>
                <a:gd name="connsiteY53" fmla="*/ 264319 h 319087"/>
                <a:gd name="connsiteX54" fmla="*/ 602456 w 690562"/>
                <a:gd name="connsiteY54" fmla="*/ 292894 h 319087"/>
                <a:gd name="connsiteX55" fmla="*/ 611981 w 690562"/>
                <a:gd name="connsiteY55" fmla="*/ 297656 h 319087"/>
                <a:gd name="connsiteX56" fmla="*/ 631031 w 690562"/>
                <a:gd name="connsiteY56" fmla="*/ 297656 h 319087"/>
                <a:gd name="connsiteX57" fmla="*/ 650081 w 690562"/>
                <a:gd name="connsiteY57" fmla="*/ 285750 h 319087"/>
                <a:gd name="connsiteX58" fmla="*/ 669131 w 690562"/>
                <a:gd name="connsiteY58" fmla="*/ 278606 h 319087"/>
                <a:gd name="connsiteX59" fmla="*/ 681037 w 690562"/>
                <a:gd name="connsiteY59" fmla="*/ 278606 h 319087"/>
                <a:gd name="connsiteX60" fmla="*/ 690562 w 690562"/>
                <a:gd name="connsiteY60" fmla="*/ 204787 h 319087"/>
                <a:gd name="connsiteX61" fmla="*/ 614362 w 690562"/>
                <a:gd name="connsiteY61" fmla="*/ 228600 h 319087"/>
                <a:gd name="connsiteX62" fmla="*/ 600075 w 690562"/>
                <a:gd name="connsiteY62" fmla="*/ 173831 h 319087"/>
                <a:gd name="connsiteX63" fmla="*/ 583406 w 690562"/>
                <a:gd name="connsiteY63" fmla="*/ 145256 h 319087"/>
                <a:gd name="connsiteX64" fmla="*/ 585787 w 690562"/>
                <a:gd name="connsiteY64" fmla="*/ 121444 h 319087"/>
                <a:gd name="connsiteX65" fmla="*/ 566737 w 690562"/>
                <a:gd name="connsiteY65" fmla="*/ 83344 h 319087"/>
                <a:gd name="connsiteX66" fmla="*/ 561975 w 690562"/>
                <a:gd name="connsiteY66" fmla="*/ 50006 h 319087"/>
                <a:gd name="connsiteX67" fmla="*/ 533400 w 690562"/>
                <a:gd name="connsiteY67" fmla="*/ 0 h 319087"/>
                <a:gd name="connsiteX68" fmla="*/ 411956 w 690562"/>
                <a:gd name="connsiteY68" fmla="*/ 42862 h 319087"/>
                <a:gd name="connsiteX69" fmla="*/ 319087 w 690562"/>
                <a:gd name="connsiteY69" fmla="*/ 71437 h 319087"/>
                <a:gd name="connsiteX70" fmla="*/ 257175 w 690562"/>
                <a:gd name="connsiteY70" fmla="*/ 92869 h 319087"/>
                <a:gd name="connsiteX71" fmla="*/ 147637 w 690562"/>
                <a:gd name="connsiteY71" fmla="*/ 126206 h 319087"/>
                <a:gd name="connsiteX72" fmla="*/ 64293 w 690562"/>
                <a:gd name="connsiteY72" fmla="*/ 157162 h 319087"/>
                <a:gd name="connsiteX73" fmla="*/ 0 w 690562"/>
                <a:gd name="connsiteY73" fmla="*/ 180975 h 319087"/>
                <a:gd name="connsiteX0" fmla="*/ 0 w 690562"/>
                <a:gd name="connsiteY0" fmla="*/ 180975 h 319087"/>
                <a:gd name="connsiteX1" fmla="*/ 40481 w 690562"/>
                <a:gd name="connsiteY1" fmla="*/ 238125 h 319087"/>
                <a:gd name="connsiteX2" fmla="*/ 76200 w 690562"/>
                <a:gd name="connsiteY2" fmla="*/ 207169 h 319087"/>
                <a:gd name="connsiteX3" fmla="*/ 92868 w 690562"/>
                <a:gd name="connsiteY3" fmla="*/ 209550 h 319087"/>
                <a:gd name="connsiteX4" fmla="*/ 104775 w 690562"/>
                <a:gd name="connsiteY4" fmla="*/ 161925 h 319087"/>
                <a:gd name="connsiteX5" fmla="*/ 145256 w 690562"/>
                <a:gd name="connsiteY5" fmla="*/ 169069 h 319087"/>
                <a:gd name="connsiteX6" fmla="*/ 171450 w 690562"/>
                <a:gd name="connsiteY6" fmla="*/ 161925 h 319087"/>
                <a:gd name="connsiteX7" fmla="*/ 192881 w 690562"/>
                <a:gd name="connsiteY7" fmla="*/ 140494 h 319087"/>
                <a:gd name="connsiteX8" fmla="*/ 216693 w 690562"/>
                <a:gd name="connsiteY8" fmla="*/ 119062 h 319087"/>
                <a:gd name="connsiteX9" fmla="*/ 238125 w 690562"/>
                <a:gd name="connsiteY9" fmla="*/ 119062 h 319087"/>
                <a:gd name="connsiteX10" fmla="*/ 259556 w 690562"/>
                <a:gd name="connsiteY10" fmla="*/ 130969 h 319087"/>
                <a:gd name="connsiteX11" fmla="*/ 264318 w 690562"/>
                <a:gd name="connsiteY11" fmla="*/ 145256 h 319087"/>
                <a:gd name="connsiteX12" fmla="*/ 283368 w 690562"/>
                <a:gd name="connsiteY12" fmla="*/ 157162 h 319087"/>
                <a:gd name="connsiteX13" fmla="*/ 304800 w 690562"/>
                <a:gd name="connsiteY13" fmla="*/ 154817 h 319087"/>
                <a:gd name="connsiteX14" fmla="*/ 361950 w 690562"/>
                <a:gd name="connsiteY14" fmla="*/ 195297 h 319087"/>
                <a:gd name="connsiteX15" fmla="*/ 397668 w 690562"/>
                <a:gd name="connsiteY15" fmla="*/ 214312 h 319087"/>
                <a:gd name="connsiteX16" fmla="*/ 402431 w 690562"/>
                <a:gd name="connsiteY16" fmla="*/ 235744 h 319087"/>
                <a:gd name="connsiteX17" fmla="*/ 400050 w 690562"/>
                <a:gd name="connsiteY17" fmla="*/ 264319 h 319087"/>
                <a:gd name="connsiteX18" fmla="*/ 388143 w 690562"/>
                <a:gd name="connsiteY18" fmla="*/ 290512 h 319087"/>
                <a:gd name="connsiteX19" fmla="*/ 409575 w 690562"/>
                <a:gd name="connsiteY19" fmla="*/ 302419 h 319087"/>
                <a:gd name="connsiteX20" fmla="*/ 419100 w 690562"/>
                <a:gd name="connsiteY20" fmla="*/ 302419 h 319087"/>
                <a:gd name="connsiteX21" fmla="*/ 438150 w 690562"/>
                <a:gd name="connsiteY21" fmla="*/ 290512 h 319087"/>
                <a:gd name="connsiteX22" fmla="*/ 473868 w 690562"/>
                <a:gd name="connsiteY22" fmla="*/ 309562 h 319087"/>
                <a:gd name="connsiteX23" fmla="*/ 507206 w 690562"/>
                <a:gd name="connsiteY23" fmla="*/ 314325 h 319087"/>
                <a:gd name="connsiteX24" fmla="*/ 523875 w 690562"/>
                <a:gd name="connsiteY24" fmla="*/ 319087 h 319087"/>
                <a:gd name="connsiteX25" fmla="*/ 526256 w 690562"/>
                <a:gd name="connsiteY25" fmla="*/ 302419 h 319087"/>
                <a:gd name="connsiteX26" fmla="*/ 535781 w 690562"/>
                <a:gd name="connsiteY26" fmla="*/ 290512 h 319087"/>
                <a:gd name="connsiteX27" fmla="*/ 528637 w 690562"/>
                <a:gd name="connsiteY27" fmla="*/ 261937 h 319087"/>
                <a:gd name="connsiteX28" fmla="*/ 509587 w 690562"/>
                <a:gd name="connsiteY28" fmla="*/ 257175 h 319087"/>
                <a:gd name="connsiteX29" fmla="*/ 490537 w 690562"/>
                <a:gd name="connsiteY29" fmla="*/ 235744 h 319087"/>
                <a:gd name="connsiteX30" fmla="*/ 481012 w 690562"/>
                <a:gd name="connsiteY30" fmla="*/ 202406 h 319087"/>
                <a:gd name="connsiteX31" fmla="*/ 461962 w 690562"/>
                <a:gd name="connsiteY31" fmla="*/ 154781 h 319087"/>
                <a:gd name="connsiteX32" fmla="*/ 457200 w 690562"/>
                <a:gd name="connsiteY32" fmla="*/ 126206 h 319087"/>
                <a:gd name="connsiteX33" fmla="*/ 457200 w 690562"/>
                <a:gd name="connsiteY33" fmla="*/ 111919 h 319087"/>
                <a:gd name="connsiteX34" fmla="*/ 469106 w 690562"/>
                <a:gd name="connsiteY34" fmla="*/ 100012 h 319087"/>
                <a:gd name="connsiteX35" fmla="*/ 476250 w 690562"/>
                <a:gd name="connsiteY35" fmla="*/ 78581 h 319087"/>
                <a:gd name="connsiteX36" fmla="*/ 497681 w 690562"/>
                <a:gd name="connsiteY36" fmla="*/ 73819 h 319087"/>
                <a:gd name="connsiteX37" fmla="*/ 500062 w 690562"/>
                <a:gd name="connsiteY37" fmla="*/ 92869 h 319087"/>
                <a:gd name="connsiteX38" fmla="*/ 495300 w 690562"/>
                <a:gd name="connsiteY38" fmla="*/ 107156 h 319087"/>
                <a:gd name="connsiteX39" fmla="*/ 509587 w 690562"/>
                <a:gd name="connsiteY39" fmla="*/ 116681 h 319087"/>
                <a:gd name="connsiteX40" fmla="*/ 509587 w 690562"/>
                <a:gd name="connsiteY40" fmla="*/ 126206 h 319087"/>
                <a:gd name="connsiteX41" fmla="*/ 504825 w 690562"/>
                <a:gd name="connsiteY41" fmla="*/ 147637 h 319087"/>
                <a:gd name="connsiteX42" fmla="*/ 502443 w 690562"/>
                <a:gd name="connsiteY42" fmla="*/ 154781 h 319087"/>
                <a:gd name="connsiteX43" fmla="*/ 523875 w 690562"/>
                <a:gd name="connsiteY43" fmla="*/ 171450 h 319087"/>
                <a:gd name="connsiteX44" fmla="*/ 531018 w 690562"/>
                <a:gd name="connsiteY44" fmla="*/ 185737 h 319087"/>
                <a:gd name="connsiteX45" fmla="*/ 545306 w 690562"/>
                <a:gd name="connsiteY45" fmla="*/ 190500 h 319087"/>
                <a:gd name="connsiteX46" fmla="*/ 531018 w 690562"/>
                <a:gd name="connsiteY46" fmla="*/ 204787 h 319087"/>
                <a:gd name="connsiteX47" fmla="*/ 528637 w 690562"/>
                <a:gd name="connsiteY47" fmla="*/ 216694 h 319087"/>
                <a:gd name="connsiteX48" fmla="*/ 547687 w 690562"/>
                <a:gd name="connsiteY48" fmla="*/ 235744 h 319087"/>
                <a:gd name="connsiteX49" fmla="*/ 547687 w 690562"/>
                <a:gd name="connsiteY49" fmla="*/ 235744 h 319087"/>
                <a:gd name="connsiteX50" fmla="*/ 581025 w 690562"/>
                <a:gd name="connsiteY50" fmla="*/ 247650 h 319087"/>
                <a:gd name="connsiteX51" fmla="*/ 595312 w 690562"/>
                <a:gd name="connsiteY51" fmla="*/ 242887 h 319087"/>
                <a:gd name="connsiteX52" fmla="*/ 602456 w 690562"/>
                <a:gd name="connsiteY52" fmla="*/ 264319 h 319087"/>
                <a:gd name="connsiteX53" fmla="*/ 602456 w 690562"/>
                <a:gd name="connsiteY53" fmla="*/ 292894 h 319087"/>
                <a:gd name="connsiteX54" fmla="*/ 611981 w 690562"/>
                <a:gd name="connsiteY54" fmla="*/ 297656 h 319087"/>
                <a:gd name="connsiteX55" fmla="*/ 631031 w 690562"/>
                <a:gd name="connsiteY55" fmla="*/ 297656 h 319087"/>
                <a:gd name="connsiteX56" fmla="*/ 650081 w 690562"/>
                <a:gd name="connsiteY56" fmla="*/ 285750 h 319087"/>
                <a:gd name="connsiteX57" fmla="*/ 669131 w 690562"/>
                <a:gd name="connsiteY57" fmla="*/ 278606 h 319087"/>
                <a:gd name="connsiteX58" fmla="*/ 681037 w 690562"/>
                <a:gd name="connsiteY58" fmla="*/ 278606 h 319087"/>
                <a:gd name="connsiteX59" fmla="*/ 690562 w 690562"/>
                <a:gd name="connsiteY59" fmla="*/ 204787 h 319087"/>
                <a:gd name="connsiteX60" fmla="*/ 614362 w 690562"/>
                <a:gd name="connsiteY60" fmla="*/ 228600 h 319087"/>
                <a:gd name="connsiteX61" fmla="*/ 600075 w 690562"/>
                <a:gd name="connsiteY61" fmla="*/ 173831 h 319087"/>
                <a:gd name="connsiteX62" fmla="*/ 583406 w 690562"/>
                <a:gd name="connsiteY62" fmla="*/ 145256 h 319087"/>
                <a:gd name="connsiteX63" fmla="*/ 585787 w 690562"/>
                <a:gd name="connsiteY63" fmla="*/ 121444 h 319087"/>
                <a:gd name="connsiteX64" fmla="*/ 566737 w 690562"/>
                <a:gd name="connsiteY64" fmla="*/ 83344 h 319087"/>
                <a:gd name="connsiteX65" fmla="*/ 561975 w 690562"/>
                <a:gd name="connsiteY65" fmla="*/ 50006 h 319087"/>
                <a:gd name="connsiteX66" fmla="*/ 533400 w 690562"/>
                <a:gd name="connsiteY66" fmla="*/ 0 h 319087"/>
                <a:gd name="connsiteX67" fmla="*/ 411956 w 690562"/>
                <a:gd name="connsiteY67" fmla="*/ 42862 h 319087"/>
                <a:gd name="connsiteX68" fmla="*/ 319087 w 690562"/>
                <a:gd name="connsiteY68" fmla="*/ 71437 h 319087"/>
                <a:gd name="connsiteX69" fmla="*/ 257175 w 690562"/>
                <a:gd name="connsiteY69" fmla="*/ 92869 h 319087"/>
                <a:gd name="connsiteX70" fmla="*/ 147637 w 690562"/>
                <a:gd name="connsiteY70" fmla="*/ 126206 h 319087"/>
                <a:gd name="connsiteX71" fmla="*/ 64293 w 690562"/>
                <a:gd name="connsiteY71" fmla="*/ 157162 h 319087"/>
                <a:gd name="connsiteX72" fmla="*/ 0 w 690562"/>
                <a:gd name="connsiteY72" fmla="*/ 180975 h 319087"/>
                <a:gd name="connsiteX0" fmla="*/ 0 w 690562"/>
                <a:gd name="connsiteY0" fmla="*/ 180975 h 319087"/>
                <a:gd name="connsiteX1" fmla="*/ 40481 w 690562"/>
                <a:gd name="connsiteY1" fmla="*/ 238125 h 319087"/>
                <a:gd name="connsiteX2" fmla="*/ 76200 w 690562"/>
                <a:gd name="connsiteY2" fmla="*/ 207169 h 319087"/>
                <a:gd name="connsiteX3" fmla="*/ 92868 w 690562"/>
                <a:gd name="connsiteY3" fmla="*/ 209550 h 319087"/>
                <a:gd name="connsiteX4" fmla="*/ 104775 w 690562"/>
                <a:gd name="connsiteY4" fmla="*/ 161925 h 319087"/>
                <a:gd name="connsiteX5" fmla="*/ 145256 w 690562"/>
                <a:gd name="connsiteY5" fmla="*/ 169069 h 319087"/>
                <a:gd name="connsiteX6" fmla="*/ 171450 w 690562"/>
                <a:gd name="connsiteY6" fmla="*/ 161925 h 319087"/>
                <a:gd name="connsiteX7" fmla="*/ 192881 w 690562"/>
                <a:gd name="connsiteY7" fmla="*/ 140494 h 319087"/>
                <a:gd name="connsiteX8" fmla="*/ 216693 w 690562"/>
                <a:gd name="connsiteY8" fmla="*/ 119062 h 319087"/>
                <a:gd name="connsiteX9" fmla="*/ 238125 w 690562"/>
                <a:gd name="connsiteY9" fmla="*/ 119062 h 319087"/>
                <a:gd name="connsiteX10" fmla="*/ 259556 w 690562"/>
                <a:gd name="connsiteY10" fmla="*/ 130969 h 319087"/>
                <a:gd name="connsiteX11" fmla="*/ 264318 w 690562"/>
                <a:gd name="connsiteY11" fmla="*/ 145256 h 319087"/>
                <a:gd name="connsiteX12" fmla="*/ 283368 w 690562"/>
                <a:gd name="connsiteY12" fmla="*/ 157162 h 319087"/>
                <a:gd name="connsiteX13" fmla="*/ 304800 w 690562"/>
                <a:gd name="connsiteY13" fmla="*/ 154817 h 319087"/>
                <a:gd name="connsiteX14" fmla="*/ 361950 w 690562"/>
                <a:gd name="connsiteY14" fmla="*/ 195297 h 319087"/>
                <a:gd name="connsiteX15" fmla="*/ 397668 w 690562"/>
                <a:gd name="connsiteY15" fmla="*/ 214312 h 319087"/>
                <a:gd name="connsiteX16" fmla="*/ 402431 w 690562"/>
                <a:gd name="connsiteY16" fmla="*/ 235744 h 319087"/>
                <a:gd name="connsiteX17" fmla="*/ 400050 w 690562"/>
                <a:gd name="connsiteY17" fmla="*/ 264319 h 319087"/>
                <a:gd name="connsiteX18" fmla="*/ 388143 w 690562"/>
                <a:gd name="connsiteY18" fmla="*/ 290512 h 319087"/>
                <a:gd name="connsiteX19" fmla="*/ 409575 w 690562"/>
                <a:gd name="connsiteY19" fmla="*/ 302419 h 319087"/>
                <a:gd name="connsiteX20" fmla="*/ 419100 w 690562"/>
                <a:gd name="connsiteY20" fmla="*/ 302419 h 319087"/>
                <a:gd name="connsiteX21" fmla="*/ 438150 w 690562"/>
                <a:gd name="connsiteY21" fmla="*/ 290512 h 319087"/>
                <a:gd name="connsiteX22" fmla="*/ 473868 w 690562"/>
                <a:gd name="connsiteY22" fmla="*/ 309562 h 319087"/>
                <a:gd name="connsiteX23" fmla="*/ 523875 w 690562"/>
                <a:gd name="connsiteY23" fmla="*/ 319087 h 319087"/>
                <a:gd name="connsiteX24" fmla="*/ 526256 w 690562"/>
                <a:gd name="connsiteY24" fmla="*/ 302419 h 319087"/>
                <a:gd name="connsiteX25" fmla="*/ 535781 w 690562"/>
                <a:gd name="connsiteY25" fmla="*/ 290512 h 319087"/>
                <a:gd name="connsiteX26" fmla="*/ 528637 w 690562"/>
                <a:gd name="connsiteY26" fmla="*/ 261937 h 319087"/>
                <a:gd name="connsiteX27" fmla="*/ 509587 w 690562"/>
                <a:gd name="connsiteY27" fmla="*/ 257175 h 319087"/>
                <a:gd name="connsiteX28" fmla="*/ 490537 w 690562"/>
                <a:gd name="connsiteY28" fmla="*/ 235744 h 319087"/>
                <a:gd name="connsiteX29" fmla="*/ 481012 w 690562"/>
                <a:gd name="connsiteY29" fmla="*/ 202406 h 319087"/>
                <a:gd name="connsiteX30" fmla="*/ 461962 w 690562"/>
                <a:gd name="connsiteY30" fmla="*/ 154781 h 319087"/>
                <a:gd name="connsiteX31" fmla="*/ 457200 w 690562"/>
                <a:gd name="connsiteY31" fmla="*/ 126206 h 319087"/>
                <a:gd name="connsiteX32" fmla="*/ 457200 w 690562"/>
                <a:gd name="connsiteY32" fmla="*/ 111919 h 319087"/>
                <a:gd name="connsiteX33" fmla="*/ 469106 w 690562"/>
                <a:gd name="connsiteY33" fmla="*/ 100012 h 319087"/>
                <a:gd name="connsiteX34" fmla="*/ 476250 w 690562"/>
                <a:gd name="connsiteY34" fmla="*/ 78581 h 319087"/>
                <a:gd name="connsiteX35" fmla="*/ 497681 w 690562"/>
                <a:gd name="connsiteY35" fmla="*/ 73819 h 319087"/>
                <a:gd name="connsiteX36" fmla="*/ 500062 w 690562"/>
                <a:gd name="connsiteY36" fmla="*/ 92869 h 319087"/>
                <a:gd name="connsiteX37" fmla="*/ 495300 w 690562"/>
                <a:gd name="connsiteY37" fmla="*/ 107156 h 319087"/>
                <a:gd name="connsiteX38" fmla="*/ 509587 w 690562"/>
                <a:gd name="connsiteY38" fmla="*/ 116681 h 319087"/>
                <a:gd name="connsiteX39" fmla="*/ 509587 w 690562"/>
                <a:gd name="connsiteY39" fmla="*/ 126206 h 319087"/>
                <a:gd name="connsiteX40" fmla="*/ 504825 w 690562"/>
                <a:gd name="connsiteY40" fmla="*/ 147637 h 319087"/>
                <a:gd name="connsiteX41" fmla="*/ 502443 w 690562"/>
                <a:gd name="connsiteY41" fmla="*/ 154781 h 319087"/>
                <a:gd name="connsiteX42" fmla="*/ 523875 w 690562"/>
                <a:gd name="connsiteY42" fmla="*/ 171450 h 319087"/>
                <a:gd name="connsiteX43" fmla="*/ 531018 w 690562"/>
                <a:gd name="connsiteY43" fmla="*/ 185737 h 319087"/>
                <a:gd name="connsiteX44" fmla="*/ 545306 w 690562"/>
                <a:gd name="connsiteY44" fmla="*/ 190500 h 319087"/>
                <a:gd name="connsiteX45" fmla="*/ 531018 w 690562"/>
                <a:gd name="connsiteY45" fmla="*/ 204787 h 319087"/>
                <a:gd name="connsiteX46" fmla="*/ 528637 w 690562"/>
                <a:gd name="connsiteY46" fmla="*/ 216694 h 319087"/>
                <a:gd name="connsiteX47" fmla="*/ 547687 w 690562"/>
                <a:gd name="connsiteY47" fmla="*/ 235744 h 319087"/>
                <a:gd name="connsiteX48" fmla="*/ 547687 w 690562"/>
                <a:gd name="connsiteY48" fmla="*/ 235744 h 319087"/>
                <a:gd name="connsiteX49" fmla="*/ 581025 w 690562"/>
                <a:gd name="connsiteY49" fmla="*/ 247650 h 319087"/>
                <a:gd name="connsiteX50" fmla="*/ 595312 w 690562"/>
                <a:gd name="connsiteY50" fmla="*/ 242887 h 319087"/>
                <a:gd name="connsiteX51" fmla="*/ 602456 w 690562"/>
                <a:gd name="connsiteY51" fmla="*/ 264319 h 319087"/>
                <a:gd name="connsiteX52" fmla="*/ 602456 w 690562"/>
                <a:gd name="connsiteY52" fmla="*/ 292894 h 319087"/>
                <a:gd name="connsiteX53" fmla="*/ 611981 w 690562"/>
                <a:gd name="connsiteY53" fmla="*/ 297656 h 319087"/>
                <a:gd name="connsiteX54" fmla="*/ 631031 w 690562"/>
                <a:gd name="connsiteY54" fmla="*/ 297656 h 319087"/>
                <a:gd name="connsiteX55" fmla="*/ 650081 w 690562"/>
                <a:gd name="connsiteY55" fmla="*/ 285750 h 319087"/>
                <a:gd name="connsiteX56" fmla="*/ 669131 w 690562"/>
                <a:gd name="connsiteY56" fmla="*/ 278606 h 319087"/>
                <a:gd name="connsiteX57" fmla="*/ 681037 w 690562"/>
                <a:gd name="connsiteY57" fmla="*/ 278606 h 319087"/>
                <a:gd name="connsiteX58" fmla="*/ 690562 w 690562"/>
                <a:gd name="connsiteY58" fmla="*/ 204787 h 319087"/>
                <a:gd name="connsiteX59" fmla="*/ 614362 w 690562"/>
                <a:gd name="connsiteY59" fmla="*/ 228600 h 319087"/>
                <a:gd name="connsiteX60" fmla="*/ 600075 w 690562"/>
                <a:gd name="connsiteY60" fmla="*/ 173831 h 319087"/>
                <a:gd name="connsiteX61" fmla="*/ 583406 w 690562"/>
                <a:gd name="connsiteY61" fmla="*/ 145256 h 319087"/>
                <a:gd name="connsiteX62" fmla="*/ 585787 w 690562"/>
                <a:gd name="connsiteY62" fmla="*/ 121444 h 319087"/>
                <a:gd name="connsiteX63" fmla="*/ 566737 w 690562"/>
                <a:gd name="connsiteY63" fmla="*/ 83344 h 319087"/>
                <a:gd name="connsiteX64" fmla="*/ 561975 w 690562"/>
                <a:gd name="connsiteY64" fmla="*/ 50006 h 319087"/>
                <a:gd name="connsiteX65" fmla="*/ 533400 w 690562"/>
                <a:gd name="connsiteY65" fmla="*/ 0 h 319087"/>
                <a:gd name="connsiteX66" fmla="*/ 411956 w 690562"/>
                <a:gd name="connsiteY66" fmla="*/ 42862 h 319087"/>
                <a:gd name="connsiteX67" fmla="*/ 319087 w 690562"/>
                <a:gd name="connsiteY67" fmla="*/ 71437 h 319087"/>
                <a:gd name="connsiteX68" fmla="*/ 257175 w 690562"/>
                <a:gd name="connsiteY68" fmla="*/ 92869 h 319087"/>
                <a:gd name="connsiteX69" fmla="*/ 147637 w 690562"/>
                <a:gd name="connsiteY69" fmla="*/ 126206 h 319087"/>
                <a:gd name="connsiteX70" fmla="*/ 64293 w 690562"/>
                <a:gd name="connsiteY70" fmla="*/ 157162 h 319087"/>
                <a:gd name="connsiteX71" fmla="*/ 0 w 690562"/>
                <a:gd name="connsiteY71" fmla="*/ 180975 h 319087"/>
                <a:gd name="connsiteX0" fmla="*/ 0 w 690562"/>
                <a:gd name="connsiteY0" fmla="*/ 180975 h 333493"/>
                <a:gd name="connsiteX1" fmla="*/ 40481 w 690562"/>
                <a:gd name="connsiteY1" fmla="*/ 238125 h 333493"/>
                <a:gd name="connsiteX2" fmla="*/ 76200 w 690562"/>
                <a:gd name="connsiteY2" fmla="*/ 207169 h 333493"/>
                <a:gd name="connsiteX3" fmla="*/ 92868 w 690562"/>
                <a:gd name="connsiteY3" fmla="*/ 209550 h 333493"/>
                <a:gd name="connsiteX4" fmla="*/ 104775 w 690562"/>
                <a:gd name="connsiteY4" fmla="*/ 161925 h 333493"/>
                <a:gd name="connsiteX5" fmla="*/ 145256 w 690562"/>
                <a:gd name="connsiteY5" fmla="*/ 169069 h 333493"/>
                <a:gd name="connsiteX6" fmla="*/ 171450 w 690562"/>
                <a:gd name="connsiteY6" fmla="*/ 161925 h 333493"/>
                <a:gd name="connsiteX7" fmla="*/ 192881 w 690562"/>
                <a:gd name="connsiteY7" fmla="*/ 140494 h 333493"/>
                <a:gd name="connsiteX8" fmla="*/ 216693 w 690562"/>
                <a:gd name="connsiteY8" fmla="*/ 119062 h 333493"/>
                <a:gd name="connsiteX9" fmla="*/ 238125 w 690562"/>
                <a:gd name="connsiteY9" fmla="*/ 119062 h 333493"/>
                <a:gd name="connsiteX10" fmla="*/ 259556 w 690562"/>
                <a:gd name="connsiteY10" fmla="*/ 130969 h 333493"/>
                <a:gd name="connsiteX11" fmla="*/ 264318 w 690562"/>
                <a:gd name="connsiteY11" fmla="*/ 145256 h 333493"/>
                <a:gd name="connsiteX12" fmla="*/ 283368 w 690562"/>
                <a:gd name="connsiteY12" fmla="*/ 157162 h 333493"/>
                <a:gd name="connsiteX13" fmla="*/ 304800 w 690562"/>
                <a:gd name="connsiteY13" fmla="*/ 154817 h 333493"/>
                <a:gd name="connsiteX14" fmla="*/ 361950 w 690562"/>
                <a:gd name="connsiteY14" fmla="*/ 195297 h 333493"/>
                <a:gd name="connsiteX15" fmla="*/ 397668 w 690562"/>
                <a:gd name="connsiteY15" fmla="*/ 214312 h 333493"/>
                <a:gd name="connsiteX16" fmla="*/ 402431 w 690562"/>
                <a:gd name="connsiteY16" fmla="*/ 235744 h 333493"/>
                <a:gd name="connsiteX17" fmla="*/ 400050 w 690562"/>
                <a:gd name="connsiteY17" fmla="*/ 264319 h 333493"/>
                <a:gd name="connsiteX18" fmla="*/ 388143 w 690562"/>
                <a:gd name="connsiteY18" fmla="*/ 290512 h 333493"/>
                <a:gd name="connsiteX19" fmla="*/ 409575 w 690562"/>
                <a:gd name="connsiteY19" fmla="*/ 302419 h 333493"/>
                <a:gd name="connsiteX20" fmla="*/ 419100 w 690562"/>
                <a:gd name="connsiteY20" fmla="*/ 302419 h 333493"/>
                <a:gd name="connsiteX21" fmla="*/ 438150 w 690562"/>
                <a:gd name="connsiteY21" fmla="*/ 290512 h 333493"/>
                <a:gd name="connsiteX22" fmla="*/ 473868 w 690562"/>
                <a:gd name="connsiteY22" fmla="*/ 333493 h 333493"/>
                <a:gd name="connsiteX23" fmla="*/ 523875 w 690562"/>
                <a:gd name="connsiteY23" fmla="*/ 319087 h 333493"/>
                <a:gd name="connsiteX24" fmla="*/ 526256 w 690562"/>
                <a:gd name="connsiteY24" fmla="*/ 302419 h 333493"/>
                <a:gd name="connsiteX25" fmla="*/ 535781 w 690562"/>
                <a:gd name="connsiteY25" fmla="*/ 290512 h 333493"/>
                <a:gd name="connsiteX26" fmla="*/ 528637 w 690562"/>
                <a:gd name="connsiteY26" fmla="*/ 261937 h 333493"/>
                <a:gd name="connsiteX27" fmla="*/ 509587 w 690562"/>
                <a:gd name="connsiteY27" fmla="*/ 257175 h 333493"/>
                <a:gd name="connsiteX28" fmla="*/ 490537 w 690562"/>
                <a:gd name="connsiteY28" fmla="*/ 235744 h 333493"/>
                <a:gd name="connsiteX29" fmla="*/ 481012 w 690562"/>
                <a:gd name="connsiteY29" fmla="*/ 202406 h 333493"/>
                <a:gd name="connsiteX30" fmla="*/ 461962 w 690562"/>
                <a:gd name="connsiteY30" fmla="*/ 154781 h 333493"/>
                <a:gd name="connsiteX31" fmla="*/ 457200 w 690562"/>
                <a:gd name="connsiteY31" fmla="*/ 126206 h 333493"/>
                <a:gd name="connsiteX32" fmla="*/ 457200 w 690562"/>
                <a:gd name="connsiteY32" fmla="*/ 111919 h 333493"/>
                <a:gd name="connsiteX33" fmla="*/ 469106 w 690562"/>
                <a:gd name="connsiteY33" fmla="*/ 100012 h 333493"/>
                <a:gd name="connsiteX34" fmla="*/ 476250 w 690562"/>
                <a:gd name="connsiteY34" fmla="*/ 78581 h 333493"/>
                <a:gd name="connsiteX35" fmla="*/ 497681 w 690562"/>
                <a:gd name="connsiteY35" fmla="*/ 73819 h 333493"/>
                <a:gd name="connsiteX36" fmla="*/ 500062 w 690562"/>
                <a:gd name="connsiteY36" fmla="*/ 92869 h 333493"/>
                <a:gd name="connsiteX37" fmla="*/ 495300 w 690562"/>
                <a:gd name="connsiteY37" fmla="*/ 107156 h 333493"/>
                <a:gd name="connsiteX38" fmla="*/ 509587 w 690562"/>
                <a:gd name="connsiteY38" fmla="*/ 116681 h 333493"/>
                <a:gd name="connsiteX39" fmla="*/ 509587 w 690562"/>
                <a:gd name="connsiteY39" fmla="*/ 126206 h 333493"/>
                <a:gd name="connsiteX40" fmla="*/ 504825 w 690562"/>
                <a:gd name="connsiteY40" fmla="*/ 147637 h 333493"/>
                <a:gd name="connsiteX41" fmla="*/ 502443 w 690562"/>
                <a:gd name="connsiteY41" fmla="*/ 154781 h 333493"/>
                <a:gd name="connsiteX42" fmla="*/ 523875 w 690562"/>
                <a:gd name="connsiteY42" fmla="*/ 171450 h 333493"/>
                <a:gd name="connsiteX43" fmla="*/ 531018 w 690562"/>
                <a:gd name="connsiteY43" fmla="*/ 185737 h 333493"/>
                <a:gd name="connsiteX44" fmla="*/ 545306 w 690562"/>
                <a:gd name="connsiteY44" fmla="*/ 190500 h 333493"/>
                <a:gd name="connsiteX45" fmla="*/ 531018 w 690562"/>
                <a:gd name="connsiteY45" fmla="*/ 204787 h 333493"/>
                <a:gd name="connsiteX46" fmla="*/ 528637 w 690562"/>
                <a:gd name="connsiteY46" fmla="*/ 216694 h 333493"/>
                <a:gd name="connsiteX47" fmla="*/ 547687 w 690562"/>
                <a:gd name="connsiteY47" fmla="*/ 235744 h 333493"/>
                <a:gd name="connsiteX48" fmla="*/ 547687 w 690562"/>
                <a:gd name="connsiteY48" fmla="*/ 235744 h 333493"/>
                <a:gd name="connsiteX49" fmla="*/ 581025 w 690562"/>
                <a:gd name="connsiteY49" fmla="*/ 247650 h 333493"/>
                <a:gd name="connsiteX50" fmla="*/ 595312 w 690562"/>
                <a:gd name="connsiteY50" fmla="*/ 242887 h 333493"/>
                <a:gd name="connsiteX51" fmla="*/ 602456 w 690562"/>
                <a:gd name="connsiteY51" fmla="*/ 264319 h 333493"/>
                <a:gd name="connsiteX52" fmla="*/ 602456 w 690562"/>
                <a:gd name="connsiteY52" fmla="*/ 292894 h 333493"/>
                <a:gd name="connsiteX53" fmla="*/ 611981 w 690562"/>
                <a:gd name="connsiteY53" fmla="*/ 297656 h 333493"/>
                <a:gd name="connsiteX54" fmla="*/ 631031 w 690562"/>
                <a:gd name="connsiteY54" fmla="*/ 297656 h 333493"/>
                <a:gd name="connsiteX55" fmla="*/ 650081 w 690562"/>
                <a:gd name="connsiteY55" fmla="*/ 285750 h 333493"/>
                <a:gd name="connsiteX56" fmla="*/ 669131 w 690562"/>
                <a:gd name="connsiteY56" fmla="*/ 278606 h 333493"/>
                <a:gd name="connsiteX57" fmla="*/ 681037 w 690562"/>
                <a:gd name="connsiteY57" fmla="*/ 278606 h 333493"/>
                <a:gd name="connsiteX58" fmla="*/ 690562 w 690562"/>
                <a:gd name="connsiteY58" fmla="*/ 204787 h 333493"/>
                <a:gd name="connsiteX59" fmla="*/ 614362 w 690562"/>
                <a:gd name="connsiteY59" fmla="*/ 228600 h 333493"/>
                <a:gd name="connsiteX60" fmla="*/ 600075 w 690562"/>
                <a:gd name="connsiteY60" fmla="*/ 173831 h 333493"/>
                <a:gd name="connsiteX61" fmla="*/ 583406 w 690562"/>
                <a:gd name="connsiteY61" fmla="*/ 145256 h 333493"/>
                <a:gd name="connsiteX62" fmla="*/ 585787 w 690562"/>
                <a:gd name="connsiteY62" fmla="*/ 121444 h 333493"/>
                <a:gd name="connsiteX63" fmla="*/ 566737 w 690562"/>
                <a:gd name="connsiteY63" fmla="*/ 83344 h 333493"/>
                <a:gd name="connsiteX64" fmla="*/ 561975 w 690562"/>
                <a:gd name="connsiteY64" fmla="*/ 50006 h 333493"/>
                <a:gd name="connsiteX65" fmla="*/ 533400 w 690562"/>
                <a:gd name="connsiteY65" fmla="*/ 0 h 333493"/>
                <a:gd name="connsiteX66" fmla="*/ 411956 w 690562"/>
                <a:gd name="connsiteY66" fmla="*/ 42862 h 333493"/>
                <a:gd name="connsiteX67" fmla="*/ 319087 w 690562"/>
                <a:gd name="connsiteY67" fmla="*/ 71437 h 333493"/>
                <a:gd name="connsiteX68" fmla="*/ 257175 w 690562"/>
                <a:gd name="connsiteY68" fmla="*/ 92869 h 333493"/>
                <a:gd name="connsiteX69" fmla="*/ 147637 w 690562"/>
                <a:gd name="connsiteY69" fmla="*/ 126206 h 333493"/>
                <a:gd name="connsiteX70" fmla="*/ 64293 w 690562"/>
                <a:gd name="connsiteY70" fmla="*/ 157162 h 333493"/>
                <a:gd name="connsiteX71" fmla="*/ 0 w 690562"/>
                <a:gd name="connsiteY71" fmla="*/ 180975 h 333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690562" h="333493">
                  <a:moveTo>
                    <a:pt x="0" y="180975"/>
                  </a:moveTo>
                  <a:lnTo>
                    <a:pt x="40481" y="238125"/>
                  </a:lnTo>
                  <a:lnTo>
                    <a:pt x="76200" y="207169"/>
                  </a:lnTo>
                  <a:lnTo>
                    <a:pt x="92868" y="209550"/>
                  </a:lnTo>
                  <a:lnTo>
                    <a:pt x="104775" y="161925"/>
                  </a:lnTo>
                  <a:lnTo>
                    <a:pt x="145256" y="169069"/>
                  </a:lnTo>
                  <a:lnTo>
                    <a:pt x="171450" y="161925"/>
                  </a:lnTo>
                  <a:lnTo>
                    <a:pt x="192881" y="140494"/>
                  </a:lnTo>
                  <a:lnTo>
                    <a:pt x="216693" y="119062"/>
                  </a:lnTo>
                  <a:lnTo>
                    <a:pt x="238125" y="119062"/>
                  </a:lnTo>
                  <a:lnTo>
                    <a:pt x="259556" y="130969"/>
                  </a:lnTo>
                  <a:lnTo>
                    <a:pt x="264318" y="145256"/>
                  </a:lnTo>
                  <a:lnTo>
                    <a:pt x="283368" y="157162"/>
                  </a:lnTo>
                  <a:lnTo>
                    <a:pt x="304800" y="154817"/>
                  </a:lnTo>
                  <a:lnTo>
                    <a:pt x="361950" y="195297"/>
                  </a:lnTo>
                  <a:lnTo>
                    <a:pt x="397668" y="214312"/>
                  </a:lnTo>
                  <a:lnTo>
                    <a:pt x="402431" y="235744"/>
                  </a:lnTo>
                  <a:lnTo>
                    <a:pt x="400050" y="264319"/>
                  </a:lnTo>
                  <a:lnTo>
                    <a:pt x="388143" y="290512"/>
                  </a:lnTo>
                  <a:lnTo>
                    <a:pt x="409575" y="302419"/>
                  </a:lnTo>
                  <a:lnTo>
                    <a:pt x="419100" y="302419"/>
                  </a:lnTo>
                  <a:lnTo>
                    <a:pt x="438150" y="290512"/>
                  </a:lnTo>
                  <a:lnTo>
                    <a:pt x="473868" y="333493"/>
                  </a:lnTo>
                  <a:lnTo>
                    <a:pt x="523875" y="319087"/>
                  </a:lnTo>
                  <a:lnTo>
                    <a:pt x="526256" y="302419"/>
                  </a:lnTo>
                  <a:lnTo>
                    <a:pt x="535781" y="290512"/>
                  </a:lnTo>
                  <a:lnTo>
                    <a:pt x="528637" y="261937"/>
                  </a:lnTo>
                  <a:lnTo>
                    <a:pt x="509587" y="257175"/>
                  </a:lnTo>
                  <a:lnTo>
                    <a:pt x="490537" y="235744"/>
                  </a:lnTo>
                  <a:lnTo>
                    <a:pt x="481012" y="202406"/>
                  </a:lnTo>
                  <a:lnTo>
                    <a:pt x="461962" y="154781"/>
                  </a:lnTo>
                  <a:lnTo>
                    <a:pt x="457200" y="126206"/>
                  </a:lnTo>
                  <a:lnTo>
                    <a:pt x="457200" y="111919"/>
                  </a:lnTo>
                  <a:lnTo>
                    <a:pt x="469106" y="100012"/>
                  </a:lnTo>
                  <a:lnTo>
                    <a:pt x="476250" y="78581"/>
                  </a:lnTo>
                  <a:lnTo>
                    <a:pt x="497681" y="73819"/>
                  </a:lnTo>
                  <a:lnTo>
                    <a:pt x="500062" y="92869"/>
                  </a:lnTo>
                  <a:lnTo>
                    <a:pt x="495300" y="107156"/>
                  </a:lnTo>
                  <a:lnTo>
                    <a:pt x="509587" y="116681"/>
                  </a:lnTo>
                  <a:lnTo>
                    <a:pt x="509587" y="126206"/>
                  </a:lnTo>
                  <a:lnTo>
                    <a:pt x="504825" y="147637"/>
                  </a:lnTo>
                  <a:lnTo>
                    <a:pt x="502443" y="154781"/>
                  </a:lnTo>
                  <a:lnTo>
                    <a:pt x="523875" y="171450"/>
                  </a:lnTo>
                  <a:lnTo>
                    <a:pt x="531018" y="185737"/>
                  </a:lnTo>
                  <a:lnTo>
                    <a:pt x="545306" y="190500"/>
                  </a:lnTo>
                  <a:lnTo>
                    <a:pt x="531018" y="204787"/>
                  </a:lnTo>
                  <a:lnTo>
                    <a:pt x="528637" y="216694"/>
                  </a:lnTo>
                  <a:lnTo>
                    <a:pt x="547687" y="235744"/>
                  </a:lnTo>
                  <a:lnTo>
                    <a:pt x="547687" y="235744"/>
                  </a:lnTo>
                  <a:lnTo>
                    <a:pt x="581025" y="247650"/>
                  </a:lnTo>
                  <a:lnTo>
                    <a:pt x="595312" y="242887"/>
                  </a:lnTo>
                  <a:lnTo>
                    <a:pt x="602456" y="264319"/>
                  </a:lnTo>
                  <a:lnTo>
                    <a:pt x="602456" y="292894"/>
                  </a:lnTo>
                  <a:lnTo>
                    <a:pt x="611981" y="297656"/>
                  </a:lnTo>
                  <a:lnTo>
                    <a:pt x="631031" y="297656"/>
                  </a:lnTo>
                  <a:lnTo>
                    <a:pt x="650081" y="285750"/>
                  </a:lnTo>
                  <a:lnTo>
                    <a:pt x="669131" y="278606"/>
                  </a:lnTo>
                  <a:lnTo>
                    <a:pt x="681037" y="278606"/>
                  </a:lnTo>
                  <a:lnTo>
                    <a:pt x="690562" y="204787"/>
                  </a:lnTo>
                  <a:lnTo>
                    <a:pt x="614362" y="228600"/>
                  </a:lnTo>
                  <a:lnTo>
                    <a:pt x="600075" y="173831"/>
                  </a:lnTo>
                  <a:lnTo>
                    <a:pt x="583406" y="145256"/>
                  </a:lnTo>
                  <a:lnTo>
                    <a:pt x="585787" y="121444"/>
                  </a:lnTo>
                  <a:lnTo>
                    <a:pt x="566737" y="83344"/>
                  </a:lnTo>
                  <a:lnTo>
                    <a:pt x="561975" y="50006"/>
                  </a:lnTo>
                  <a:lnTo>
                    <a:pt x="533400" y="0"/>
                  </a:lnTo>
                  <a:lnTo>
                    <a:pt x="411956" y="42862"/>
                  </a:lnTo>
                  <a:lnTo>
                    <a:pt x="319087" y="71437"/>
                  </a:lnTo>
                  <a:lnTo>
                    <a:pt x="257175" y="92869"/>
                  </a:lnTo>
                  <a:lnTo>
                    <a:pt x="147637" y="126206"/>
                  </a:lnTo>
                  <a:lnTo>
                    <a:pt x="64293" y="157162"/>
                  </a:lnTo>
                  <a:lnTo>
                    <a:pt x="0" y="180975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3100DC82-BE33-6915-D2B9-1CDA3036218C}"/>
                </a:ext>
              </a:extLst>
            </p:cNvPr>
            <p:cNvSpPr/>
            <p:nvPr/>
          </p:nvSpPr>
          <p:spPr>
            <a:xfrm>
              <a:off x="6844787" y="2380071"/>
              <a:ext cx="819971" cy="597478"/>
            </a:xfrm>
            <a:custGeom>
              <a:avLst/>
              <a:gdLst>
                <a:gd name="connsiteX0" fmla="*/ 0 w 895350"/>
                <a:gd name="connsiteY0" fmla="*/ 230981 h 647700"/>
                <a:gd name="connsiteX1" fmla="*/ 69056 w 895350"/>
                <a:gd name="connsiteY1" fmla="*/ 461962 h 647700"/>
                <a:gd name="connsiteX2" fmla="*/ 128587 w 895350"/>
                <a:gd name="connsiteY2" fmla="*/ 647700 h 647700"/>
                <a:gd name="connsiteX3" fmla="*/ 461962 w 895350"/>
                <a:gd name="connsiteY3" fmla="*/ 554831 h 647700"/>
                <a:gd name="connsiteX4" fmla="*/ 840581 w 895350"/>
                <a:gd name="connsiteY4" fmla="*/ 426244 h 647700"/>
                <a:gd name="connsiteX5" fmla="*/ 859631 w 895350"/>
                <a:gd name="connsiteY5" fmla="*/ 354806 h 647700"/>
                <a:gd name="connsiteX6" fmla="*/ 895350 w 895350"/>
                <a:gd name="connsiteY6" fmla="*/ 321469 h 647700"/>
                <a:gd name="connsiteX7" fmla="*/ 885825 w 895350"/>
                <a:gd name="connsiteY7" fmla="*/ 273844 h 647700"/>
                <a:gd name="connsiteX8" fmla="*/ 819150 w 895350"/>
                <a:gd name="connsiteY8" fmla="*/ 257175 h 647700"/>
                <a:gd name="connsiteX9" fmla="*/ 819150 w 895350"/>
                <a:gd name="connsiteY9" fmla="*/ 223837 h 647700"/>
                <a:gd name="connsiteX10" fmla="*/ 804862 w 895350"/>
                <a:gd name="connsiteY10" fmla="*/ 188119 h 647700"/>
                <a:gd name="connsiteX11" fmla="*/ 816769 w 895350"/>
                <a:gd name="connsiteY11" fmla="*/ 80962 h 647700"/>
                <a:gd name="connsiteX12" fmla="*/ 781050 w 895350"/>
                <a:gd name="connsiteY12" fmla="*/ 40481 h 647700"/>
                <a:gd name="connsiteX13" fmla="*/ 733425 w 895350"/>
                <a:gd name="connsiteY13" fmla="*/ 9525 h 647700"/>
                <a:gd name="connsiteX14" fmla="*/ 702469 w 895350"/>
                <a:gd name="connsiteY14" fmla="*/ 0 h 647700"/>
                <a:gd name="connsiteX15" fmla="*/ 397669 w 895350"/>
                <a:gd name="connsiteY15" fmla="*/ 95250 h 647700"/>
                <a:gd name="connsiteX16" fmla="*/ 50006 w 895350"/>
                <a:gd name="connsiteY16" fmla="*/ 200025 h 647700"/>
                <a:gd name="connsiteX17" fmla="*/ 40481 w 895350"/>
                <a:gd name="connsiteY17" fmla="*/ 195262 h 647700"/>
                <a:gd name="connsiteX18" fmla="*/ 0 w 895350"/>
                <a:gd name="connsiteY18" fmla="*/ 230981 h 647700"/>
                <a:gd name="connsiteX0" fmla="*/ 0 w 895350"/>
                <a:gd name="connsiteY0" fmla="*/ 230981 h 647700"/>
                <a:gd name="connsiteX1" fmla="*/ 69056 w 895350"/>
                <a:gd name="connsiteY1" fmla="*/ 461962 h 647700"/>
                <a:gd name="connsiteX2" fmla="*/ 128587 w 895350"/>
                <a:gd name="connsiteY2" fmla="*/ 647700 h 647700"/>
                <a:gd name="connsiteX3" fmla="*/ 461962 w 895350"/>
                <a:gd name="connsiteY3" fmla="*/ 554831 h 647700"/>
                <a:gd name="connsiteX4" fmla="*/ 840581 w 895350"/>
                <a:gd name="connsiteY4" fmla="*/ 426244 h 647700"/>
                <a:gd name="connsiteX5" fmla="*/ 859631 w 895350"/>
                <a:gd name="connsiteY5" fmla="*/ 354806 h 647700"/>
                <a:gd name="connsiteX6" fmla="*/ 895350 w 895350"/>
                <a:gd name="connsiteY6" fmla="*/ 321469 h 647700"/>
                <a:gd name="connsiteX7" fmla="*/ 885825 w 895350"/>
                <a:gd name="connsiteY7" fmla="*/ 273844 h 647700"/>
                <a:gd name="connsiteX8" fmla="*/ 819150 w 895350"/>
                <a:gd name="connsiteY8" fmla="*/ 257175 h 647700"/>
                <a:gd name="connsiteX9" fmla="*/ 819150 w 895350"/>
                <a:gd name="connsiteY9" fmla="*/ 223837 h 647700"/>
                <a:gd name="connsiteX10" fmla="*/ 804862 w 895350"/>
                <a:gd name="connsiteY10" fmla="*/ 188119 h 647700"/>
                <a:gd name="connsiteX11" fmla="*/ 816769 w 895350"/>
                <a:gd name="connsiteY11" fmla="*/ 80962 h 647700"/>
                <a:gd name="connsiteX12" fmla="*/ 781050 w 895350"/>
                <a:gd name="connsiteY12" fmla="*/ 40481 h 647700"/>
                <a:gd name="connsiteX13" fmla="*/ 733425 w 895350"/>
                <a:gd name="connsiteY13" fmla="*/ 9525 h 647700"/>
                <a:gd name="connsiteX14" fmla="*/ 702469 w 895350"/>
                <a:gd name="connsiteY14" fmla="*/ 0 h 647700"/>
                <a:gd name="connsiteX15" fmla="*/ 397669 w 895350"/>
                <a:gd name="connsiteY15" fmla="*/ 95250 h 647700"/>
                <a:gd name="connsiteX16" fmla="*/ 64293 w 895350"/>
                <a:gd name="connsiteY16" fmla="*/ 188118 h 647700"/>
                <a:gd name="connsiteX17" fmla="*/ 40481 w 895350"/>
                <a:gd name="connsiteY17" fmla="*/ 195262 h 647700"/>
                <a:gd name="connsiteX18" fmla="*/ 0 w 895350"/>
                <a:gd name="connsiteY18" fmla="*/ 230981 h 647700"/>
                <a:gd name="connsiteX0" fmla="*/ 0 w 902493"/>
                <a:gd name="connsiteY0" fmla="*/ 245268 h 647700"/>
                <a:gd name="connsiteX1" fmla="*/ 76199 w 902493"/>
                <a:gd name="connsiteY1" fmla="*/ 461962 h 647700"/>
                <a:gd name="connsiteX2" fmla="*/ 135730 w 902493"/>
                <a:gd name="connsiteY2" fmla="*/ 647700 h 647700"/>
                <a:gd name="connsiteX3" fmla="*/ 469105 w 902493"/>
                <a:gd name="connsiteY3" fmla="*/ 554831 h 647700"/>
                <a:gd name="connsiteX4" fmla="*/ 847724 w 902493"/>
                <a:gd name="connsiteY4" fmla="*/ 426244 h 647700"/>
                <a:gd name="connsiteX5" fmla="*/ 866774 w 902493"/>
                <a:gd name="connsiteY5" fmla="*/ 354806 h 647700"/>
                <a:gd name="connsiteX6" fmla="*/ 902493 w 902493"/>
                <a:gd name="connsiteY6" fmla="*/ 321469 h 647700"/>
                <a:gd name="connsiteX7" fmla="*/ 892968 w 902493"/>
                <a:gd name="connsiteY7" fmla="*/ 273844 h 647700"/>
                <a:gd name="connsiteX8" fmla="*/ 826293 w 902493"/>
                <a:gd name="connsiteY8" fmla="*/ 257175 h 647700"/>
                <a:gd name="connsiteX9" fmla="*/ 826293 w 902493"/>
                <a:gd name="connsiteY9" fmla="*/ 223837 h 647700"/>
                <a:gd name="connsiteX10" fmla="*/ 812005 w 902493"/>
                <a:gd name="connsiteY10" fmla="*/ 188119 h 647700"/>
                <a:gd name="connsiteX11" fmla="*/ 823912 w 902493"/>
                <a:gd name="connsiteY11" fmla="*/ 80962 h 647700"/>
                <a:gd name="connsiteX12" fmla="*/ 788193 w 902493"/>
                <a:gd name="connsiteY12" fmla="*/ 40481 h 647700"/>
                <a:gd name="connsiteX13" fmla="*/ 740568 w 902493"/>
                <a:gd name="connsiteY13" fmla="*/ 9525 h 647700"/>
                <a:gd name="connsiteX14" fmla="*/ 709612 w 902493"/>
                <a:gd name="connsiteY14" fmla="*/ 0 h 647700"/>
                <a:gd name="connsiteX15" fmla="*/ 404812 w 902493"/>
                <a:gd name="connsiteY15" fmla="*/ 95250 h 647700"/>
                <a:gd name="connsiteX16" fmla="*/ 71436 w 902493"/>
                <a:gd name="connsiteY16" fmla="*/ 188118 h 647700"/>
                <a:gd name="connsiteX17" fmla="*/ 47624 w 902493"/>
                <a:gd name="connsiteY17" fmla="*/ 195262 h 647700"/>
                <a:gd name="connsiteX18" fmla="*/ 0 w 902493"/>
                <a:gd name="connsiteY18" fmla="*/ 245268 h 647700"/>
                <a:gd name="connsiteX0" fmla="*/ 0 w 902493"/>
                <a:gd name="connsiteY0" fmla="*/ 245268 h 647700"/>
                <a:gd name="connsiteX1" fmla="*/ 135730 w 902493"/>
                <a:gd name="connsiteY1" fmla="*/ 647700 h 647700"/>
                <a:gd name="connsiteX2" fmla="*/ 469105 w 902493"/>
                <a:gd name="connsiteY2" fmla="*/ 554831 h 647700"/>
                <a:gd name="connsiteX3" fmla="*/ 847724 w 902493"/>
                <a:gd name="connsiteY3" fmla="*/ 426244 h 647700"/>
                <a:gd name="connsiteX4" fmla="*/ 866774 w 902493"/>
                <a:gd name="connsiteY4" fmla="*/ 354806 h 647700"/>
                <a:gd name="connsiteX5" fmla="*/ 902493 w 902493"/>
                <a:gd name="connsiteY5" fmla="*/ 321469 h 647700"/>
                <a:gd name="connsiteX6" fmla="*/ 892968 w 902493"/>
                <a:gd name="connsiteY6" fmla="*/ 273844 h 647700"/>
                <a:gd name="connsiteX7" fmla="*/ 826293 w 902493"/>
                <a:gd name="connsiteY7" fmla="*/ 257175 h 647700"/>
                <a:gd name="connsiteX8" fmla="*/ 826293 w 902493"/>
                <a:gd name="connsiteY8" fmla="*/ 223837 h 647700"/>
                <a:gd name="connsiteX9" fmla="*/ 812005 w 902493"/>
                <a:gd name="connsiteY9" fmla="*/ 188119 h 647700"/>
                <a:gd name="connsiteX10" fmla="*/ 823912 w 902493"/>
                <a:gd name="connsiteY10" fmla="*/ 80962 h 647700"/>
                <a:gd name="connsiteX11" fmla="*/ 788193 w 902493"/>
                <a:gd name="connsiteY11" fmla="*/ 40481 h 647700"/>
                <a:gd name="connsiteX12" fmla="*/ 740568 w 902493"/>
                <a:gd name="connsiteY12" fmla="*/ 9525 h 647700"/>
                <a:gd name="connsiteX13" fmla="*/ 709612 w 902493"/>
                <a:gd name="connsiteY13" fmla="*/ 0 h 647700"/>
                <a:gd name="connsiteX14" fmla="*/ 404812 w 902493"/>
                <a:gd name="connsiteY14" fmla="*/ 95250 h 647700"/>
                <a:gd name="connsiteX15" fmla="*/ 71436 w 902493"/>
                <a:gd name="connsiteY15" fmla="*/ 188118 h 647700"/>
                <a:gd name="connsiteX16" fmla="*/ 47624 w 902493"/>
                <a:gd name="connsiteY16" fmla="*/ 195262 h 647700"/>
                <a:gd name="connsiteX17" fmla="*/ 0 w 902493"/>
                <a:gd name="connsiteY17" fmla="*/ 245268 h 647700"/>
                <a:gd name="connsiteX0" fmla="*/ 0 w 902493"/>
                <a:gd name="connsiteY0" fmla="*/ 245268 h 657225"/>
                <a:gd name="connsiteX1" fmla="*/ 128586 w 902493"/>
                <a:gd name="connsiteY1" fmla="*/ 657225 h 657225"/>
                <a:gd name="connsiteX2" fmla="*/ 469105 w 902493"/>
                <a:gd name="connsiteY2" fmla="*/ 554831 h 657225"/>
                <a:gd name="connsiteX3" fmla="*/ 847724 w 902493"/>
                <a:gd name="connsiteY3" fmla="*/ 426244 h 657225"/>
                <a:gd name="connsiteX4" fmla="*/ 866774 w 902493"/>
                <a:gd name="connsiteY4" fmla="*/ 354806 h 657225"/>
                <a:gd name="connsiteX5" fmla="*/ 902493 w 902493"/>
                <a:gd name="connsiteY5" fmla="*/ 321469 h 657225"/>
                <a:gd name="connsiteX6" fmla="*/ 892968 w 902493"/>
                <a:gd name="connsiteY6" fmla="*/ 273844 h 657225"/>
                <a:gd name="connsiteX7" fmla="*/ 826293 w 902493"/>
                <a:gd name="connsiteY7" fmla="*/ 257175 h 657225"/>
                <a:gd name="connsiteX8" fmla="*/ 826293 w 902493"/>
                <a:gd name="connsiteY8" fmla="*/ 223837 h 657225"/>
                <a:gd name="connsiteX9" fmla="*/ 812005 w 902493"/>
                <a:gd name="connsiteY9" fmla="*/ 188119 h 657225"/>
                <a:gd name="connsiteX10" fmla="*/ 823912 w 902493"/>
                <a:gd name="connsiteY10" fmla="*/ 80962 h 657225"/>
                <a:gd name="connsiteX11" fmla="*/ 788193 w 902493"/>
                <a:gd name="connsiteY11" fmla="*/ 40481 h 657225"/>
                <a:gd name="connsiteX12" fmla="*/ 740568 w 902493"/>
                <a:gd name="connsiteY12" fmla="*/ 9525 h 657225"/>
                <a:gd name="connsiteX13" fmla="*/ 709612 w 902493"/>
                <a:gd name="connsiteY13" fmla="*/ 0 h 657225"/>
                <a:gd name="connsiteX14" fmla="*/ 404812 w 902493"/>
                <a:gd name="connsiteY14" fmla="*/ 95250 h 657225"/>
                <a:gd name="connsiteX15" fmla="*/ 71436 w 902493"/>
                <a:gd name="connsiteY15" fmla="*/ 188118 h 657225"/>
                <a:gd name="connsiteX16" fmla="*/ 47624 w 902493"/>
                <a:gd name="connsiteY16" fmla="*/ 195262 h 657225"/>
                <a:gd name="connsiteX17" fmla="*/ 0 w 902493"/>
                <a:gd name="connsiteY17" fmla="*/ 245268 h 657225"/>
                <a:gd name="connsiteX0" fmla="*/ 0 w 902493"/>
                <a:gd name="connsiteY0" fmla="*/ 245268 h 657225"/>
                <a:gd name="connsiteX1" fmla="*/ 128586 w 902493"/>
                <a:gd name="connsiteY1" fmla="*/ 657225 h 657225"/>
                <a:gd name="connsiteX2" fmla="*/ 469105 w 902493"/>
                <a:gd name="connsiteY2" fmla="*/ 554831 h 657225"/>
                <a:gd name="connsiteX3" fmla="*/ 847724 w 902493"/>
                <a:gd name="connsiteY3" fmla="*/ 426244 h 657225"/>
                <a:gd name="connsiteX4" fmla="*/ 873918 w 902493"/>
                <a:gd name="connsiteY4" fmla="*/ 366712 h 657225"/>
                <a:gd name="connsiteX5" fmla="*/ 902493 w 902493"/>
                <a:gd name="connsiteY5" fmla="*/ 321469 h 657225"/>
                <a:gd name="connsiteX6" fmla="*/ 892968 w 902493"/>
                <a:gd name="connsiteY6" fmla="*/ 273844 h 657225"/>
                <a:gd name="connsiteX7" fmla="*/ 826293 w 902493"/>
                <a:gd name="connsiteY7" fmla="*/ 257175 h 657225"/>
                <a:gd name="connsiteX8" fmla="*/ 826293 w 902493"/>
                <a:gd name="connsiteY8" fmla="*/ 223837 h 657225"/>
                <a:gd name="connsiteX9" fmla="*/ 812005 w 902493"/>
                <a:gd name="connsiteY9" fmla="*/ 188119 h 657225"/>
                <a:gd name="connsiteX10" fmla="*/ 823912 w 902493"/>
                <a:gd name="connsiteY10" fmla="*/ 80962 h 657225"/>
                <a:gd name="connsiteX11" fmla="*/ 788193 w 902493"/>
                <a:gd name="connsiteY11" fmla="*/ 40481 h 657225"/>
                <a:gd name="connsiteX12" fmla="*/ 740568 w 902493"/>
                <a:gd name="connsiteY12" fmla="*/ 9525 h 657225"/>
                <a:gd name="connsiteX13" fmla="*/ 709612 w 902493"/>
                <a:gd name="connsiteY13" fmla="*/ 0 h 657225"/>
                <a:gd name="connsiteX14" fmla="*/ 404812 w 902493"/>
                <a:gd name="connsiteY14" fmla="*/ 95250 h 657225"/>
                <a:gd name="connsiteX15" fmla="*/ 71436 w 902493"/>
                <a:gd name="connsiteY15" fmla="*/ 188118 h 657225"/>
                <a:gd name="connsiteX16" fmla="*/ 47624 w 902493"/>
                <a:gd name="connsiteY16" fmla="*/ 195262 h 657225"/>
                <a:gd name="connsiteX17" fmla="*/ 0 w 902493"/>
                <a:gd name="connsiteY17" fmla="*/ 245268 h 657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02493" h="657225">
                  <a:moveTo>
                    <a:pt x="0" y="245268"/>
                  </a:moveTo>
                  <a:lnTo>
                    <a:pt x="128586" y="657225"/>
                  </a:lnTo>
                  <a:lnTo>
                    <a:pt x="469105" y="554831"/>
                  </a:lnTo>
                  <a:lnTo>
                    <a:pt x="847724" y="426244"/>
                  </a:lnTo>
                  <a:lnTo>
                    <a:pt x="873918" y="366712"/>
                  </a:lnTo>
                  <a:lnTo>
                    <a:pt x="902493" y="321469"/>
                  </a:lnTo>
                  <a:lnTo>
                    <a:pt x="892968" y="273844"/>
                  </a:lnTo>
                  <a:lnTo>
                    <a:pt x="826293" y="257175"/>
                  </a:lnTo>
                  <a:lnTo>
                    <a:pt x="826293" y="223837"/>
                  </a:lnTo>
                  <a:lnTo>
                    <a:pt x="812005" y="188119"/>
                  </a:lnTo>
                  <a:lnTo>
                    <a:pt x="823912" y="80962"/>
                  </a:lnTo>
                  <a:lnTo>
                    <a:pt x="788193" y="40481"/>
                  </a:lnTo>
                  <a:lnTo>
                    <a:pt x="740568" y="9525"/>
                  </a:lnTo>
                  <a:lnTo>
                    <a:pt x="709612" y="0"/>
                  </a:lnTo>
                  <a:lnTo>
                    <a:pt x="404812" y="95250"/>
                  </a:lnTo>
                  <a:lnTo>
                    <a:pt x="71436" y="188118"/>
                  </a:lnTo>
                  <a:lnTo>
                    <a:pt x="47624" y="195262"/>
                  </a:lnTo>
                  <a:lnTo>
                    <a:pt x="0" y="245268"/>
                  </a:lnTo>
                  <a:close/>
                </a:path>
              </a:pathLst>
            </a:custGeom>
            <a:solidFill>
              <a:schemeClr val="accent1"/>
            </a:solidFill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BABCB90-85C0-ED9A-58E8-7F2912302683}"/>
                </a:ext>
              </a:extLst>
            </p:cNvPr>
            <p:cNvSpPr/>
            <p:nvPr/>
          </p:nvSpPr>
          <p:spPr>
            <a:xfrm>
              <a:off x="4628461" y="1745274"/>
              <a:ext cx="907310" cy="961159"/>
            </a:xfrm>
            <a:custGeom>
              <a:avLst/>
              <a:gdLst>
                <a:gd name="connsiteX0" fmla="*/ 0 w 997744"/>
                <a:gd name="connsiteY0" fmla="*/ 11906 h 1057275"/>
                <a:gd name="connsiteX1" fmla="*/ 26194 w 997744"/>
                <a:gd name="connsiteY1" fmla="*/ 83343 h 1057275"/>
                <a:gd name="connsiteX2" fmla="*/ 26194 w 997744"/>
                <a:gd name="connsiteY2" fmla="*/ 200025 h 1057275"/>
                <a:gd name="connsiteX3" fmla="*/ 54769 w 997744"/>
                <a:gd name="connsiteY3" fmla="*/ 230981 h 1057275"/>
                <a:gd name="connsiteX4" fmla="*/ 92869 w 997744"/>
                <a:gd name="connsiteY4" fmla="*/ 316706 h 1057275"/>
                <a:gd name="connsiteX5" fmla="*/ 92869 w 997744"/>
                <a:gd name="connsiteY5" fmla="*/ 426243 h 1057275"/>
                <a:gd name="connsiteX6" fmla="*/ 126207 w 997744"/>
                <a:gd name="connsiteY6" fmla="*/ 538162 h 1057275"/>
                <a:gd name="connsiteX7" fmla="*/ 116682 w 997744"/>
                <a:gd name="connsiteY7" fmla="*/ 590550 h 1057275"/>
                <a:gd name="connsiteX8" fmla="*/ 126207 w 997744"/>
                <a:gd name="connsiteY8" fmla="*/ 602456 h 1057275"/>
                <a:gd name="connsiteX9" fmla="*/ 114300 w 997744"/>
                <a:gd name="connsiteY9" fmla="*/ 678656 h 1057275"/>
                <a:gd name="connsiteX10" fmla="*/ 161925 w 997744"/>
                <a:gd name="connsiteY10" fmla="*/ 709612 h 1057275"/>
                <a:gd name="connsiteX11" fmla="*/ 178594 w 997744"/>
                <a:gd name="connsiteY11" fmla="*/ 1057275 h 1057275"/>
                <a:gd name="connsiteX12" fmla="*/ 547688 w 997744"/>
                <a:gd name="connsiteY12" fmla="*/ 1026318 h 1057275"/>
                <a:gd name="connsiteX13" fmla="*/ 916782 w 997744"/>
                <a:gd name="connsiteY13" fmla="*/ 962025 h 1057275"/>
                <a:gd name="connsiteX14" fmla="*/ 890588 w 997744"/>
                <a:gd name="connsiteY14" fmla="*/ 897731 h 1057275"/>
                <a:gd name="connsiteX15" fmla="*/ 869157 w 997744"/>
                <a:gd name="connsiteY15" fmla="*/ 907256 h 1057275"/>
                <a:gd name="connsiteX16" fmla="*/ 838200 w 997744"/>
                <a:gd name="connsiteY16" fmla="*/ 871537 h 1057275"/>
                <a:gd name="connsiteX17" fmla="*/ 804863 w 997744"/>
                <a:gd name="connsiteY17" fmla="*/ 871537 h 1057275"/>
                <a:gd name="connsiteX18" fmla="*/ 766763 w 997744"/>
                <a:gd name="connsiteY18" fmla="*/ 814387 h 1057275"/>
                <a:gd name="connsiteX19" fmla="*/ 709613 w 997744"/>
                <a:gd name="connsiteY19" fmla="*/ 792956 h 1057275"/>
                <a:gd name="connsiteX20" fmla="*/ 673894 w 997744"/>
                <a:gd name="connsiteY20" fmla="*/ 783431 h 1057275"/>
                <a:gd name="connsiteX21" fmla="*/ 673894 w 997744"/>
                <a:gd name="connsiteY21" fmla="*/ 783431 h 1057275"/>
                <a:gd name="connsiteX22" fmla="*/ 645319 w 997744"/>
                <a:gd name="connsiteY22" fmla="*/ 716756 h 1057275"/>
                <a:gd name="connsiteX23" fmla="*/ 666750 w 997744"/>
                <a:gd name="connsiteY23" fmla="*/ 669131 h 1057275"/>
                <a:gd name="connsiteX24" fmla="*/ 623888 w 997744"/>
                <a:gd name="connsiteY24" fmla="*/ 588168 h 1057275"/>
                <a:gd name="connsiteX25" fmla="*/ 683419 w 997744"/>
                <a:gd name="connsiteY25" fmla="*/ 519112 h 1057275"/>
                <a:gd name="connsiteX26" fmla="*/ 681038 w 997744"/>
                <a:gd name="connsiteY26" fmla="*/ 435768 h 1057275"/>
                <a:gd name="connsiteX27" fmla="*/ 704850 w 997744"/>
                <a:gd name="connsiteY27" fmla="*/ 371475 h 1057275"/>
                <a:gd name="connsiteX28" fmla="*/ 731044 w 997744"/>
                <a:gd name="connsiteY28" fmla="*/ 345281 h 1057275"/>
                <a:gd name="connsiteX29" fmla="*/ 788194 w 997744"/>
                <a:gd name="connsiteY29" fmla="*/ 292893 h 1057275"/>
                <a:gd name="connsiteX30" fmla="*/ 819150 w 997744"/>
                <a:gd name="connsiteY30" fmla="*/ 238125 h 1057275"/>
                <a:gd name="connsiteX31" fmla="*/ 912019 w 997744"/>
                <a:gd name="connsiteY31" fmla="*/ 171450 h 1057275"/>
                <a:gd name="connsiteX32" fmla="*/ 997744 w 997744"/>
                <a:gd name="connsiteY32" fmla="*/ 107156 h 1057275"/>
                <a:gd name="connsiteX33" fmla="*/ 945357 w 997744"/>
                <a:gd name="connsiteY33" fmla="*/ 97631 h 1057275"/>
                <a:gd name="connsiteX34" fmla="*/ 869157 w 997744"/>
                <a:gd name="connsiteY34" fmla="*/ 107156 h 1057275"/>
                <a:gd name="connsiteX35" fmla="*/ 823913 w 997744"/>
                <a:gd name="connsiteY35" fmla="*/ 104775 h 1057275"/>
                <a:gd name="connsiteX36" fmla="*/ 807244 w 997744"/>
                <a:gd name="connsiteY36" fmla="*/ 92868 h 1057275"/>
                <a:gd name="connsiteX37" fmla="*/ 766763 w 997744"/>
                <a:gd name="connsiteY37" fmla="*/ 111918 h 1057275"/>
                <a:gd name="connsiteX38" fmla="*/ 738188 w 997744"/>
                <a:gd name="connsiteY38" fmla="*/ 104775 h 1057275"/>
                <a:gd name="connsiteX39" fmla="*/ 700088 w 997744"/>
                <a:gd name="connsiteY39" fmla="*/ 88106 h 1057275"/>
                <a:gd name="connsiteX40" fmla="*/ 676275 w 997744"/>
                <a:gd name="connsiteY40" fmla="*/ 71437 h 1057275"/>
                <a:gd name="connsiteX41" fmla="*/ 638175 w 997744"/>
                <a:gd name="connsiteY41" fmla="*/ 78581 h 1057275"/>
                <a:gd name="connsiteX42" fmla="*/ 588169 w 997744"/>
                <a:gd name="connsiteY42" fmla="*/ 50006 h 1057275"/>
                <a:gd name="connsiteX43" fmla="*/ 561975 w 997744"/>
                <a:gd name="connsiteY43" fmla="*/ 52387 h 1057275"/>
                <a:gd name="connsiteX44" fmla="*/ 504825 w 997744"/>
                <a:gd name="connsiteY44" fmla="*/ 57150 h 1057275"/>
                <a:gd name="connsiteX45" fmla="*/ 459582 w 997744"/>
                <a:gd name="connsiteY45" fmla="*/ 57150 h 1057275"/>
                <a:gd name="connsiteX46" fmla="*/ 438150 w 997744"/>
                <a:gd name="connsiteY46" fmla="*/ 42862 h 1057275"/>
                <a:gd name="connsiteX47" fmla="*/ 381000 w 997744"/>
                <a:gd name="connsiteY47" fmla="*/ 33337 h 1057275"/>
                <a:gd name="connsiteX48" fmla="*/ 328613 w 997744"/>
                <a:gd name="connsiteY48" fmla="*/ 16668 h 1057275"/>
                <a:gd name="connsiteX49" fmla="*/ 295275 w 997744"/>
                <a:gd name="connsiteY49" fmla="*/ 16668 h 1057275"/>
                <a:gd name="connsiteX50" fmla="*/ 264319 w 997744"/>
                <a:gd name="connsiteY50" fmla="*/ 16668 h 1057275"/>
                <a:gd name="connsiteX51" fmla="*/ 238125 w 997744"/>
                <a:gd name="connsiteY51" fmla="*/ 9525 h 1057275"/>
                <a:gd name="connsiteX52" fmla="*/ 230982 w 997744"/>
                <a:gd name="connsiteY52" fmla="*/ 0 h 1057275"/>
                <a:gd name="connsiteX53" fmla="*/ 147638 w 997744"/>
                <a:gd name="connsiteY53" fmla="*/ 9525 h 1057275"/>
                <a:gd name="connsiteX54" fmla="*/ 83344 w 997744"/>
                <a:gd name="connsiteY54" fmla="*/ 7143 h 1057275"/>
                <a:gd name="connsiteX55" fmla="*/ 0 w 997744"/>
                <a:gd name="connsiteY55" fmla="*/ 11906 h 1057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997744" h="1057275">
                  <a:moveTo>
                    <a:pt x="0" y="11906"/>
                  </a:moveTo>
                  <a:lnTo>
                    <a:pt x="26194" y="83343"/>
                  </a:lnTo>
                  <a:lnTo>
                    <a:pt x="26194" y="200025"/>
                  </a:lnTo>
                  <a:lnTo>
                    <a:pt x="54769" y="230981"/>
                  </a:lnTo>
                  <a:lnTo>
                    <a:pt x="92869" y="316706"/>
                  </a:lnTo>
                  <a:lnTo>
                    <a:pt x="92869" y="426243"/>
                  </a:lnTo>
                  <a:lnTo>
                    <a:pt x="126207" y="538162"/>
                  </a:lnTo>
                  <a:lnTo>
                    <a:pt x="116682" y="590550"/>
                  </a:lnTo>
                  <a:lnTo>
                    <a:pt x="126207" y="602456"/>
                  </a:lnTo>
                  <a:lnTo>
                    <a:pt x="114300" y="678656"/>
                  </a:lnTo>
                  <a:lnTo>
                    <a:pt x="161925" y="709612"/>
                  </a:lnTo>
                  <a:lnTo>
                    <a:pt x="178594" y="1057275"/>
                  </a:lnTo>
                  <a:lnTo>
                    <a:pt x="547688" y="1026318"/>
                  </a:lnTo>
                  <a:lnTo>
                    <a:pt x="916782" y="962025"/>
                  </a:lnTo>
                  <a:lnTo>
                    <a:pt x="890588" y="897731"/>
                  </a:lnTo>
                  <a:lnTo>
                    <a:pt x="869157" y="907256"/>
                  </a:lnTo>
                  <a:lnTo>
                    <a:pt x="838200" y="871537"/>
                  </a:lnTo>
                  <a:lnTo>
                    <a:pt x="804863" y="871537"/>
                  </a:lnTo>
                  <a:lnTo>
                    <a:pt x="766763" y="814387"/>
                  </a:lnTo>
                  <a:lnTo>
                    <a:pt x="709613" y="792956"/>
                  </a:lnTo>
                  <a:lnTo>
                    <a:pt x="673894" y="783431"/>
                  </a:lnTo>
                  <a:lnTo>
                    <a:pt x="673894" y="783431"/>
                  </a:lnTo>
                  <a:lnTo>
                    <a:pt x="645319" y="716756"/>
                  </a:lnTo>
                  <a:lnTo>
                    <a:pt x="666750" y="669131"/>
                  </a:lnTo>
                  <a:lnTo>
                    <a:pt x="623888" y="588168"/>
                  </a:lnTo>
                  <a:lnTo>
                    <a:pt x="683419" y="519112"/>
                  </a:lnTo>
                  <a:cubicBezTo>
                    <a:pt x="682625" y="491331"/>
                    <a:pt x="681832" y="463549"/>
                    <a:pt x="681038" y="435768"/>
                  </a:cubicBezTo>
                  <a:lnTo>
                    <a:pt x="704850" y="371475"/>
                  </a:lnTo>
                  <a:lnTo>
                    <a:pt x="731044" y="345281"/>
                  </a:lnTo>
                  <a:lnTo>
                    <a:pt x="788194" y="292893"/>
                  </a:lnTo>
                  <a:lnTo>
                    <a:pt x="819150" y="238125"/>
                  </a:lnTo>
                  <a:lnTo>
                    <a:pt x="912019" y="171450"/>
                  </a:lnTo>
                  <a:lnTo>
                    <a:pt x="997744" y="107156"/>
                  </a:lnTo>
                  <a:lnTo>
                    <a:pt x="945357" y="97631"/>
                  </a:lnTo>
                  <a:lnTo>
                    <a:pt x="869157" y="107156"/>
                  </a:lnTo>
                  <a:lnTo>
                    <a:pt x="823913" y="104775"/>
                  </a:lnTo>
                  <a:lnTo>
                    <a:pt x="807244" y="92868"/>
                  </a:lnTo>
                  <a:lnTo>
                    <a:pt x="766763" y="111918"/>
                  </a:lnTo>
                  <a:lnTo>
                    <a:pt x="738188" y="104775"/>
                  </a:lnTo>
                  <a:lnTo>
                    <a:pt x="700088" y="88106"/>
                  </a:lnTo>
                  <a:lnTo>
                    <a:pt x="676275" y="71437"/>
                  </a:lnTo>
                  <a:lnTo>
                    <a:pt x="638175" y="78581"/>
                  </a:lnTo>
                  <a:lnTo>
                    <a:pt x="588169" y="50006"/>
                  </a:lnTo>
                  <a:lnTo>
                    <a:pt x="561975" y="52387"/>
                  </a:lnTo>
                  <a:lnTo>
                    <a:pt x="504825" y="57150"/>
                  </a:lnTo>
                  <a:lnTo>
                    <a:pt x="459582" y="57150"/>
                  </a:lnTo>
                  <a:lnTo>
                    <a:pt x="438150" y="42862"/>
                  </a:lnTo>
                  <a:lnTo>
                    <a:pt x="381000" y="33337"/>
                  </a:lnTo>
                  <a:lnTo>
                    <a:pt x="328613" y="16668"/>
                  </a:lnTo>
                  <a:lnTo>
                    <a:pt x="295275" y="16668"/>
                  </a:lnTo>
                  <a:lnTo>
                    <a:pt x="264319" y="16668"/>
                  </a:lnTo>
                  <a:lnTo>
                    <a:pt x="238125" y="9525"/>
                  </a:lnTo>
                  <a:lnTo>
                    <a:pt x="230982" y="0"/>
                  </a:lnTo>
                  <a:lnTo>
                    <a:pt x="147638" y="9525"/>
                  </a:lnTo>
                  <a:lnTo>
                    <a:pt x="83344" y="7143"/>
                  </a:lnTo>
                  <a:lnTo>
                    <a:pt x="0" y="11906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grpSp>
          <p:nvGrpSpPr>
            <p:cNvPr id="53" name="Group 3103">
              <a:extLst>
                <a:ext uri="{FF2B5EF4-FFF2-40B4-BE49-F238E27FC236}">
                  <a16:creationId xmlns:a16="http://schemas.microsoft.com/office/drawing/2014/main" id="{8D878E87-8AD8-E59C-D193-363F86506045}"/>
                </a:ext>
              </a:extLst>
            </p:cNvPr>
            <p:cNvGrpSpPr/>
            <p:nvPr/>
          </p:nvGrpSpPr>
          <p:grpSpPr>
            <a:xfrm>
              <a:off x="5503289" y="1894642"/>
              <a:ext cx="1069716" cy="920029"/>
              <a:chOff x="5355431" y="1331119"/>
              <a:chExt cx="1176338" cy="1012031"/>
            </a:xfrm>
            <a:grpFill/>
          </p:grpSpPr>
          <p:sp>
            <p:nvSpPr>
              <p:cNvPr id="85" name="Freeform 84">
                <a:extLst>
                  <a:ext uri="{FF2B5EF4-FFF2-40B4-BE49-F238E27FC236}">
                    <a16:creationId xmlns:a16="http://schemas.microsoft.com/office/drawing/2014/main" id="{295221F2-599E-A169-D502-76D12A02B2BD}"/>
                  </a:ext>
                </a:extLst>
              </p:cNvPr>
              <p:cNvSpPr/>
              <p:nvPr/>
            </p:nvSpPr>
            <p:spPr>
              <a:xfrm>
                <a:off x="5355431" y="1331119"/>
                <a:ext cx="833438" cy="397669"/>
              </a:xfrm>
              <a:custGeom>
                <a:avLst/>
                <a:gdLst>
                  <a:gd name="connsiteX0" fmla="*/ 0 w 833438"/>
                  <a:gd name="connsiteY0" fmla="*/ 223837 h 397669"/>
                  <a:gd name="connsiteX1" fmla="*/ 90488 w 833438"/>
                  <a:gd name="connsiteY1" fmla="*/ 276225 h 397669"/>
                  <a:gd name="connsiteX2" fmla="*/ 154782 w 833438"/>
                  <a:gd name="connsiteY2" fmla="*/ 271462 h 397669"/>
                  <a:gd name="connsiteX3" fmla="*/ 290513 w 833438"/>
                  <a:gd name="connsiteY3" fmla="*/ 292894 h 397669"/>
                  <a:gd name="connsiteX4" fmla="*/ 309563 w 833438"/>
                  <a:gd name="connsiteY4" fmla="*/ 288131 h 397669"/>
                  <a:gd name="connsiteX5" fmla="*/ 335757 w 833438"/>
                  <a:gd name="connsiteY5" fmla="*/ 328612 h 397669"/>
                  <a:gd name="connsiteX6" fmla="*/ 369094 w 833438"/>
                  <a:gd name="connsiteY6" fmla="*/ 321469 h 397669"/>
                  <a:gd name="connsiteX7" fmla="*/ 352425 w 833438"/>
                  <a:gd name="connsiteY7" fmla="*/ 354806 h 397669"/>
                  <a:gd name="connsiteX8" fmla="*/ 381000 w 833438"/>
                  <a:gd name="connsiteY8" fmla="*/ 397669 h 397669"/>
                  <a:gd name="connsiteX9" fmla="*/ 402432 w 833438"/>
                  <a:gd name="connsiteY9" fmla="*/ 376237 h 397669"/>
                  <a:gd name="connsiteX10" fmla="*/ 423863 w 833438"/>
                  <a:gd name="connsiteY10" fmla="*/ 342900 h 397669"/>
                  <a:gd name="connsiteX11" fmla="*/ 447675 w 833438"/>
                  <a:gd name="connsiteY11" fmla="*/ 304800 h 397669"/>
                  <a:gd name="connsiteX12" fmla="*/ 452438 w 833438"/>
                  <a:gd name="connsiteY12" fmla="*/ 273844 h 397669"/>
                  <a:gd name="connsiteX13" fmla="*/ 452438 w 833438"/>
                  <a:gd name="connsiteY13" fmla="*/ 273844 h 397669"/>
                  <a:gd name="connsiteX14" fmla="*/ 469107 w 833438"/>
                  <a:gd name="connsiteY14" fmla="*/ 278606 h 397669"/>
                  <a:gd name="connsiteX15" fmla="*/ 471488 w 833438"/>
                  <a:gd name="connsiteY15" fmla="*/ 290512 h 397669"/>
                  <a:gd name="connsiteX16" fmla="*/ 476250 w 833438"/>
                  <a:gd name="connsiteY16" fmla="*/ 297656 h 397669"/>
                  <a:gd name="connsiteX17" fmla="*/ 490538 w 833438"/>
                  <a:gd name="connsiteY17" fmla="*/ 269081 h 397669"/>
                  <a:gd name="connsiteX18" fmla="*/ 514350 w 833438"/>
                  <a:gd name="connsiteY18" fmla="*/ 264319 h 397669"/>
                  <a:gd name="connsiteX19" fmla="*/ 507207 w 833438"/>
                  <a:gd name="connsiteY19" fmla="*/ 280987 h 397669"/>
                  <a:gd name="connsiteX20" fmla="*/ 502444 w 833438"/>
                  <a:gd name="connsiteY20" fmla="*/ 297656 h 397669"/>
                  <a:gd name="connsiteX21" fmla="*/ 514350 w 833438"/>
                  <a:gd name="connsiteY21" fmla="*/ 307181 h 397669"/>
                  <a:gd name="connsiteX22" fmla="*/ 547688 w 833438"/>
                  <a:gd name="connsiteY22" fmla="*/ 264319 h 397669"/>
                  <a:gd name="connsiteX23" fmla="*/ 554832 w 833438"/>
                  <a:gd name="connsiteY23" fmla="*/ 245269 h 397669"/>
                  <a:gd name="connsiteX24" fmla="*/ 566738 w 833438"/>
                  <a:gd name="connsiteY24" fmla="*/ 238125 h 397669"/>
                  <a:gd name="connsiteX25" fmla="*/ 592932 w 833438"/>
                  <a:gd name="connsiteY25" fmla="*/ 230981 h 397669"/>
                  <a:gd name="connsiteX26" fmla="*/ 626269 w 833438"/>
                  <a:gd name="connsiteY26" fmla="*/ 192881 h 397669"/>
                  <a:gd name="connsiteX27" fmla="*/ 671513 w 833438"/>
                  <a:gd name="connsiteY27" fmla="*/ 183356 h 397669"/>
                  <a:gd name="connsiteX28" fmla="*/ 716757 w 833438"/>
                  <a:gd name="connsiteY28" fmla="*/ 185737 h 397669"/>
                  <a:gd name="connsiteX29" fmla="*/ 738188 w 833438"/>
                  <a:gd name="connsiteY29" fmla="*/ 204787 h 397669"/>
                  <a:gd name="connsiteX30" fmla="*/ 762000 w 833438"/>
                  <a:gd name="connsiteY30" fmla="*/ 204787 h 397669"/>
                  <a:gd name="connsiteX31" fmla="*/ 762000 w 833438"/>
                  <a:gd name="connsiteY31" fmla="*/ 176212 h 397669"/>
                  <a:gd name="connsiteX32" fmla="*/ 781050 w 833438"/>
                  <a:gd name="connsiteY32" fmla="*/ 169069 h 397669"/>
                  <a:gd name="connsiteX33" fmla="*/ 823913 w 833438"/>
                  <a:gd name="connsiteY33" fmla="*/ 183356 h 397669"/>
                  <a:gd name="connsiteX34" fmla="*/ 833438 w 833438"/>
                  <a:gd name="connsiteY34" fmla="*/ 161925 h 397669"/>
                  <a:gd name="connsiteX35" fmla="*/ 828675 w 833438"/>
                  <a:gd name="connsiteY35" fmla="*/ 138112 h 397669"/>
                  <a:gd name="connsiteX36" fmla="*/ 807244 w 833438"/>
                  <a:gd name="connsiteY36" fmla="*/ 138112 h 397669"/>
                  <a:gd name="connsiteX37" fmla="*/ 802482 w 833438"/>
                  <a:gd name="connsiteY37" fmla="*/ 130969 h 397669"/>
                  <a:gd name="connsiteX38" fmla="*/ 795338 w 833438"/>
                  <a:gd name="connsiteY38" fmla="*/ 109537 h 397669"/>
                  <a:gd name="connsiteX39" fmla="*/ 764382 w 833438"/>
                  <a:gd name="connsiteY39" fmla="*/ 102394 h 397669"/>
                  <a:gd name="connsiteX40" fmla="*/ 745332 w 833438"/>
                  <a:gd name="connsiteY40" fmla="*/ 119062 h 397669"/>
                  <a:gd name="connsiteX41" fmla="*/ 723900 w 833438"/>
                  <a:gd name="connsiteY41" fmla="*/ 126206 h 397669"/>
                  <a:gd name="connsiteX42" fmla="*/ 695325 w 833438"/>
                  <a:gd name="connsiteY42" fmla="*/ 128587 h 397669"/>
                  <a:gd name="connsiteX43" fmla="*/ 666750 w 833438"/>
                  <a:gd name="connsiteY43" fmla="*/ 116681 h 397669"/>
                  <a:gd name="connsiteX44" fmla="*/ 681038 w 833438"/>
                  <a:gd name="connsiteY44" fmla="*/ 80962 h 397669"/>
                  <a:gd name="connsiteX45" fmla="*/ 683419 w 833438"/>
                  <a:gd name="connsiteY45" fmla="*/ 59531 h 397669"/>
                  <a:gd name="connsiteX46" fmla="*/ 671513 w 833438"/>
                  <a:gd name="connsiteY46" fmla="*/ 57150 h 397669"/>
                  <a:gd name="connsiteX47" fmla="*/ 647700 w 833438"/>
                  <a:gd name="connsiteY47" fmla="*/ 69056 h 397669"/>
                  <a:gd name="connsiteX48" fmla="*/ 628650 w 833438"/>
                  <a:gd name="connsiteY48" fmla="*/ 95250 h 397669"/>
                  <a:gd name="connsiteX49" fmla="*/ 581025 w 833438"/>
                  <a:gd name="connsiteY49" fmla="*/ 102394 h 397669"/>
                  <a:gd name="connsiteX50" fmla="*/ 533400 w 833438"/>
                  <a:gd name="connsiteY50" fmla="*/ 119062 h 397669"/>
                  <a:gd name="connsiteX51" fmla="*/ 502444 w 833438"/>
                  <a:gd name="connsiteY51" fmla="*/ 140494 h 397669"/>
                  <a:gd name="connsiteX52" fmla="*/ 492919 w 833438"/>
                  <a:gd name="connsiteY52" fmla="*/ 164306 h 397669"/>
                  <a:gd name="connsiteX53" fmla="*/ 478632 w 833438"/>
                  <a:gd name="connsiteY53" fmla="*/ 166687 h 397669"/>
                  <a:gd name="connsiteX54" fmla="*/ 442913 w 833438"/>
                  <a:gd name="connsiteY54" fmla="*/ 159544 h 397669"/>
                  <a:gd name="connsiteX55" fmla="*/ 388144 w 833438"/>
                  <a:gd name="connsiteY55" fmla="*/ 159544 h 397669"/>
                  <a:gd name="connsiteX56" fmla="*/ 350044 w 833438"/>
                  <a:gd name="connsiteY56" fmla="*/ 119062 h 397669"/>
                  <a:gd name="connsiteX57" fmla="*/ 326232 w 833438"/>
                  <a:gd name="connsiteY57" fmla="*/ 111919 h 397669"/>
                  <a:gd name="connsiteX58" fmla="*/ 288132 w 833438"/>
                  <a:gd name="connsiteY58" fmla="*/ 114300 h 397669"/>
                  <a:gd name="connsiteX59" fmla="*/ 259557 w 833438"/>
                  <a:gd name="connsiteY59" fmla="*/ 116681 h 397669"/>
                  <a:gd name="connsiteX60" fmla="*/ 250032 w 833438"/>
                  <a:gd name="connsiteY60" fmla="*/ 128587 h 397669"/>
                  <a:gd name="connsiteX61" fmla="*/ 238125 w 833438"/>
                  <a:gd name="connsiteY61" fmla="*/ 121444 h 397669"/>
                  <a:gd name="connsiteX62" fmla="*/ 235744 w 833438"/>
                  <a:gd name="connsiteY62" fmla="*/ 76200 h 397669"/>
                  <a:gd name="connsiteX63" fmla="*/ 252413 w 833438"/>
                  <a:gd name="connsiteY63" fmla="*/ 47625 h 397669"/>
                  <a:gd name="connsiteX64" fmla="*/ 285750 w 833438"/>
                  <a:gd name="connsiteY64" fmla="*/ 40481 h 397669"/>
                  <a:gd name="connsiteX65" fmla="*/ 280988 w 833438"/>
                  <a:gd name="connsiteY65" fmla="*/ 21431 h 397669"/>
                  <a:gd name="connsiteX66" fmla="*/ 304800 w 833438"/>
                  <a:gd name="connsiteY66" fmla="*/ 2381 h 397669"/>
                  <a:gd name="connsiteX67" fmla="*/ 273844 w 833438"/>
                  <a:gd name="connsiteY67" fmla="*/ 0 h 397669"/>
                  <a:gd name="connsiteX68" fmla="*/ 254794 w 833438"/>
                  <a:gd name="connsiteY68" fmla="*/ 21431 h 397669"/>
                  <a:gd name="connsiteX69" fmla="*/ 207169 w 833438"/>
                  <a:gd name="connsiteY69" fmla="*/ 26194 h 397669"/>
                  <a:gd name="connsiteX70" fmla="*/ 176213 w 833438"/>
                  <a:gd name="connsiteY70" fmla="*/ 54769 h 397669"/>
                  <a:gd name="connsiteX71" fmla="*/ 166688 w 833438"/>
                  <a:gd name="connsiteY71" fmla="*/ 88106 h 397669"/>
                  <a:gd name="connsiteX72" fmla="*/ 147638 w 833438"/>
                  <a:gd name="connsiteY72" fmla="*/ 109537 h 397669"/>
                  <a:gd name="connsiteX73" fmla="*/ 121444 w 833438"/>
                  <a:gd name="connsiteY73" fmla="*/ 116681 h 397669"/>
                  <a:gd name="connsiteX74" fmla="*/ 71438 w 833438"/>
                  <a:gd name="connsiteY74" fmla="*/ 159544 h 397669"/>
                  <a:gd name="connsiteX75" fmla="*/ 47625 w 833438"/>
                  <a:gd name="connsiteY75" fmla="*/ 161925 h 397669"/>
                  <a:gd name="connsiteX76" fmla="*/ 0 w 833438"/>
                  <a:gd name="connsiteY76" fmla="*/ 223837 h 397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833438" h="397669">
                    <a:moveTo>
                      <a:pt x="0" y="223837"/>
                    </a:moveTo>
                    <a:lnTo>
                      <a:pt x="90488" y="276225"/>
                    </a:lnTo>
                    <a:lnTo>
                      <a:pt x="154782" y="271462"/>
                    </a:lnTo>
                    <a:lnTo>
                      <a:pt x="290513" y="292894"/>
                    </a:lnTo>
                    <a:lnTo>
                      <a:pt x="309563" y="288131"/>
                    </a:lnTo>
                    <a:lnTo>
                      <a:pt x="335757" y="328612"/>
                    </a:lnTo>
                    <a:lnTo>
                      <a:pt x="369094" y="321469"/>
                    </a:lnTo>
                    <a:lnTo>
                      <a:pt x="352425" y="354806"/>
                    </a:lnTo>
                    <a:lnTo>
                      <a:pt x="381000" y="397669"/>
                    </a:lnTo>
                    <a:lnTo>
                      <a:pt x="402432" y="376237"/>
                    </a:lnTo>
                    <a:lnTo>
                      <a:pt x="423863" y="342900"/>
                    </a:lnTo>
                    <a:lnTo>
                      <a:pt x="447675" y="304800"/>
                    </a:lnTo>
                    <a:lnTo>
                      <a:pt x="452438" y="273844"/>
                    </a:lnTo>
                    <a:lnTo>
                      <a:pt x="452438" y="273844"/>
                    </a:lnTo>
                    <a:lnTo>
                      <a:pt x="469107" y="278606"/>
                    </a:lnTo>
                    <a:lnTo>
                      <a:pt x="471488" y="290512"/>
                    </a:lnTo>
                    <a:lnTo>
                      <a:pt x="476250" y="297656"/>
                    </a:lnTo>
                    <a:lnTo>
                      <a:pt x="490538" y="269081"/>
                    </a:lnTo>
                    <a:lnTo>
                      <a:pt x="514350" y="264319"/>
                    </a:lnTo>
                    <a:lnTo>
                      <a:pt x="507207" y="280987"/>
                    </a:lnTo>
                    <a:lnTo>
                      <a:pt x="502444" y="297656"/>
                    </a:lnTo>
                    <a:lnTo>
                      <a:pt x="514350" y="307181"/>
                    </a:lnTo>
                    <a:lnTo>
                      <a:pt x="547688" y="264319"/>
                    </a:lnTo>
                    <a:lnTo>
                      <a:pt x="554832" y="245269"/>
                    </a:lnTo>
                    <a:lnTo>
                      <a:pt x="566738" y="238125"/>
                    </a:lnTo>
                    <a:lnTo>
                      <a:pt x="592932" y="230981"/>
                    </a:lnTo>
                    <a:lnTo>
                      <a:pt x="626269" y="192881"/>
                    </a:lnTo>
                    <a:lnTo>
                      <a:pt x="671513" y="183356"/>
                    </a:lnTo>
                    <a:lnTo>
                      <a:pt x="716757" y="185737"/>
                    </a:lnTo>
                    <a:lnTo>
                      <a:pt x="738188" y="204787"/>
                    </a:lnTo>
                    <a:lnTo>
                      <a:pt x="762000" y="204787"/>
                    </a:lnTo>
                    <a:lnTo>
                      <a:pt x="762000" y="176212"/>
                    </a:lnTo>
                    <a:lnTo>
                      <a:pt x="781050" y="169069"/>
                    </a:lnTo>
                    <a:lnTo>
                      <a:pt x="823913" y="183356"/>
                    </a:lnTo>
                    <a:lnTo>
                      <a:pt x="833438" y="161925"/>
                    </a:lnTo>
                    <a:lnTo>
                      <a:pt x="828675" y="138112"/>
                    </a:lnTo>
                    <a:lnTo>
                      <a:pt x="807244" y="138112"/>
                    </a:lnTo>
                    <a:lnTo>
                      <a:pt x="802482" y="130969"/>
                    </a:lnTo>
                    <a:lnTo>
                      <a:pt x="795338" y="109537"/>
                    </a:lnTo>
                    <a:lnTo>
                      <a:pt x="764382" y="102394"/>
                    </a:lnTo>
                    <a:lnTo>
                      <a:pt x="745332" y="119062"/>
                    </a:lnTo>
                    <a:lnTo>
                      <a:pt x="723900" y="126206"/>
                    </a:lnTo>
                    <a:lnTo>
                      <a:pt x="695325" y="128587"/>
                    </a:lnTo>
                    <a:lnTo>
                      <a:pt x="666750" y="116681"/>
                    </a:lnTo>
                    <a:lnTo>
                      <a:pt x="681038" y="80962"/>
                    </a:lnTo>
                    <a:lnTo>
                      <a:pt x="683419" y="59531"/>
                    </a:lnTo>
                    <a:lnTo>
                      <a:pt x="671513" y="57150"/>
                    </a:lnTo>
                    <a:lnTo>
                      <a:pt x="647700" y="69056"/>
                    </a:lnTo>
                    <a:lnTo>
                      <a:pt x="628650" y="95250"/>
                    </a:lnTo>
                    <a:lnTo>
                      <a:pt x="581025" y="102394"/>
                    </a:lnTo>
                    <a:lnTo>
                      <a:pt x="533400" y="119062"/>
                    </a:lnTo>
                    <a:lnTo>
                      <a:pt x="502444" y="140494"/>
                    </a:lnTo>
                    <a:lnTo>
                      <a:pt x="492919" y="164306"/>
                    </a:lnTo>
                    <a:lnTo>
                      <a:pt x="478632" y="166687"/>
                    </a:lnTo>
                    <a:lnTo>
                      <a:pt x="442913" y="159544"/>
                    </a:lnTo>
                    <a:lnTo>
                      <a:pt x="388144" y="159544"/>
                    </a:lnTo>
                    <a:lnTo>
                      <a:pt x="350044" y="119062"/>
                    </a:lnTo>
                    <a:lnTo>
                      <a:pt x="326232" y="111919"/>
                    </a:lnTo>
                    <a:lnTo>
                      <a:pt x="288132" y="114300"/>
                    </a:lnTo>
                    <a:lnTo>
                      <a:pt x="259557" y="116681"/>
                    </a:lnTo>
                    <a:lnTo>
                      <a:pt x="250032" y="128587"/>
                    </a:lnTo>
                    <a:lnTo>
                      <a:pt x="238125" y="121444"/>
                    </a:lnTo>
                    <a:lnTo>
                      <a:pt x="235744" y="76200"/>
                    </a:lnTo>
                    <a:lnTo>
                      <a:pt x="252413" y="47625"/>
                    </a:lnTo>
                    <a:lnTo>
                      <a:pt x="285750" y="40481"/>
                    </a:lnTo>
                    <a:lnTo>
                      <a:pt x="280988" y="21431"/>
                    </a:lnTo>
                    <a:lnTo>
                      <a:pt x="304800" y="2381"/>
                    </a:lnTo>
                    <a:lnTo>
                      <a:pt x="273844" y="0"/>
                    </a:lnTo>
                    <a:lnTo>
                      <a:pt x="254794" y="21431"/>
                    </a:lnTo>
                    <a:lnTo>
                      <a:pt x="207169" y="26194"/>
                    </a:lnTo>
                    <a:lnTo>
                      <a:pt x="176213" y="54769"/>
                    </a:lnTo>
                    <a:lnTo>
                      <a:pt x="166688" y="88106"/>
                    </a:lnTo>
                    <a:lnTo>
                      <a:pt x="147638" y="109537"/>
                    </a:lnTo>
                    <a:lnTo>
                      <a:pt x="121444" y="116681"/>
                    </a:lnTo>
                    <a:lnTo>
                      <a:pt x="71438" y="159544"/>
                    </a:lnTo>
                    <a:lnTo>
                      <a:pt x="47625" y="161925"/>
                    </a:lnTo>
                    <a:lnTo>
                      <a:pt x="0" y="223837"/>
                    </a:lnTo>
                    <a:close/>
                  </a:path>
                </a:pathLst>
              </a:custGeom>
              <a:grpFill/>
              <a:ln w="28575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  <p:sp>
            <p:nvSpPr>
              <p:cNvPr id="86" name="Freeform 85">
                <a:extLst>
                  <a:ext uri="{FF2B5EF4-FFF2-40B4-BE49-F238E27FC236}">
                    <a16:creationId xmlns:a16="http://schemas.microsoft.com/office/drawing/2014/main" id="{A390E62C-F033-C09D-91B5-4E049B5A2481}"/>
                  </a:ext>
                </a:extLst>
              </p:cNvPr>
              <p:cNvSpPr/>
              <p:nvPr/>
            </p:nvSpPr>
            <p:spPr>
              <a:xfrm>
                <a:off x="5938838" y="1557338"/>
                <a:ext cx="592931" cy="785812"/>
              </a:xfrm>
              <a:custGeom>
                <a:avLst/>
                <a:gdLst>
                  <a:gd name="connsiteX0" fmla="*/ 78581 w 592931"/>
                  <a:gd name="connsiteY0" fmla="*/ 130968 h 785812"/>
                  <a:gd name="connsiteX1" fmla="*/ 30956 w 592931"/>
                  <a:gd name="connsiteY1" fmla="*/ 190500 h 785812"/>
                  <a:gd name="connsiteX2" fmla="*/ 21431 w 592931"/>
                  <a:gd name="connsiteY2" fmla="*/ 219075 h 785812"/>
                  <a:gd name="connsiteX3" fmla="*/ 9525 w 592931"/>
                  <a:gd name="connsiteY3" fmla="*/ 261937 h 785812"/>
                  <a:gd name="connsiteX4" fmla="*/ 16668 w 592931"/>
                  <a:gd name="connsiteY4" fmla="*/ 292893 h 785812"/>
                  <a:gd name="connsiteX5" fmla="*/ 0 w 592931"/>
                  <a:gd name="connsiteY5" fmla="*/ 342900 h 785812"/>
                  <a:gd name="connsiteX6" fmla="*/ 0 w 592931"/>
                  <a:gd name="connsiteY6" fmla="*/ 359568 h 785812"/>
                  <a:gd name="connsiteX7" fmla="*/ 16668 w 592931"/>
                  <a:gd name="connsiteY7" fmla="*/ 390525 h 785812"/>
                  <a:gd name="connsiteX8" fmla="*/ 7143 w 592931"/>
                  <a:gd name="connsiteY8" fmla="*/ 431006 h 785812"/>
                  <a:gd name="connsiteX9" fmla="*/ 33337 w 592931"/>
                  <a:gd name="connsiteY9" fmla="*/ 459581 h 785812"/>
                  <a:gd name="connsiteX10" fmla="*/ 52387 w 592931"/>
                  <a:gd name="connsiteY10" fmla="*/ 488156 h 785812"/>
                  <a:gd name="connsiteX11" fmla="*/ 66675 w 592931"/>
                  <a:gd name="connsiteY11" fmla="*/ 521493 h 785812"/>
                  <a:gd name="connsiteX12" fmla="*/ 71437 w 592931"/>
                  <a:gd name="connsiteY12" fmla="*/ 561975 h 785812"/>
                  <a:gd name="connsiteX13" fmla="*/ 78581 w 592931"/>
                  <a:gd name="connsiteY13" fmla="*/ 628650 h 785812"/>
                  <a:gd name="connsiteX14" fmla="*/ 38100 w 592931"/>
                  <a:gd name="connsiteY14" fmla="*/ 785812 h 785812"/>
                  <a:gd name="connsiteX15" fmla="*/ 61912 w 592931"/>
                  <a:gd name="connsiteY15" fmla="*/ 785812 h 785812"/>
                  <a:gd name="connsiteX16" fmla="*/ 304800 w 592931"/>
                  <a:gd name="connsiteY16" fmla="*/ 731043 h 785812"/>
                  <a:gd name="connsiteX17" fmla="*/ 311943 w 592931"/>
                  <a:gd name="connsiteY17" fmla="*/ 752475 h 785812"/>
                  <a:gd name="connsiteX18" fmla="*/ 504825 w 592931"/>
                  <a:gd name="connsiteY18" fmla="*/ 697706 h 785812"/>
                  <a:gd name="connsiteX19" fmla="*/ 523875 w 592931"/>
                  <a:gd name="connsiteY19" fmla="*/ 673893 h 785812"/>
                  <a:gd name="connsiteX20" fmla="*/ 535781 w 592931"/>
                  <a:gd name="connsiteY20" fmla="*/ 635793 h 785812"/>
                  <a:gd name="connsiteX21" fmla="*/ 519112 w 592931"/>
                  <a:gd name="connsiteY21" fmla="*/ 611981 h 785812"/>
                  <a:gd name="connsiteX22" fmla="*/ 535781 w 592931"/>
                  <a:gd name="connsiteY22" fmla="*/ 583406 h 785812"/>
                  <a:gd name="connsiteX23" fmla="*/ 578643 w 592931"/>
                  <a:gd name="connsiteY23" fmla="*/ 540543 h 785812"/>
                  <a:gd name="connsiteX24" fmla="*/ 592931 w 592931"/>
                  <a:gd name="connsiteY24" fmla="*/ 495300 h 785812"/>
                  <a:gd name="connsiteX25" fmla="*/ 585787 w 592931"/>
                  <a:gd name="connsiteY25" fmla="*/ 423862 h 785812"/>
                  <a:gd name="connsiteX26" fmla="*/ 554831 w 592931"/>
                  <a:gd name="connsiteY26" fmla="*/ 357187 h 785812"/>
                  <a:gd name="connsiteX27" fmla="*/ 531018 w 592931"/>
                  <a:gd name="connsiteY27" fmla="*/ 292893 h 785812"/>
                  <a:gd name="connsiteX28" fmla="*/ 500062 w 592931"/>
                  <a:gd name="connsiteY28" fmla="*/ 271462 h 785812"/>
                  <a:gd name="connsiteX29" fmla="*/ 452437 w 592931"/>
                  <a:gd name="connsiteY29" fmla="*/ 271462 h 785812"/>
                  <a:gd name="connsiteX30" fmla="*/ 416718 w 592931"/>
                  <a:gd name="connsiteY30" fmla="*/ 330993 h 785812"/>
                  <a:gd name="connsiteX31" fmla="*/ 404812 w 592931"/>
                  <a:gd name="connsiteY31" fmla="*/ 350043 h 785812"/>
                  <a:gd name="connsiteX32" fmla="*/ 404812 w 592931"/>
                  <a:gd name="connsiteY32" fmla="*/ 350043 h 785812"/>
                  <a:gd name="connsiteX33" fmla="*/ 364331 w 592931"/>
                  <a:gd name="connsiteY33" fmla="*/ 342900 h 785812"/>
                  <a:gd name="connsiteX34" fmla="*/ 366712 w 592931"/>
                  <a:gd name="connsiteY34" fmla="*/ 311943 h 785812"/>
                  <a:gd name="connsiteX35" fmla="*/ 376237 w 592931"/>
                  <a:gd name="connsiteY35" fmla="*/ 290512 h 785812"/>
                  <a:gd name="connsiteX36" fmla="*/ 388143 w 592931"/>
                  <a:gd name="connsiteY36" fmla="*/ 269081 h 785812"/>
                  <a:gd name="connsiteX37" fmla="*/ 395287 w 592931"/>
                  <a:gd name="connsiteY37" fmla="*/ 252412 h 785812"/>
                  <a:gd name="connsiteX38" fmla="*/ 411956 w 592931"/>
                  <a:gd name="connsiteY38" fmla="*/ 202406 h 785812"/>
                  <a:gd name="connsiteX39" fmla="*/ 400050 w 592931"/>
                  <a:gd name="connsiteY39" fmla="*/ 123825 h 785812"/>
                  <a:gd name="connsiteX40" fmla="*/ 371475 w 592931"/>
                  <a:gd name="connsiteY40" fmla="*/ 100012 h 785812"/>
                  <a:gd name="connsiteX41" fmla="*/ 373856 w 592931"/>
                  <a:gd name="connsiteY41" fmla="*/ 88106 h 785812"/>
                  <a:gd name="connsiteX42" fmla="*/ 381000 w 592931"/>
                  <a:gd name="connsiteY42" fmla="*/ 71437 h 785812"/>
                  <a:gd name="connsiteX43" fmla="*/ 376237 w 592931"/>
                  <a:gd name="connsiteY43" fmla="*/ 59531 h 785812"/>
                  <a:gd name="connsiteX44" fmla="*/ 340518 w 592931"/>
                  <a:gd name="connsiteY44" fmla="*/ 52387 h 785812"/>
                  <a:gd name="connsiteX45" fmla="*/ 321468 w 592931"/>
                  <a:gd name="connsiteY45" fmla="*/ 42862 h 785812"/>
                  <a:gd name="connsiteX46" fmla="*/ 311943 w 592931"/>
                  <a:gd name="connsiteY46" fmla="*/ 30956 h 785812"/>
                  <a:gd name="connsiteX47" fmla="*/ 283368 w 592931"/>
                  <a:gd name="connsiteY47" fmla="*/ 35718 h 785812"/>
                  <a:gd name="connsiteX48" fmla="*/ 261937 w 592931"/>
                  <a:gd name="connsiteY48" fmla="*/ 28575 h 785812"/>
                  <a:gd name="connsiteX49" fmla="*/ 238125 w 592931"/>
                  <a:gd name="connsiteY49" fmla="*/ 14287 h 785812"/>
                  <a:gd name="connsiteX50" fmla="*/ 211931 w 592931"/>
                  <a:gd name="connsiteY50" fmla="*/ 21431 h 785812"/>
                  <a:gd name="connsiteX51" fmla="*/ 197643 w 592931"/>
                  <a:gd name="connsiteY51" fmla="*/ 19050 h 785812"/>
                  <a:gd name="connsiteX52" fmla="*/ 169068 w 592931"/>
                  <a:gd name="connsiteY52" fmla="*/ 0 h 785812"/>
                  <a:gd name="connsiteX53" fmla="*/ 142875 w 592931"/>
                  <a:gd name="connsiteY53" fmla="*/ 30956 h 785812"/>
                  <a:gd name="connsiteX54" fmla="*/ 135731 w 592931"/>
                  <a:gd name="connsiteY54" fmla="*/ 66675 h 785812"/>
                  <a:gd name="connsiteX55" fmla="*/ 135731 w 592931"/>
                  <a:gd name="connsiteY55" fmla="*/ 71437 h 785812"/>
                  <a:gd name="connsiteX56" fmla="*/ 154781 w 592931"/>
                  <a:gd name="connsiteY56" fmla="*/ 76200 h 785812"/>
                  <a:gd name="connsiteX57" fmla="*/ 133350 w 592931"/>
                  <a:gd name="connsiteY57" fmla="*/ 90487 h 785812"/>
                  <a:gd name="connsiteX58" fmla="*/ 78581 w 592931"/>
                  <a:gd name="connsiteY58" fmla="*/ 130968 h 785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592931" h="785812">
                    <a:moveTo>
                      <a:pt x="78581" y="130968"/>
                    </a:moveTo>
                    <a:lnTo>
                      <a:pt x="30956" y="190500"/>
                    </a:lnTo>
                    <a:lnTo>
                      <a:pt x="21431" y="219075"/>
                    </a:lnTo>
                    <a:lnTo>
                      <a:pt x="9525" y="261937"/>
                    </a:lnTo>
                    <a:lnTo>
                      <a:pt x="16668" y="292893"/>
                    </a:lnTo>
                    <a:lnTo>
                      <a:pt x="0" y="342900"/>
                    </a:lnTo>
                    <a:lnTo>
                      <a:pt x="0" y="359568"/>
                    </a:lnTo>
                    <a:lnTo>
                      <a:pt x="16668" y="390525"/>
                    </a:lnTo>
                    <a:lnTo>
                      <a:pt x="7143" y="431006"/>
                    </a:lnTo>
                    <a:lnTo>
                      <a:pt x="33337" y="459581"/>
                    </a:lnTo>
                    <a:lnTo>
                      <a:pt x="52387" y="488156"/>
                    </a:lnTo>
                    <a:lnTo>
                      <a:pt x="66675" y="521493"/>
                    </a:lnTo>
                    <a:lnTo>
                      <a:pt x="71437" y="561975"/>
                    </a:lnTo>
                    <a:lnTo>
                      <a:pt x="78581" y="628650"/>
                    </a:lnTo>
                    <a:lnTo>
                      <a:pt x="38100" y="785812"/>
                    </a:lnTo>
                    <a:lnTo>
                      <a:pt x="61912" y="785812"/>
                    </a:lnTo>
                    <a:lnTo>
                      <a:pt x="304800" y="731043"/>
                    </a:lnTo>
                    <a:lnTo>
                      <a:pt x="311943" y="752475"/>
                    </a:lnTo>
                    <a:lnTo>
                      <a:pt x="504825" y="697706"/>
                    </a:lnTo>
                    <a:lnTo>
                      <a:pt x="523875" y="673893"/>
                    </a:lnTo>
                    <a:lnTo>
                      <a:pt x="535781" y="635793"/>
                    </a:lnTo>
                    <a:lnTo>
                      <a:pt x="519112" y="611981"/>
                    </a:lnTo>
                    <a:lnTo>
                      <a:pt x="535781" y="583406"/>
                    </a:lnTo>
                    <a:lnTo>
                      <a:pt x="578643" y="540543"/>
                    </a:lnTo>
                    <a:lnTo>
                      <a:pt x="592931" y="495300"/>
                    </a:lnTo>
                    <a:lnTo>
                      <a:pt x="585787" y="423862"/>
                    </a:lnTo>
                    <a:lnTo>
                      <a:pt x="554831" y="357187"/>
                    </a:lnTo>
                    <a:lnTo>
                      <a:pt x="531018" y="292893"/>
                    </a:lnTo>
                    <a:lnTo>
                      <a:pt x="500062" y="271462"/>
                    </a:lnTo>
                    <a:lnTo>
                      <a:pt x="452437" y="271462"/>
                    </a:lnTo>
                    <a:lnTo>
                      <a:pt x="416718" y="330993"/>
                    </a:lnTo>
                    <a:lnTo>
                      <a:pt x="404812" y="350043"/>
                    </a:lnTo>
                    <a:lnTo>
                      <a:pt x="404812" y="350043"/>
                    </a:lnTo>
                    <a:lnTo>
                      <a:pt x="364331" y="342900"/>
                    </a:lnTo>
                    <a:lnTo>
                      <a:pt x="366712" y="311943"/>
                    </a:lnTo>
                    <a:lnTo>
                      <a:pt x="376237" y="290512"/>
                    </a:lnTo>
                    <a:lnTo>
                      <a:pt x="388143" y="269081"/>
                    </a:lnTo>
                    <a:lnTo>
                      <a:pt x="395287" y="252412"/>
                    </a:lnTo>
                    <a:lnTo>
                      <a:pt x="411956" y="202406"/>
                    </a:lnTo>
                    <a:lnTo>
                      <a:pt x="400050" y="123825"/>
                    </a:lnTo>
                    <a:lnTo>
                      <a:pt x="371475" y="100012"/>
                    </a:lnTo>
                    <a:lnTo>
                      <a:pt x="373856" y="88106"/>
                    </a:lnTo>
                    <a:lnTo>
                      <a:pt x="381000" y="71437"/>
                    </a:lnTo>
                    <a:lnTo>
                      <a:pt x="376237" y="59531"/>
                    </a:lnTo>
                    <a:lnTo>
                      <a:pt x="340518" y="52387"/>
                    </a:lnTo>
                    <a:lnTo>
                      <a:pt x="321468" y="42862"/>
                    </a:lnTo>
                    <a:lnTo>
                      <a:pt x="311943" y="30956"/>
                    </a:lnTo>
                    <a:lnTo>
                      <a:pt x="283368" y="35718"/>
                    </a:lnTo>
                    <a:lnTo>
                      <a:pt x="261937" y="28575"/>
                    </a:lnTo>
                    <a:lnTo>
                      <a:pt x="238125" y="14287"/>
                    </a:lnTo>
                    <a:lnTo>
                      <a:pt x="211931" y="21431"/>
                    </a:lnTo>
                    <a:lnTo>
                      <a:pt x="197643" y="19050"/>
                    </a:lnTo>
                    <a:lnTo>
                      <a:pt x="169068" y="0"/>
                    </a:lnTo>
                    <a:lnTo>
                      <a:pt x="142875" y="30956"/>
                    </a:lnTo>
                    <a:lnTo>
                      <a:pt x="135731" y="66675"/>
                    </a:lnTo>
                    <a:lnTo>
                      <a:pt x="135731" y="71437"/>
                    </a:lnTo>
                    <a:lnTo>
                      <a:pt x="154781" y="76200"/>
                    </a:lnTo>
                    <a:lnTo>
                      <a:pt x="133350" y="90487"/>
                    </a:lnTo>
                    <a:lnTo>
                      <a:pt x="78581" y="130968"/>
                    </a:lnTo>
                    <a:close/>
                  </a:path>
                </a:pathLst>
              </a:custGeom>
              <a:grpFill/>
              <a:ln w="28575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54" name="Group 3106">
              <a:extLst>
                <a:ext uri="{FF2B5EF4-FFF2-40B4-BE49-F238E27FC236}">
                  <a16:creationId xmlns:a16="http://schemas.microsoft.com/office/drawing/2014/main" id="{00E3623D-5C3A-A195-05A1-5BD30FBE4873}"/>
                </a:ext>
              </a:extLst>
            </p:cNvPr>
            <p:cNvGrpSpPr/>
            <p:nvPr/>
          </p:nvGrpSpPr>
          <p:grpSpPr>
            <a:xfrm>
              <a:off x="6902148" y="1795062"/>
              <a:ext cx="1084873" cy="755507"/>
              <a:chOff x="6893719" y="1221581"/>
              <a:chExt cx="1193006" cy="831057"/>
            </a:xfrm>
            <a:grpFill/>
          </p:grpSpPr>
          <p:sp>
            <p:nvSpPr>
              <p:cNvPr id="83" name="Freeform 82">
                <a:extLst>
                  <a:ext uri="{FF2B5EF4-FFF2-40B4-BE49-F238E27FC236}">
                    <a16:creationId xmlns:a16="http://schemas.microsoft.com/office/drawing/2014/main" id="{8E6055F2-7264-E548-DBB9-A45F74C66A35}"/>
                  </a:ext>
                </a:extLst>
              </p:cNvPr>
              <p:cNvSpPr/>
              <p:nvPr/>
            </p:nvSpPr>
            <p:spPr>
              <a:xfrm>
                <a:off x="6893719" y="1221581"/>
                <a:ext cx="978694" cy="831057"/>
              </a:xfrm>
              <a:custGeom>
                <a:avLst/>
                <a:gdLst>
                  <a:gd name="connsiteX0" fmla="*/ 0 w 978694"/>
                  <a:gd name="connsiteY0" fmla="*/ 831057 h 831057"/>
                  <a:gd name="connsiteX1" fmla="*/ 657225 w 978694"/>
                  <a:gd name="connsiteY1" fmla="*/ 647700 h 831057"/>
                  <a:gd name="connsiteX2" fmla="*/ 709612 w 978694"/>
                  <a:gd name="connsiteY2" fmla="*/ 673894 h 831057"/>
                  <a:gd name="connsiteX3" fmla="*/ 769144 w 978694"/>
                  <a:gd name="connsiteY3" fmla="*/ 733425 h 831057"/>
                  <a:gd name="connsiteX4" fmla="*/ 821531 w 978694"/>
                  <a:gd name="connsiteY4" fmla="*/ 733425 h 831057"/>
                  <a:gd name="connsiteX5" fmla="*/ 866775 w 978694"/>
                  <a:gd name="connsiteY5" fmla="*/ 747713 h 831057"/>
                  <a:gd name="connsiteX6" fmla="*/ 909637 w 978694"/>
                  <a:gd name="connsiteY6" fmla="*/ 745332 h 831057"/>
                  <a:gd name="connsiteX7" fmla="*/ 942975 w 978694"/>
                  <a:gd name="connsiteY7" fmla="*/ 757238 h 831057"/>
                  <a:gd name="connsiteX8" fmla="*/ 962025 w 978694"/>
                  <a:gd name="connsiteY8" fmla="*/ 747713 h 831057"/>
                  <a:gd name="connsiteX9" fmla="*/ 978694 w 978694"/>
                  <a:gd name="connsiteY9" fmla="*/ 690563 h 831057"/>
                  <a:gd name="connsiteX10" fmla="*/ 919162 w 978694"/>
                  <a:gd name="connsiteY10" fmla="*/ 581025 h 831057"/>
                  <a:gd name="connsiteX11" fmla="*/ 912019 w 978694"/>
                  <a:gd name="connsiteY11" fmla="*/ 507207 h 831057"/>
                  <a:gd name="connsiteX12" fmla="*/ 895350 w 978694"/>
                  <a:gd name="connsiteY12" fmla="*/ 471488 h 831057"/>
                  <a:gd name="connsiteX13" fmla="*/ 890587 w 978694"/>
                  <a:gd name="connsiteY13" fmla="*/ 383382 h 831057"/>
                  <a:gd name="connsiteX14" fmla="*/ 833437 w 978694"/>
                  <a:gd name="connsiteY14" fmla="*/ 204788 h 831057"/>
                  <a:gd name="connsiteX15" fmla="*/ 800100 w 978694"/>
                  <a:gd name="connsiteY15" fmla="*/ 176213 h 831057"/>
                  <a:gd name="connsiteX16" fmla="*/ 769144 w 978694"/>
                  <a:gd name="connsiteY16" fmla="*/ 85725 h 831057"/>
                  <a:gd name="connsiteX17" fmla="*/ 757237 w 978694"/>
                  <a:gd name="connsiteY17" fmla="*/ 50007 h 831057"/>
                  <a:gd name="connsiteX18" fmla="*/ 740569 w 978694"/>
                  <a:gd name="connsiteY18" fmla="*/ 0 h 831057"/>
                  <a:gd name="connsiteX19" fmla="*/ 528637 w 978694"/>
                  <a:gd name="connsiteY19" fmla="*/ 83344 h 831057"/>
                  <a:gd name="connsiteX20" fmla="*/ 485775 w 978694"/>
                  <a:gd name="connsiteY20" fmla="*/ 123825 h 831057"/>
                  <a:gd name="connsiteX21" fmla="*/ 471487 w 978694"/>
                  <a:gd name="connsiteY21" fmla="*/ 178594 h 831057"/>
                  <a:gd name="connsiteX22" fmla="*/ 471487 w 978694"/>
                  <a:gd name="connsiteY22" fmla="*/ 221457 h 831057"/>
                  <a:gd name="connsiteX23" fmla="*/ 461962 w 978694"/>
                  <a:gd name="connsiteY23" fmla="*/ 242888 h 831057"/>
                  <a:gd name="connsiteX24" fmla="*/ 421481 w 978694"/>
                  <a:gd name="connsiteY24" fmla="*/ 278607 h 831057"/>
                  <a:gd name="connsiteX25" fmla="*/ 411956 w 978694"/>
                  <a:gd name="connsiteY25" fmla="*/ 302419 h 831057"/>
                  <a:gd name="connsiteX26" fmla="*/ 411956 w 978694"/>
                  <a:gd name="connsiteY26" fmla="*/ 302419 h 831057"/>
                  <a:gd name="connsiteX27" fmla="*/ 435769 w 978694"/>
                  <a:gd name="connsiteY27" fmla="*/ 307182 h 831057"/>
                  <a:gd name="connsiteX28" fmla="*/ 457200 w 978694"/>
                  <a:gd name="connsiteY28" fmla="*/ 326232 h 831057"/>
                  <a:gd name="connsiteX29" fmla="*/ 435769 w 978694"/>
                  <a:gd name="connsiteY29" fmla="*/ 369094 h 831057"/>
                  <a:gd name="connsiteX30" fmla="*/ 466725 w 978694"/>
                  <a:gd name="connsiteY30" fmla="*/ 400050 h 831057"/>
                  <a:gd name="connsiteX31" fmla="*/ 461962 w 978694"/>
                  <a:gd name="connsiteY31" fmla="*/ 431007 h 831057"/>
                  <a:gd name="connsiteX32" fmla="*/ 426244 w 978694"/>
                  <a:gd name="connsiteY32" fmla="*/ 433388 h 831057"/>
                  <a:gd name="connsiteX33" fmla="*/ 373856 w 978694"/>
                  <a:gd name="connsiteY33" fmla="*/ 483394 h 831057"/>
                  <a:gd name="connsiteX34" fmla="*/ 330994 w 978694"/>
                  <a:gd name="connsiteY34" fmla="*/ 507207 h 831057"/>
                  <a:gd name="connsiteX35" fmla="*/ 309562 w 978694"/>
                  <a:gd name="connsiteY35" fmla="*/ 526257 h 831057"/>
                  <a:gd name="connsiteX36" fmla="*/ 283369 w 978694"/>
                  <a:gd name="connsiteY36" fmla="*/ 526257 h 831057"/>
                  <a:gd name="connsiteX37" fmla="*/ 235744 w 978694"/>
                  <a:gd name="connsiteY37" fmla="*/ 523875 h 831057"/>
                  <a:gd name="connsiteX38" fmla="*/ 178594 w 978694"/>
                  <a:gd name="connsiteY38" fmla="*/ 547688 h 831057"/>
                  <a:gd name="connsiteX39" fmla="*/ 123825 w 978694"/>
                  <a:gd name="connsiteY39" fmla="*/ 569119 h 831057"/>
                  <a:gd name="connsiteX40" fmla="*/ 123825 w 978694"/>
                  <a:gd name="connsiteY40" fmla="*/ 569119 h 831057"/>
                  <a:gd name="connsiteX41" fmla="*/ 109537 w 978694"/>
                  <a:gd name="connsiteY41" fmla="*/ 633413 h 831057"/>
                  <a:gd name="connsiteX42" fmla="*/ 109537 w 978694"/>
                  <a:gd name="connsiteY42" fmla="*/ 633413 h 831057"/>
                  <a:gd name="connsiteX43" fmla="*/ 140494 w 978694"/>
                  <a:gd name="connsiteY43" fmla="*/ 640557 h 831057"/>
                  <a:gd name="connsiteX44" fmla="*/ 147637 w 978694"/>
                  <a:gd name="connsiteY44" fmla="*/ 671513 h 831057"/>
                  <a:gd name="connsiteX45" fmla="*/ 138112 w 978694"/>
                  <a:gd name="connsiteY45" fmla="*/ 702469 h 831057"/>
                  <a:gd name="connsiteX46" fmla="*/ 0 w 978694"/>
                  <a:gd name="connsiteY46" fmla="*/ 831057 h 831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978694" h="831057">
                    <a:moveTo>
                      <a:pt x="0" y="831057"/>
                    </a:moveTo>
                    <a:lnTo>
                      <a:pt x="657225" y="647700"/>
                    </a:lnTo>
                    <a:lnTo>
                      <a:pt x="709612" y="673894"/>
                    </a:lnTo>
                    <a:lnTo>
                      <a:pt x="769144" y="733425"/>
                    </a:lnTo>
                    <a:lnTo>
                      <a:pt x="821531" y="733425"/>
                    </a:lnTo>
                    <a:lnTo>
                      <a:pt x="866775" y="747713"/>
                    </a:lnTo>
                    <a:lnTo>
                      <a:pt x="909637" y="745332"/>
                    </a:lnTo>
                    <a:lnTo>
                      <a:pt x="942975" y="757238"/>
                    </a:lnTo>
                    <a:lnTo>
                      <a:pt x="962025" y="747713"/>
                    </a:lnTo>
                    <a:lnTo>
                      <a:pt x="978694" y="690563"/>
                    </a:lnTo>
                    <a:lnTo>
                      <a:pt x="919162" y="581025"/>
                    </a:lnTo>
                    <a:lnTo>
                      <a:pt x="912019" y="507207"/>
                    </a:lnTo>
                    <a:lnTo>
                      <a:pt x="895350" y="471488"/>
                    </a:lnTo>
                    <a:lnTo>
                      <a:pt x="890587" y="383382"/>
                    </a:lnTo>
                    <a:lnTo>
                      <a:pt x="833437" y="204788"/>
                    </a:lnTo>
                    <a:lnTo>
                      <a:pt x="800100" y="176213"/>
                    </a:lnTo>
                    <a:lnTo>
                      <a:pt x="769144" y="85725"/>
                    </a:lnTo>
                    <a:lnTo>
                      <a:pt x="757237" y="50007"/>
                    </a:lnTo>
                    <a:lnTo>
                      <a:pt x="740569" y="0"/>
                    </a:lnTo>
                    <a:lnTo>
                      <a:pt x="528637" y="83344"/>
                    </a:lnTo>
                    <a:lnTo>
                      <a:pt x="485775" y="123825"/>
                    </a:lnTo>
                    <a:lnTo>
                      <a:pt x="471487" y="178594"/>
                    </a:lnTo>
                    <a:lnTo>
                      <a:pt x="471487" y="221457"/>
                    </a:lnTo>
                    <a:lnTo>
                      <a:pt x="461962" y="242888"/>
                    </a:lnTo>
                    <a:lnTo>
                      <a:pt x="421481" y="278607"/>
                    </a:lnTo>
                    <a:lnTo>
                      <a:pt x="411956" y="302419"/>
                    </a:lnTo>
                    <a:lnTo>
                      <a:pt x="411956" y="302419"/>
                    </a:lnTo>
                    <a:lnTo>
                      <a:pt x="435769" y="307182"/>
                    </a:lnTo>
                    <a:lnTo>
                      <a:pt x="457200" y="326232"/>
                    </a:lnTo>
                    <a:lnTo>
                      <a:pt x="435769" y="369094"/>
                    </a:lnTo>
                    <a:lnTo>
                      <a:pt x="466725" y="400050"/>
                    </a:lnTo>
                    <a:lnTo>
                      <a:pt x="461962" y="431007"/>
                    </a:lnTo>
                    <a:lnTo>
                      <a:pt x="426244" y="433388"/>
                    </a:lnTo>
                    <a:lnTo>
                      <a:pt x="373856" y="483394"/>
                    </a:lnTo>
                    <a:lnTo>
                      <a:pt x="330994" y="507207"/>
                    </a:lnTo>
                    <a:lnTo>
                      <a:pt x="309562" y="526257"/>
                    </a:lnTo>
                    <a:lnTo>
                      <a:pt x="283369" y="526257"/>
                    </a:lnTo>
                    <a:lnTo>
                      <a:pt x="235744" y="523875"/>
                    </a:lnTo>
                    <a:lnTo>
                      <a:pt x="178594" y="547688"/>
                    </a:lnTo>
                    <a:lnTo>
                      <a:pt x="123825" y="569119"/>
                    </a:lnTo>
                    <a:lnTo>
                      <a:pt x="123825" y="569119"/>
                    </a:lnTo>
                    <a:lnTo>
                      <a:pt x="109537" y="633413"/>
                    </a:lnTo>
                    <a:lnTo>
                      <a:pt x="109537" y="633413"/>
                    </a:lnTo>
                    <a:lnTo>
                      <a:pt x="140494" y="640557"/>
                    </a:lnTo>
                    <a:lnTo>
                      <a:pt x="147637" y="671513"/>
                    </a:lnTo>
                    <a:lnTo>
                      <a:pt x="138112" y="702469"/>
                    </a:lnTo>
                    <a:lnTo>
                      <a:pt x="0" y="831057"/>
                    </a:lnTo>
                    <a:close/>
                  </a:path>
                </a:pathLst>
              </a:custGeom>
              <a:solidFill>
                <a:schemeClr val="accent1"/>
              </a:solidFill>
              <a:ln w="28575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  <p:sp>
            <p:nvSpPr>
              <p:cNvPr id="84" name="Freeform 83">
                <a:extLst>
                  <a:ext uri="{FF2B5EF4-FFF2-40B4-BE49-F238E27FC236}">
                    <a16:creationId xmlns:a16="http://schemas.microsoft.com/office/drawing/2014/main" id="{FB6F9E4C-3D8C-D5E9-A051-7D41D4DD4B40}"/>
                  </a:ext>
                </a:extLst>
              </p:cNvPr>
              <p:cNvSpPr/>
              <p:nvPr/>
            </p:nvSpPr>
            <p:spPr>
              <a:xfrm>
                <a:off x="7831932" y="1854994"/>
                <a:ext cx="254793" cy="192881"/>
              </a:xfrm>
              <a:custGeom>
                <a:avLst/>
                <a:gdLst>
                  <a:gd name="connsiteX0" fmla="*/ 0 w 245269"/>
                  <a:gd name="connsiteY0" fmla="*/ 192881 h 192881"/>
                  <a:gd name="connsiteX1" fmla="*/ 97632 w 245269"/>
                  <a:gd name="connsiteY1" fmla="*/ 130969 h 192881"/>
                  <a:gd name="connsiteX2" fmla="*/ 142875 w 245269"/>
                  <a:gd name="connsiteY2" fmla="*/ 92869 h 192881"/>
                  <a:gd name="connsiteX3" fmla="*/ 245269 w 245269"/>
                  <a:gd name="connsiteY3" fmla="*/ 0 h 192881"/>
                  <a:gd name="connsiteX4" fmla="*/ 226219 w 245269"/>
                  <a:gd name="connsiteY4" fmla="*/ 2381 h 192881"/>
                  <a:gd name="connsiteX5" fmla="*/ 197644 w 245269"/>
                  <a:gd name="connsiteY5" fmla="*/ 28575 h 192881"/>
                  <a:gd name="connsiteX6" fmla="*/ 166688 w 245269"/>
                  <a:gd name="connsiteY6" fmla="*/ 28575 h 192881"/>
                  <a:gd name="connsiteX7" fmla="*/ 150019 w 245269"/>
                  <a:gd name="connsiteY7" fmla="*/ 47625 h 192881"/>
                  <a:gd name="connsiteX8" fmla="*/ 126207 w 245269"/>
                  <a:gd name="connsiteY8" fmla="*/ 50006 h 192881"/>
                  <a:gd name="connsiteX9" fmla="*/ 83344 w 245269"/>
                  <a:gd name="connsiteY9" fmla="*/ 78581 h 192881"/>
                  <a:gd name="connsiteX10" fmla="*/ 54769 w 245269"/>
                  <a:gd name="connsiteY10" fmla="*/ 92869 h 192881"/>
                  <a:gd name="connsiteX11" fmla="*/ 30957 w 245269"/>
                  <a:gd name="connsiteY11" fmla="*/ 119062 h 192881"/>
                  <a:gd name="connsiteX12" fmla="*/ 0 w 245269"/>
                  <a:gd name="connsiteY12" fmla="*/ 192881 h 192881"/>
                  <a:gd name="connsiteX0" fmla="*/ 0 w 245269"/>
                  <a:gd name="connsiteY0" fmla="*/ 192881 h 192881"/>
                  <a:gd name="connsiteX1" fmla="*/ 97632 w 245269"/>
                  <a:gd name="connsiteY1" fmla="*/ 130969 h 192881"/>
                  <a:gd name="connsiteX2" fmla="*/ 142875 w 245269"/>
                  <a:gd name="connsiteY2" fmla="*/ 92869 h 192881"/>
                  <a:gd name="connsiteX3" fmla="*/ 245269 w 245269"/>
                  <a:gd name="connsiteY3" fmla="*/ 0 h 192881"/>
                  <a:gd name="connsiteX4" fmla="*/ 226219 w 245269"/>
                  <a:gd name="connsiteY4" fmla="*/ 2381 h 192881"/>
                  <a:gd name="connsiteX5" fmla="*/ 197644 w 245269"/>
                  <a:gd name="connsiteY5" fmla="*/ 28575 h 192881"/>
                  <a:gd name="connsiteX6" fmla="*/ 166688 w 245269"/>
                  <a:gd name="connsiteY6" fmla="*/ 28575 h 192881"/>
                  <a:gd name="connsiteX7" fmla="*/ 150019 w 245269"/>
                  <a:gd name="connsiteY7" fmla="*/ 47625 h 192881"/>
                  <a:gd name="connsiteX8" fmla="*/ 126207 w 245269"/>
                  <a:gd name="connsiteY8" fmla="*/ 50006 h 192881"/>
                  <a:gd name="connsiteX9" fmla="*/ 83344 w 245269"/>
                  <a:gd name="connsiteY9" fmla="*/ 78581 h 192881"/>
                  <a:gd name="connsiteX10" fmla="*/ 54769 w 245269"/>
                  <a:gd name="connsiteY10" fmla="*/ 92869 h 192881"/>
                  <a:gd name="connsiteX11" fmla="*/ 30957 w 245269"/>
                  <a:gd name="connsiteY11" fmla="*/ 119062 h 192881"/>
                  <a:gd name="connsiteX12" fmla="*/ 14288 w 245269"/>
                  <a:gd name="connsiteY12" fmla="*/ 152400 h 192881"/>
                  <a:gd name="connsiteX13" fmla="*/ 0 w 245269"/>
                  <a:gd name="connsiteY13" fmla="*/ 192881 h 192881"/>
                  <a:gd name="connsiteX0" fmla="*/ 9524 w 254793"/>
                  <a:gd name="connsiteY0" fmla="*/ 192881 h 192881"/>
                  <a:gd name="connsiteX1" fmla="*/ 107156 w 254793"/>
                  <a:gd name="connsiteY1" fmla="*/ 130969 h 192881"/>
                  <a:gd name="connsiteX2" fmla="*/ 152399 w 254793"/>
                  <a:gd name="connsiteY2" fmla="*/ 92869 h 192881"/>
                  <a:gd name="connsiteX3" fmla="*/ 254793 w 254793"/>
                  <a:gd name="connsiteY3" fmla="*/ 0 h 192881"/>
                  <a:gd name="connsiteX4" fmla="*/ 235743 w 254793"/>
                  <a:gd name="connsiteY4" fmla="*/ 2381 h 192881"/>
                  <a:gd name="connsiteX5" fmla="*/ 207168 w 254793"/>
                  <a:gd name="connsiteY5" fmla="*/ 28575 h 192881"/>
                  <a:gd name="connsiteX6" fmla="*/ 176212 w 254793"/>
                  <a:gd name="connsiteY6" fmla="*/ 28575 h 192881"/>
                  <a:gd name="connsiteX7" fmla="*/ 159543 w 254793"/>
                  <a:gd name="connsiteY7" fmla="*/ 47625 h 192881"/>
                  <a:gd name="connsiteX8" fmla="*/ 135731 w 254793"/>
                  <a:gd name="connsiteY8" fmla="*/ 50006 h 192881"/>
                  <a:gd name="connsiteX9" fmla="*/ 92868 w 254793"/>
                  <a:gd name="connsiteY9" fmla="*/ 78581 h 192881"/>
                  <a:gd name="connsiteX10" fmla="*/ 64293 w 254793"/>
                  <a:gd name="connsiteY10" fmla="*/ 92869 h 192881"/>
                  <a:gd name="connsiteX11" fmla="*/ 40481 w 254793"/>
                  <a:gd name="connsiteY11" fmla="*/ 119062 h 192881"/>
                  <a:gd name="connsiteX12" fmla="*/ 0 w 254793"/>
                  <a:gd name="connsiteY12" fmla="*/ 159544 h 192881"/>
                  <a:gd name="connsiteX13" fmla="*/ 9524 w 254793"/>
                  <a:gd name="connsiteY13" fmla="*/ 192881 h 192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4793" h="192881">
                    <a:moveTo>
                      <a:pt x="9524" y="192881"/>
                    </a:moveTo>
                    <a:lnTo>
                      <a:pt x="107156" y="130969"/>
                    </a:lnTo>
                    <a:lnTo>
                      <a:pt x="152399" y="92869"/>
                    </a:lnTo>
                    <a:lnTo>
                      <a:pt x="254793" y="0"/>
                    </a:lnTo>
                    <a:lnTo>
                      <a:pt x="235743" y="2381"/>
                    </a:lnTo>
                    <a:lnTo>
                      <a:pt x="207168" y="28575"/>
                    </a:lnTo>
                    <a:lnTo>
                      <a:pt x="176212" y="28575"/>
                    </a:lnTo>
                    <a:lnTo>
                      <a:pt x="159543" y="47625"/>
                    </a:lnTo>
                    <a:lnTo>
                      <a:pt x="135731" y="50006"/>
                    </a:lnTo>
                    <a:lnTo>
                      <a:pt x="92868" y="78581"/>
                    </a:lnTo>
                    <a:lnTo>
                      <a:pt x="64293" y="92869"/>
                    </a:lnTo>
                    <a:lnTo>
                      <a:pt x="40481" y="119062"/>
                    </a:lnTo>
                    <a:lnTo>
                      <a:pt x="0" y="159544"/>
                    </a:lnTo>
                    <a:lnTo>
                      <a:pt x="9524" y="192881"/>
                    </a:lnTo>
                    <a:close/>
                  </a:path>
                </a:pathLst>
              </a:custGeom>
              <a:grpFill/>
              <a:ln w="28575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55" name="Group 3109">
              <a:extLst>
                <a:ext uri="{FF2B5EF4-FFF2-40B4-BE49-F238E27FC236}">
                  <a16:creationId xmlns:a16="http://schemas.microsoft.com/office/drawing/2014/main" id="{49975BCD-62E7-E5C1-839E-C8161EF15ADA}"/>
                </a:ext>
              </a:extLst>
            </p:cNvPr>
            <p:cNvGrpSpPr/>
            <p:nvPr/>
          </p:nvGrpSpPr>
          <p:grpSpPr>
            <a:xfrm>
              <a:off x="6666118" y="2914251"/>
              <a:ext cx="1037235" cy="694892"/>
              <a:chOff x="6634163" y="2452688"/>
              <a:chExt cx="1140619" cy="764381"/>
            </a:xfrm>
            <a:grpFill/>
          </p:grpSpPr>
          <p:sp>
            <p:nvSpPr>
              <p:cNvPr id="81" name="Freeform 80">
                <a:extLst>
                  <a:ext uri="{FF2B5EF4-FFF2-40B4-BE49-F238E27FC236}">
                    <a16:creationId xmlns:a16="http://schemas.microsoft.com/office/drawing/2014/main" id="{B52A0310-5D94-129E-951F-DF3E1A7BB747}"/>
                  </a:ext>
                </a:extLst>
              </p:cNvPr>
              <p:cNvSpPr/>
              <p:nvPr/>
            </p:nvSpPr>
            <p:spPr>
              <a:xfrm>
                <a:off x="6634163" y="2452688"/>
                <a:ext cx="1131093" cy="764381"/>
              </a:xfrm>
              <a:custGeom>
                <a:avLst/>
                <a:gdLst>
                  <a:gd name="connsiteX0" fmla="*/ 0 w 1131093"/>
                  <a:gd name="connsiteY0" fmla="*/ 764381 h 764381"/>
                  <a:gd name="connsiteX1" fmla="*/ 57150 w 1131093"/>
                  <a:gd name="connsiteY1" fmla="*/ 754856 h 764381"/>
                  <a:gd name="connsiteX2" fmla="*/ 1131093 w 1131093"/>
                  <a:gd name="connsiteY2" fmla="*/ 404812 h 764381"/>
                  <a:gd name="connsiteX3" fmla="*/ 1100137 w 1131093"/>
                  <a:gd name="connsiteY3" fmla="*/ 373856 h 764381"/>
                  <a:gd name="connsiteX4" fmla="*/ 1078706 w 1131093"/>
                  <a:gd name="connsiteY4" fmla="*/ 388143 h 764381"/>
                  <a:gd name="connsiteX5" fmla="*/ 1050131 w 1131093"/>
                  <a:gd name="connsiteY5" fmla="*/ 388143 h 764381"/>
                  <a:gd name="connsiteX6" fmla="*/ 1023937 w 1131093"/>
                  <a:gd name="connsiteY6" fmla="*/ 369093 h 764381"/>
                  <a:gd name="connsiteX7" fmla="*/ 985837 w 1131093"/>
                  <a:gd name="connsiteY7" fmla="*/ 371475 h 764381"/>
                  <a:gd name="connsiteX8" fmla="*/ 985837 w 1131093"/>
                  <a:gd name="connsiteY8" fmla="*/ 371475 h 764381"/>
                  <a:gd name="connsiteX9" fmla="*/ 1012031 w 1131093"/>
                  <a:gd name="connsiteY9" fmla="*/ 345281 h 764381"/>
                  <a:gd name="connsiteX10" fmla="*/ 1038225 w 1131093"/>
                  <a:gd name="connsiteY10" fmla="*/ 354806 h 764381"/>
                  <a:gd name="connsiteX11" fmla="*/ 1062037 w 1131093"/>
                  <a:gd name="connsiteY11" fmla="*/ 366712 h 764381"/>
                  <a:gd name="connsiteX12" fmla="*/ 1057275 w 1131093"/>
                  <a:gd name="connsiteY12" fmla="*/ 345281 h 764381"/>
                  <a:gd name="connsiteX13" fmla="*/ 1040606 w 1131093"/>
                  <a:gd name="connsiteY13" fmla="*/ 330993 h 764381"/>
                  <a:gd name="connsiteX14" fmla="*/ 1016793 w 1131093"/>
                  <a:gd name="connsiteY14" fmla="*/ 330993 h 764381"/>
                  <a:gd name="connsiteX15" fmla="*/ 997743 w 1131093"/>
                  <a:gd name="connsiteY15" fmla="*/ 300037 h 764381"/>
                  <a:gd name="connsiteX16" fmla="*/ 1026318 w 1131093"/>
                  <a:gd name="connsiteY16" fmla="*/ 300037 h 764381"/>
                  <a:gd name="connsiteX17" fmla="*/ 1028700 w 1131093"/>
                  <a:gd name="connsiteY17" fmla="*/ 280987 h 764381"/>
                  <a:gd name="connsiteX18" fmla="*/ 957262 w 1131093"/>
                  <a:gd name="connsiteY18" fmla="*/ 233362 h 764381"/>
                  <a:gd name="connsiteX19" fmla="*/ 976312 w 1131093"/>
                  <a:gd name="connsiteY19" fmla="*/ 216693 h 764381"/>
                  <a:gd name="connsiteX20" fmla="*/ 1016793 w 1131093"/>
                  <a:gd name="connsiteY20" fmla="*/ 238125 h 764381"/>
                  <a:gd name="connsiteX21" fmla="*/ 1019175 w 1131093"/>
                  <a:gd name="connsiteY21" fmla="*/ 207168 h 764381"/>
                  <a:gd name="connsiteX22" fmla="*/ 983456 w 1131093"/>
                  <a:gd name="connsiteY22" fmla="*/ 169068 h 764381"/>
                  <a:gd name="connsiteX23" fmla="*/ 926306 w 1131093"/>
                  <a:gd name="connsiteY23" fmla="*/ 171450 h 764381"/>
                  <a:gd name="connsiteX24" fmla="*/ 897731 w 1131093"/>
                  <a:gd name="connsiteY24" fmla="*/ 147637 h 764381"/>
                  <a:gd name="connsiteX25" fmla="*/ 873918 w 1131093"/>
                  <a:gd name="connsiteY25" fmla="*/ 150018 h 764381"/>
                  <a:gd name="connsiteX26" fmla="*/ 850106 w 1131093"/>
                  <a:gd name="connsiteY26" fmla="*/ 138112 h 764381"/>
                  <a:gd name="connsiteX27" fmla="*/ 859631 w 1131093"/>
                  <a:gd name="connsiteY27" fmla="*/ 73818 h 764381"/>
                  <a:gd name="connsiteX28" fmla="*/ 826293 w 1131093"/>
                  <a:gd name="connsiteY28" fmla="*/ 42862 h 764381"/>
                  <a:gd name="connsiteX29" fmla="*/ 754856 w 1131093"/>
                  <a:gd name="connsiteY29" fmla="*/ 0 h 764381"/>
                  <a:gd name="connsiteX30" fmla="*/ 728662 w 1131093"/>
                  <a:gd name="connsiteY30" fmla="*/ 14287 h 764381"/>
                  <a:gd name="connsiteX31" fmla="*/ 721518 w 1131093"/>
                  <a:gd name="connsiteY31" fmla="*/ 42862 h 764381"/>
                  <a:gd name="connsiteX32" fmla="*/ 714375 w 1131093"/>
                  <a:gd name="connsiteY32" fmla="*/ 50006 h 764381"/>
                  <a:gd name="connsiteX33" fmla="*/ 666750 w 1131093"/>
                  <a:gd name="connsiteY33" fmla="*/ 35718 h 764381"/>
                  <a:gd name="connsiteX34" fmla="*/ 645318 w 1131093"/>
                  <a:gd name="connsiteY34" fmla="*/ 42862 h 764381"/>
                  <a:gd name="connsiteX35" fmla="*/ 647700 w 1131093"/>
                  <a:gd name="connsiteY35" fmla="*/ 73818 h 764381"/>
                  <a:gd name="connsiteX36" fmla="*/ 566737 w 1131093"/>
                  <a:gd name="connsiteY36" fmla="*/ 180975 h 764381"/>
                  <a:gd name="connsiteX37" fmla="*/ 559593 w 1131093"/>
                  <a:gd name="connsiteY37" fmla="*/ 226218 h 764381"/>
                  <a:gd name="connsiteX38" fmla="*/ 500062 w 1131093"/>
                  <a:gd name="connsiteY38" fmla="*/ 261937 h 764381"/>
                  <a:gd name="connsiteX39" fmla="*/ 466725 w 1131093"/>
                  <a:gd name="connsiteY39" fmla="*/ 328612 h 764381"/>
                  <a:gd name="connsiteX40" fmla="*/ 450056 w 1131093"/>
                  <a:gd name="connsiteY40" fmla="*/ 364331 h 764381"/>
                  <a:gd name="connsiteX41" fmla="*/ 435768 w 1131093"/>
                  <a:gd name="connsiteY41" fmla="*/ 476250 h 764381"/>
                  <a:gd name="connsiteX42" fmla="*/ 433387 w 1131093"/>
                  <a:gd name="connsiteY42" fmla="*/ 490537 h 764381"/>
                  <a:gd name="connsiteX43" fmla="*/ 381000 w 1131093"/>
                  <a:gd name="connsiteY43" fmla="*/ 516731 h 764381"/>
                  <a:gd name="connsiteX44" fmla="*/ 326231 w 1131093"/>
                  <a:gd name="connsiteY44" fmla="*/ 540543 h 764381"/>
                  <a:gd name="connsiteX45" fmla="*/ 297656 w 1131093"/>
                  <a:gd name="connsiteY45" fmla="*/ 554831 h 764381"/>
                  <a:gd name="connsiteX46" fmla="*/ 285750 w 1131093"/>
                  <a:gd name="connsiteY46" fmla="*/ 597693 h 764381"/>
                  <a:gd name="connsiteX47" fmla="*/ 242887 w 1131093"/>
                  <a:gd name="connsiteY47" fmla="*/ 576262 h 764381"/>
                  <a:gd name="connsiteX48" fmla="*/ 226218 w 1131093"/>
                  <a:gd name="connsiteY48" fmla="*/ 573881 h 764381"/>
                  <a:gd name="connsiteX49" fmla="*/ 176212 w 1131093"/>
                  <a:gd name="connsiteY49" fmla="*/ 521493 h 764381"/>
                  <a:gd name="connsiteX50" fmla="*/ 159543 w 1131093"/>
                  <a:gd name="connsiteY50" fmla="*/ 531018 h 764381"/>
                  <a:gd name="connsiteX51" fmla="*/ 157162 w 1131093"/>
                  <a:gd name="connsiteY51" fmla="*/ 581025 h 764381"/>
                  <a:gd name="connsiteX52" fmla="*/ 100012 w 1131093"/>
                  <a:gd name="connsiteY52" fmla="*/ 626268 h 764381"/>
                  <a:gd name="connsiteX53" fmla="*/ 85725 w 1131093"/>
                  <a:gd name="connsiteY53" fmla="*/ 683418 h 764381"/>
                  <a:gd name="connsiteX54" fmla="*/ 0 w 1131093"/>
                  <a:gd name="connsiteY54" fmla="*/ 764381 h 764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1131093" h="764381">
                    <a:moveTo>
                      <a:pt x="0" y="764381"/>
                    </a:moveTo>
                    <a:lnTo>
                      <a:pt x="57150" y="754856"/>
                    </a:lnTo>
                    <a:lnTo>
                      <a:pt x="1131093" y="404812"/>
                    </a:lnTo>
                    <a:lnTo>
                      <a:pt x="1100137" y="373856"/>
                    </a:lnTo>
                    <a:lnTo>
                      <a:pt x="1078706" y="388143"/>
                    </a:lnTo>
                    <a:lnTo>
                      <a:pt x="1050131" y="388143"/>
                    </a:lnTo>
                    <a:lnTo>
                      <a:pt x="1023937" y="369093"/>
                    </a:lnTo>
                    <a:lnTo>
                      <a:pt x="985837" y="371475"/>
                    </a:lnTo>
                    <a:lnTo>
                      <a:pt x="985837" y="371475"/>
                    </a:lnTo>
                    <a:lnTo>
                      <a:pt x="1012031" y="345281"/>
                    </a:lnTo>
                    <a:lnTo>
                      <a:pt x="1038225" y="354806"/>
                    </a:lnTo>
                    <a:lnTo>
                      <a:pt x="1062037" y="366712"/>
                    </a:lnTo>
                    <a:lnTo>
                      <a:pt x="1057275" y="345281"/>
                    </a:lnTo>
                    <a:lnTo>
                      <a:pt x="1040606" y="330993"/>
                    </a:lnTo>
                    <a:lnTo>
                      <a:pt x="1016793" y="330993"/>
                    </a:lnTo>
                    <a:lnTo>
                      <a:pt x="997743" y="300037"/>
                    </a:lnTo>
                    <a:lnTo>
                      <a:pt x="1026318" y="300037"/>
                    </a:lnTo>
                    <a:lnTo>
                      <a:pt x="1028700" y="280987"/>
                    </a:lnTo>
                    <a:lnTo>
                      <a:pt x="957262" y="233362"/>
                    </a:lnTo>
                    <a:lnTo>
                      <a:pt x="976312" y="216693"/>
                    </a:lnTo>
                    <a:lnTo>
                      <a:pt x="1016793" y="238125"/>
                    </a:lnTo>
                    <a:lnTo>
                      <a:pt x="1019175" y="207168"/>
                    </a:lnTo>
                    <a:lnTo>
                      <a:pt x="983456" y="169068"/>
                    </a:lnTo>
                    <a:lnTo>
                      <a:pt x="926306" y="171450"/>
                    </a:lnTo>
                    <a:lnTo>
                      <a:pt x="897731" y="147637"/>
                    </a:lnTo>
                    <a:lnTo>
                      <a:pt x="873918" y="150018"/>
                    </a:lnTo>
                    <a:lnTo>
                      <a:pt x="850106" y="138112"/>
                    </a:lnTo>
                    <a:lnTo>
                      <a:pt x="859631" y="73818"/>
                    </a:lnTo>
                    <a:lnTo>
                      <a:pt x="826293" y="42862"/>
                    </a:lnTo>
                    <a:lnTo>
                      <a:pt x="754856" y="0"/>
                    </a:lnTo>
                    <a:lnTo>
                      <a:pt x="728662" y="14287"/>
                    </a:lnTo>
                    <a:lnTo>
                      <a:pt x="721518" y="42862"/>
                    </a:lnTo>
                    <a:lnTo>
                      <a:pt x="714375" y="50006"/>
                    </a:lnTo>
                    <a:lnTo>
                      <a:pt x="666750" y="35718"/>
                    </a:lnTo>
                    <a:lnTo>
                      <a:pt x="645318" y="42862"/>
                    </a:lnTo>
                    <a:lnTo>
                      <a:pt x="647700" y="73818"/>
                    </a:lnTo>
                    <a:lnTo>
                      <a:pt x="566737" y="180975"/>
                    </a:lnTo>
                    <a:lnTo>
                      <a:pt x="559593" y="226218"/>
                    </a:lnTo>
                    <a:lnTo>
                      <a:pt x="500062" y="261937"/>
                    </a:lnTo>
                    <a:lnTo>
                      <a:pt x="466725" y="328612"/>
                    </a:lnTo>
                    <a:lnTo>
                      <a:pt x="450056" y="364331"/>
                    </a:lnTo>
                    <a:lnTo>
                      <a:pt x="435768" y="476250"/>
                    </a:lnTo>
                    <a:lnTo>
                      <a:pt x="433387" y="490537"/>
                    </a:lnTo>
                    <a:lnTo>
                      <a:pt x="381000" y="516731"/>
                    </a:lnTo>
                    <a:lnTo>
                      <a:pt x="326231" y="540543"/>
                    </a:lnTo>
                    <a:lnTo>
                      <a:pt x="297656" y="554831"/>
                    </a:lnTo>
                    <a:lnTo>
                      <a:pt x="285750" y="597693"/>
                    </a:lnTo>
                    <a:lnTo>
                      <a:pt x="242887" y="576262"/>
                    </a:lnTo>
                    <a:lnTo>
                      <a:pt x="226218" y="573881"/>
                    </a:lnTo>
                    <a:lnTo>
                      <a:pt x="176212" y="521493"/>
                    </a:lnTo>
                    <a:lnTo>
                      <a:pt x="159543" y="531018"/>
                    </a:lnTo>
                    <a:lnTo>
                      <a:pt x="157162" y="581025"/>
                    </a:lnTo>
                    <a:lnTo>
                      <a:pt x="100012" y="626268"/>
                    </a:lnTo>
                    <a:lnTo>
                      <a:pt x="85725" y="683418"/>
                    </a:lnTo>
                    <a:lnTo>
                      <a:pt x="0" y="764381"/>
                    </a:lnTo>
                    <a:close/>
                  </a:path>
                </a:pathLst>
              </a:custGeom>
              <a:grpFill/>
              <a:ln w="28575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  <p:sp>
            <p:nvSpPr>
              <p:cNvPr id="82" name="Freeform 81">
                <a:extLst>
                  <a:ext uri="{FF2B5EF4-FFF2-40B4-BE49-F238E27FC236}">
                    <a16:creationId xmlns:a16="http://schemas.microsoft.com/office/drawing/2014/main" id="{11A8680C-5427-2837-3F82-8F1260860D21}"/>
                  </a:ext>
                </a:extLst>
              </p:cNvPr>
              <p:cNvSpPr/>
              <p:nvPr/>
            </p:nvSpPr>
            <p:spPr>
              <a:xfrm>
                <a:off x="7724776" y="2605088"/>
                <a:ext cx="50006" cy="109537"/>
              </a:xfrm>
              <a:custGeom>
                <a:avLst/>
                <a:gdLst>
                  <a:gd name="connsiteX0" fmla="*/ 14288 w 40481"/>
                  <a:gd name="connsiteY0" fmla="*/ 0 h 109537"/>
                  <a:gd name="connsiteX1" fmla="*/ 4763 w 40481"/>
                  <a:gd name="connsiteY1" fmla="*/ 57150 h 109537"/>
                  <a:gd name="connsiteX2" fmla="*/ 0 w 40481"/>
                  <a:gd name="connsiteY2" fmla="*/ 95250 h 109537"/>
                  <a:gd name="connsiteX3" fmla="*/ 9525 w 40481"/>
                  <a:gd name="connsiteY3" fmla="*/ 109537 h 109537"/>
                  <a:gd name="connsiteX4" fmla="*/ 30956 w 40481"/>
                  <a:gd name="connsiteY4" fmla="*/ 90487 h 109537"/>
                  <a:gd name="connsiteX5" fmla="*/ 40481 w 40481"/>
                  <a:gd name="connsiteY5" fmla="*/ 52387 h 109537"/>
                  <a:gd name="connsiteX6" fmla="*/ 14288 w 40481"/>
                  <a:gd name="connsiteY6" fmla="*/ 0 h 109537"/>
                  <a:gd name="connsiteX0" fmla="*/ 14288 w 50006"/>
                  <a:gd name="connsiteY0" fmla="*/ 0 h 109537"/>
                  <a:gd name="connsiteX1" fmla="*/ 4763 w 50006"/>
                  <a:gd name="connsiteY1" fmla="*/ 57150 h 109537"/>
                  <a:gd name="connsiteX2" fmla="*/ 0 w 50006"/>
                  <a:gd name="connsiteY2" fmla="*/ 95250 h 109537"/>
                  <a:gd name="connsiteX3" fmla="*/ 9525 w 50006"/>
                  <a:gd name="connsiteY3" fmla="*/ 109537 h 109537"/>
                  <a:gd name="connsiteX4" fmla="*/ 30956 w 50006"/>
                  <a:gd name="connsiteY4" fmla="*/ 90487 h 109537"/>
                  <a:gd name="connsiteX5" fmla="*/ 50006 w 50006"/>
                  <a:gd name="connsiteY5" fmla="*/ 33337 h 109537"/>
                  <a:gd name="connsiteX6" fmla="*/ 14288 w 50006"/>
                  <a:gd name="connsiteY6" fmla="*/ 0 h 109537"/>
                  <a:gd name="connsiteX0" fmla="*/ 14288 w 50006"/>
                  <a:gd name="connsiteY0" fmla="*/ 0 h 109537"/>
                  <a:gd name="connsiteX1" fmla="*/ 4763 w 50006"/>
                  <a:gd name="connsiteY1" fmla="*/ 57150 h 109537"/>
                  <a:gd name="connsiteX2" fmla="*/ 0 w 50006"/>
                  <a:gd name="connsiteY2" fmla="*/ 95250 h 109537"/>
                  <a:gd name="connsiteX3" fmla="*/ 9525 w 50006"/>
                  <a:gd name="connsiteY3" fmla="*/ 109537 h 109537"/>
                  <a:gd name="connsiteX4" fmla="*/ 30956 w 50006"/>
                  <a:gd name="connsiteY4" fmla="*/ 90487 h 109537"/>
                  <a:gd name="connsiteX5" fmla="*/ 50006 w 50006"/>
                  <a:gd name="connsiteY5" fmla="*/ 33337 h 109537"/>
                  <a:gd name="connsiteX6" fmla="*/ 26193 w 50006"/>
                  <a:gd name="connsiteY6" fmla="*/ 11906 h 109537"/>
                  <a:gd name="connsiteX7" fmla="*/ 14288 w 50006"/>
                  <a:gd name="connsiteY7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0006" h="109537">
                    <a:moveTo>
                      <a:pt x="14288" y="0"/>
                    </a:moveTo>
                    <a:lnTo>
                      <a:pt x="4763" y="57150"/>
                    </a:lnTo>
                    <a:lnTo>
                      <a:pt x="0" y="95250"/>
                    </a:lnTo>
                    <a:lnTo>
                      <a:pt x="9525" y="109537"/>
                    </a:lnTo>
                    <a:lnTo>
                      <a:pt x="30956" y="90487"/>
                    </a:lnTo>
                    <a:lnTo>
                      <a:pt x="50006" y="33337"/>
                    </a:lnTo>
                    <a:lnTo>
                      <a:pt x="26193" y="11906"/>
                    </a:lnTo>
                    <a:lnTo>
                      <a:pt x="14288" y="0"/>
                    </a:lnTo>
                    <a:close/>
                  </a:path>
                </a:pathLst>
              </a:custGeom>
              <a:grpFill/>
              <a:ln w="28575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</p:grp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E6FB8E53-F345-58C1-2D2B-56E504FF16AD}"/>
                </a:ext>
              </a:extLst>
            </p:cNvPr>
            <p:cNvSpPr/>
            <p:nvPr/>
          </p:nvSpPr>
          <p:spPr>
            <a:xfrm>
              <a:off x="6316426" y="2596548"/>
              <a:ext cx="594768" cy="668193"/>
            </a:xfrm>
            <a:custGeom>
              <a:avLst/>
              <a:gdLst>
                <a:gd name="connsiteX0" fmla="*/ 0 w 652463"/>
                <a:gd name="connsiteY0" fmla="*/ 202406 h 735806"/>
                <a:gd name="connsiteX1" fmla="*/ 114300 w 652463"/>
                <a:gd name="connsiteY1" fmla="*/ 683419 h 735806"/>
                <a:gd name="connsiteX2" fmla="*/ 176213 w 652463"/>
                <a:gd name="connsiteY2" fmla="*/ 711994 h 735806"/>
                <a:gd name="connsiteX3" fmla="*/ 228600 w 652463"/>
                <a:gd name="connsiteY3" fmla="*/ 711994 h 735806"/>
                <a:gd name="connsiteX4" fmla="*/ 340519 w 652463"/>
                <a:gd name="connsiteY4" fmla="*/ 700087 h 735806"/>
                <a:gd name="connsiteX5" fmla="*/ 383382 w 652463"/>
                <a:gd name="connsiteY5" fmla="*/ 681037 h 735806"/>
                <a:gd name="connsiteX6" fmla="*/ 397669 w 652463"/>
                <a:gd name="connsiteY6" fmla="*/ 702469 h 735806"/>
                <a:gd name="connsiteX7" fmla="*/ 419100 w 652463"/>
                <a:gd name="connsiteY7" fmla="*/ 704850 h 735806"/>
                <a:gd name="connsiteX8" fmla="*/ 435769 w 652463"/>
                <a:gd name="connsiteY8" fmla="*/ 731044 h 735806"/>
                <a:gd name="connsiteX9" fmla="*/ 454819 w 652463"/>
                <a:gd name="connsiteY9" fmla="*/ 735806 h 735806"/>
                <a:gd name="connsiteX10" fmla="*/ 509588 w 652463"/>
                <a:gd name="connsiteY10" fmla="*/ 669131 h 735806"/>
                <a:gd name="connsiteX11" fmla="*/ 495300 w 652463"/>
                <a:gd name="connsiteY11" fmla="*/ 650081 h 735806"/>
                <a:gd name="connsiteX12" fmla="*/ 502444 w 652463"/>
                <a:gd name="connsiteY12" fmla="*/ 611981 h 735806"/>
                <a:gd name="connsiteX13" fmla="*/ 535782 w 652463"/>
                <a:gd name="connsiteY13" fmla="*/ 600075 h 735806"/>
                <a:gd name="connsiteX14" fmla="*/ 542925 w 652463"/>
                <a:gd name="connsiteY14" fmla="*/ 623887 h 735806"/>
                <a:gd name="connsiteX15" fmla="*/ 564357 w 652463"/>
                <a:gd name="connsiteY15" fmla="*/ 597694 h 735806"/>
                <a:gd name="connsiteX16" fmla="*/ 552450 w 652463"/>
                <a:gd name="connsiteY16" fmla="*/ 566737 h 735806"/>
                <a:gd name="connsiteX17" fmla="*/ 538163 w 652463"/>
                <a:gd name="connsiteY17" fmla="*/ 545306 h 735806"/>
                <a:gd name="connsiteX18" fmla="*/ 564357 w 652463"/>
                <a:gd name="connsiteY18" fmla="*/ 526256 h 735806"/>
                <a:gd name="connsiteX19" fmla="*/ 621507 w 652463"/>
                <a:gd name="connsiteY19" fmla="*/ 464344 h 735806"/>
                <a:gd name="connsiteX20" fmla="*/ 652463 w 652463"/>
                <a:gd name="connsiteY20" fmla="*/ 404812 h 735806"/>
                <a:gd name="connsiteX21" fmla="*/ 650082 w 652463"/>
                <a:gd name="connsiteY21" fmla="*/ 228600 h 735806"/>
                <a:gd name="connsiteX22" fmla="*/ 581025 w 652463"/>
                <a:gd name="connsiteY22" fmla="*/ 0 h 735806"/>
                <a:gd name="connsiteX23" fmla="*/ 385763 w 652463"/>
                <a:gd name="connsiteY23" fmla="*/ 159544 h 735806"/>
                <a:gd name="connsiteX24" fmla="*/ 330994 w 652463"/>
                <a:gd name="connsiteY24" fmla="*/ 178594 h 735806"/>
                <a:gd name="connsiteX25" fmla="*/ 304800 w 652463"/>
                <a:gd name="connsiteY25" fmla="*/ 197644 h 735806"/>
                <a:gd name="connsiteX26" fmla="*/ 278607 w 652463"/>
                <a:gd name="connsiteY26" fmla="*/ 169069 h 735806"/>
                <a:gd name="connsiteX27" fmla="*/ 245269 w 652463"/>
                <a:gd name="connsiteY27" fmla="*/ 176212 h 735806"/>
                <a:gd name="connsiteX28" fmla="*/ 192882 w 652463"/>
                <a:gd name="connsiteY28" fmla="*/ 152400 h 735806"/>
                <a:gd name="connsiteX29" fmla="*/ 0 w 652463"/>
                <a:gd name="connsiteY29" fmla="*/ 202406 h 735806"/>
                <a:gd name="connsiteX0" fmla="*/ 0 w 652463"/>
                <a:gd name="connsiteY0" fmla="*/ 202406 h 735806"/>
                <a:gd name="connsiteX1" fmla="*/ 114300 w 652463"/>
                <a:gd name="connsiteY1" fmla="*/ 683419 h 735806"/>
                <a:gd name="connsiteX2" fmla="*/ 176213 w 652463"/>
                <a:gd name="connsiteY2" fmla="*/ 711994 h 735806"/>
                <a:gd name="connsiteX3" fmla="*/ 228600 w 652463"/>
                <a:gd name="connsiteY3" fmla="*/ 711994 h 735806"/>
                <a:gd name="connsiteX4" fmla="*/ 340519 w 652463"/>
                <a:gd name="connsiteY4" fmla="*/ 700087 h 735806"/>
                <a:gd name="connsiteX5" fmla="*/ 383382 w 652463"/>
                <a:gd name="connsiteY5" fmla="*/ 681037 h 735806"/>
                <a:gd name="connsiteX6" fmla="*/ 397669 w 652463"/>
                <a:gd name="connsiteY6" fmla="*/ 702469 h 735806"/>
                <a:gd name="connsiteX7" fmla="*/ 419100 w 652463"/>
                <a:gd name="connsiteY7" fmla="*/ 704850 h 735806"/>
                <a:gd name="connsiteX8" fmla="*/ 435769 w 652463"/>
                <a:gd name="connsiteY8" fmla="*/ 731044 h 735806"/>
                <a:gd name="connsiteX9" fmla="*/ 454819 w 652463"/>
                <a:gd name="connsiteY9" fmla="*/ 735806 h 735806"/>
                <a:gd name="connsiteX10" fmla="*/ 509588 w 652463"/>
                <a:gd name="connsiteY10" fmla="*/ 669131 h 735806"/>
                <a:gd name="connsiteX11" fmla="*/ 495300 w 652463"/>
                <a:gd name="connsiteY11" fmla="*/ 650081 h 735806"/>
                <a:gd name="connsiteX12" fmla="*/ 502444 w 652463"/>
                <a:gd name="connsiteY12" fmla="*/ 611981 h 735806"/>
                <a:gd name="connsiteX13" fmla="*/ 535782 w 652463"/>
                <a:gd name="connsiteY13" fmla="*/ 600075 h 735806"/>
                <a:gd name="connsiteX14" fmla="*/ 542925 w 652463"/>
                <a:gd name="connsiteY14" fmla="*/ 623887 h 735806"/>
                <a:gd name="connsiteX15" fmla="*/ 564357 w 652463"/>
                <a:gd name="connsiteY15" fmla="*/ 597694 h 735806"/>
                <a:gd name="connsiteX16" fmla="*/ 552450 w 652463"/>
                <a:gd name="connsiteY16" fmla="*/ 566737 h 735806"/>
                <a:gd name="connsiteX17" fmla="*/ 538163 w 652463"/>
                <a:gd name="connsiteY17" fmla="*/ 545306 h 735806"/>
                <a:gd name="connsiteX18" fmla="*/ 564357 w 652463"/>
                <a:gd name="connsiteY18" fmla="*/ 526256 h 735806"/>
                <a:gd name="connsiteX19" fmla="*/ 628633 w 652463"/>
                <a:gd name="connsiteY19" fmla="*/ 492950 h 735806"/>
                <a:gd name="connsiteX20" fmla="*/ 652463 w 652463"/>
                <a:gd name="connsiteY20" fmla="*/ 404812 h 735806"/>
                <a:gd name="connsiteX21" fmla="*/ 650082 w 652463"/>
                <a:gd name="connsiteY21" fmla="*/ 228600 h 735806"/>
                <a:gd name="connsiteX22" fmla="*/ 581025 w 652463"/>
                <a:gd name="connsiteY22" fmla="*/ 0 h 735806"/>
                <a:gd name="connsiteX23" fmla="*/ 385763 w 652463"/>
                <a:gd name="connsiteY23" fmla="*/ 159544 h 735806"/>
                <a:gd name="connsiteX24" fmla="*/ 330994 w 652463"/>
                <a:gd name="connsiteY24" fmla="*/ 178594 h 735806"/>
                <a:gd name="connsiteX25" fmla="*/ 304800 w 652463"/>
                <a:gd name="connsiteY25" fmla="*/ 197644 h 735806"/>
                <a:gd name="connsiteX26" fmla="*/ 278607 w 652463"/>
                <a:gd name="connsiteY26" fmla="*/ 169069 h 735806"/>
                <a:gd name="connsiteX27" fmla="*/ 245269 w 652463"/>
                <a:gd name="connsiteY27" fmla="*/ 176212 h 735806"/>
                <a:gd name="connsiteX28" fmla="*/ 192882 w 652463"/>
                <a:gd name="connsiteY28" fmla="*/ 152400 h 735806"/>
                <a:gd name="connsiteX29" fmla="*/ 0 w 652463"/>
                <a:gd name="connsiteY29" fmla="*/ 202406 h 735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52463" h="735806">
                  <a:moveTo>
                    <a:pt x="0" y="202406"/>
                  </a:moveTo>
                  <a:lnTo>
                    <a:pt x="114300" y="683419"/>
                  </a:lnTo>
                  <a:lnTo>
                    <a:pt x="176213" y="711994"/>
                  </a:lnTo>
                  <a:lnTo>
                    <a:pt x="228600" y="711994"/>
                  </a:lnTo>
                  <a:lnTo>
                    <a:pt x="340519" y="700087"/>
                  </a:lnTo>
                  <a:lnTo>
                    <a:pt x="383382" y="681037"/>
                  </a:lnTo>
                  <a:lnTo>
                    <a:pt x="397669" y="702469"/>
                  </a:lnTo>
                  <a:lnTo>
                    <a:pt x="419100" y="704850"/>
                  </a:lnTo>
                  <a:lnTo>
                    <a:pt x="435769" y="731044"/>
                  </a:lnTo>
                  <a:lnTo>
                    <a:pt x="454819" y="735806"/>
                  </a:lnTo>
                  <a:lnTo>
                    <a:pt x="509588" y="669131"/>
                  </a:lnTo>
                  <a:lnTo>
                    <a:pt x="495300" y="650081"/>
                  </a:lnTo>
                  <a:lnTo>
                    <a:pt x="502444" y="611981"/>
                  </a:lnTo>
                  <a:lnTo>
                    <a:pt x="535782" y="600075"/>
                  </a:lnTo>
                  <a:lnTo>
                    <a:pt x="542925" y="623887"/>
                  </a:lnTo>
                  <a:lnTo>
                    <a:pt x="564357" y="597694"/>
                  </a:lnTo>
                  <a:lnTo>
                    <a:pt x="552450" y="566737"/>
                  </a:lnTo>
                  <a:lnTo>
                    <a:pt x="538163" y="545306"/>
                  </a:lnTo>
                  <a:lnTo>
                    <a:pt x="564357" y="526256"/>
                  </a:lnTo>
                  <a:lnTo>
                    <a:pt x="628633" y="492950"/>
                  </a:lnTo>
                  <a:cubicBezTo>
                    <a:pt x="638952" y="473106"/>
                    <a:pt x="642144" y="424656"/>
                    <a:pt x="652463" y="404812"/>
                  </a:cubicBezTo>
                  <a:cubicBezTo>
                    <a:pt x="651669" y="346075"/>
                    <a:pt x="650876" y="287337"/>
                    <a:pt x="650082" y="228600"/>
                  </a:cubicBezTo>
                  <a:lnTo>
                    <a:pt x="581025" y="0"/>
                  </a:lnTo>
                  <a:lnTo>
                    <a:pt x="385763" y="159544"/>
                  </a:lnTo>
                  <a:lnTo>
                    <a:pt x="330994" y="178594"/>
                  </a:lnTo>
                  <a:lnTo>
                    <a:pt x="304800" y="197644"/>
                  </a:lnTo>
                  <a:lnTo>
                    <a:pt x="278607" y="169069"/>
                  </a:lnTo>
                  <a:lnTo>
                    <a:pt x="245269" y="176212"/>
                  </a:lnTo>
                  <a:lnTo>
                    <a:pt x="192882" y="152400"/>
                  </a:lnTo>
                  <a:lnTo>
                    <a:pt x="0" y="202406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grpSp>
          <p:nvGrpSpPr>
            <p:cNvPr id="57" name="Group 3129">
              <a:extLst>
                <a:ext uri="{FF2B5EF4-FFF2-40B4-BE49-F238E27FC236}">
                  <a16:creationId xmlns:a16="http://schemas.microsoft.com/office/drawing/2014/main" id="{B3E5AF62-9B71-9F42-13D4-A4003A382405}"/>
                </a:ext>
              </a:extLst>
            </p:cNvPr>
            <p:cNvGrpSpPr>
              <a:grpSpLocks/>
            </p:cNvGrpSpPr>
            <p:nvPr/>
          </p:nvGrpSpPr>
          <p:grpSpPr bwMode="auto">
            <a:xfrm rot="19404755">
              <a:off x="539839" y="4407475"/>
              <a:ext cx="1326679" cy="1593593"/>
              <a:chOff x="169266" y="4798900"/>
              <a:chExt cx="1459283" cy="1751640"/>
            </a:xfrm>
            <a:grpFill/>
          </p:grpSpPr>
          <p:grpSp>
            <p:nvGrpSpPr>
              <p:cNvPr id="67" name="Group 3126">
                <a:extLst>
                  <a:ext uri="{FF2B5EF4-FFF2-40B4-BE49-F238E27FC236}">
                    <a16:creationId xmlns:a16="http://schemas.microsoft.com/office/drawing/2014/main" id="{8EB02063-C720-F2AF-A8A3-D54A9AE3E4A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9266" y="4798900"/>
                <a:ext cx="1459283" cy="1751640"/>
                <a:chOff x="169266" y="4798900"/>
                <a:chExt cx="1459283" cy="1751640"/>
              </a:xfrm>
              <a:grpFill/>
            </p:grpSpPr>
            <p:grpSp>
              <p:nvGrpSpPr>
                <p:cNvPr id="69" name="Group 3124">
                  <a:extLst>
                    <a:ext uri="{FF2B5EF4-FFF2-40B4-BE49-F238E27FC236}">
                      <a16:creationId xmlns:a16="http://schemas.microsoft.com/office/drawing/2014/main" id="{4797CA7C-ADD3-57D1-7D72-FF8CD2D5606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69266" y="4798900"/>
                  <a:ext cx="1459283" cy="1751640"/>
                  <a:chOff x="169266" y="4798900"/>
                  <a:chExt cx="1459283" cy="1751640"/>
                </a:xfrm>
                <a:grpFill/>
              </p:grpSpPr>
              <p:grpSp>
                <p:nvGrpSpPr>
                  <p:cNvPr id="71" name="Group 3122">
                    <a:extLst>
                      <a:ext uri="{FF2B5EF4-FFF2-40B4-BE49-F238E27FC236}">
                        <a16:creationId xmlns:a16="http://schemas.microsoft.com/office/drawing/2014/main" id="{F3C16EC9-8E63-1DB4-31EC-F031BDFFD0E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69266" y="4798900"/>
                    <a:ext cx="1459283" cy="1751640"/>
                    <a:chOff x="169266" y="4798900"/>
                    <a:chExt cx="1459283" cy="1751640"/>
                  </a:xfrm>
                  <a:grpFill/>
                </p:grpSpPr>
                <p:grpSp>
                  <p:nvGrpSpPr>
                    <p:cNvPr id="73" name="Group 3119">
                      <a:extLst>
                        <a:ext uri="{FF2B5EF4-FFF2-40B4-BE49-F238E27FC236}">
                          <a16:creationId xmlns:a16="http://schemas.microsoft.com/office/drawing/2014/main" id="{C3FF4B2B-D526-50AF-DB25-697F237C2C94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9266" y="4798900"/>
                      <a:ext cx="1459283" cy="1288087"/>
                      <a:chOff x="169266" y="4798900"/>
                      <a:chExt cx="1459283" cy="1288087"/>
                    </a:xfrm>
                    <a:grpFill/>
                  </p:grpSpPr>
                  <p:grpSp>
                    <p:nvGrpSpPr>
                      <p:cNvPr id="75" name="Group 3117">
                        <a:extLst>
                          <a:ext uri="{FF2B5EF4-FFF2-40B4-BE49-F238E27FC236}">
                            <a16:creationId xmlns:a16="http://schemas.microsoft.com/office/drawing/2014/main" id="{B6DCCC43-0CCE-9EDD-5E92-80CB5C85F3D7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69266" y="4798900"/>
                        <a:ext cx="1459283" cy="1288087"/>
                        <a:chOff x="169266" y="4798900"/>
                        <a:chExt cx="1459283" cy="1288087"/>
                      </a:xfrm>
                      <a:grpFill/>
                    </p:grpSpPr>
                    <p:grpSp>
                      <p:nvGrpSpPr>
                        <p:cNvPr id="77" name="Group 3115">
                          <a:extLst>
                            <a:ext uri="{FF2B5EF4-FFF2-40B4-BE49-F238E27FC236}">
                              <a16:creationId xmlns:a16="http://schemas.microsoft.com/office/drawing/2014/main" id="{ED0F1EBD-5BB4-83C4-CC2D-1E4C14A11368}"/>
                            </a:ext>
                          </a:extLst>
                        </p:cNvPr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69266" y="4798900"/>
                          <a:ext cx="1459283" cy="1288087"/>
                          <a:chOff x="169266" y="4798900"/>
                          <a:chExt cx="1459283" cy="1288087"/>
                        </a:xfrm>
                        <a:grpFill/>
                      </p:grpSpPr>
                      <p:sp>
                        <p:nvSpPr>
                          <p:cNvPr id="79" name="Freeform 78">
                            <a:extLst>
                              <a:ext uri="{FF2B5EF4-FFF2-40B4-BE49-F238E27FC236}">
                                <a16:creationId xmlns:a16="http://schemas.microsoft.com/office/drawing/2014/main" id="{62801C89-5444-B61E-10D1-6F642F5ACE6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69266" y="4798900"/>
                            <a:ext cx="1459283" cy="1288087"/>
                          </a:xfrm>
                          <a:custGeom>
                            <a:avLst/>
                            <a:gdLst>
                              <a:gd name="connsiteX0" fmla="*/ 0 w 1459282"/>
                              <a:gd name="connsiteY0" fmla="*/ 657617 h 1290181"/>
                              <a:gd name="connsiteX1" fmla="*/ 28184 w 1459282"/>
                              <a:gd name="connsiteY1" fmla="*/ 713984 h 1290181"/>
                              <a:gd name="connsiteX2" fmla="*/ 68893 w 1459282"/>
                              <a:gd name="connsiteY2" fmla="*/ 742167 h 1290181"/>
                              <a:gd name="connsiteX3" fmla="*/ 97077 w 1459282"/>
                              <a:gd name="connsiteY3" fmla="*/ 754693 h 1290181"/>
                              <a:gd name="connsiteX4" fmla="*/ 140918 w 1459282"/>
                              <a:gd name="connsiteY4" fmla="*/ 786008 h 1290181"/>
                              <a:gd name="connsiteX5" fmla="*/ 140918 w 1459282"/>
                              <a:gd name="connsiteY5" fmla="*/ 786008 h 1290181"/>
                              <a:gd name="connsiteX6" fmla="*/ 228600 w 1459282"/>
                              <a:gd name="connsiteY6" fmla="*/ 832981 h 1290181"/>
                              <a:gd name="connsiteX7" fmla="*/ 237995 w 1459282"/>
                              <a:gd name="connsiteY7" fmla="*/ 820455 h 1290181"/>
                              <a:gd name="connsiteX8" fmla="*/ 263047 w 1459282"/>
                              <a:gd name="connsiteY8" fmla="*/ 829849 h 1290181"/>
                              <a:gd name="connsiteX9" fmla="*/ 278704 w 1459282"/>
                              <a:gd name="connsiteY9" fmla="*/ 817323 h 1290181"/>
                              <a:gd name="connsiteX10" fmla="*/ 316282 w 1459282"/>
                              <a:gd name="connsiteY10" fmla="*/ 832981 h 1290181"/>
                              <a:gd name="connsiteX11" fmla="*/ 347597 w 1459282"/>
                              <a:gd name="connsiteY11" fmla="*/ 814192 h 1290181"/>
                              <a:gd name="connsiteX12" fmla="*/ 388307 w 1459282"/>
                              <a:gd name="connsiteY12" fmla="*/ 832981 h 1290181"/>
                              <a:gd name="connsiteX13" fmla="*/ 429017 w 1459282"/>
                              <a:gd name="connsiteY13" fmla="*/ 820455 h 1290181"/>
                              <a:gd name="connsiteX14" fmla="*/ 457200 w 1459282"/>
                              <a:gd name="connsiteY14" fmla="*/ 845507 h 1290181"/>
                              <a:gd name="connsiteX15" fmla="*/ 485384 w 1459282"/>
                              <a:gd name="connsiteY15" fmla="*/ 820455 h 1290181"/>
                              <a:gd name="connsiteX16" fmla="*/ 516699 w 1459282"/>
                              <a:gd name="connsiteY16" fmla="*/ 826718 h 1290181"/>
                              <a:gd name="connsiteX17" fmla="*/ 526093 w 1459282"/>
                              <a:gd name="connsiteY17" fmla="*/ 807929 h 1290181"/>
                              <a:gd name="connsiteX18" fmla="*/ 513567 w 1459282"/>
                              <a:gd name="connsiteY18" fmla="*/ 786008 h 1290181"/>
                              <a:gd name="connsiteX19" fmla="*/ 554277 w 1459282"/>
                              <a:gd name="connsiteY19" fmla="*/ 773482 h 1290181"/>
                              <a:gd name="connsiteX20" fmla="*/ 579329 w 1459282"/>
                              <a:gd name="connsiteY20" fmla="*/ 773482 h 1290181"/>
                              <a:gd name="connsiteX21" fmla="*/ 610644 w 1459282"/>
                              <a:gd name="connsiteY21" fmla="*/ 773482 h 1290181"/>
                              <a:gd name="connsiteX22" fmla="*/ 610644 w 1459282"/>
                              <a:gd name="connsiteY22" fmla="*/ 751562 h 1290181"/>
                              <a:gd name="connsiteX23" fmla="*/ 641959 w 1459282"/>
                              <a:gd name="connsiteY23" fmla="*/ 776614 h 1290181"/>
                              <a:gd name="connsiteX24" fmla="*/ 654485 w 1459282"/>
                              <a:gd name="connsiteY24" fmla="*/ 751562 h 1290181"/>
                              <a:gd name="connsiteX25" fmla="*/ 682669 w 1459282"/>
                              <a:gd name="connsiteY25" fmla="*/ 757825 h 1290181"/>
                              <a:gd name="connsiteX26" fmla="*/ 701458 w 1459282"/>
                              <a:gd name="connsiteY26" fmla="*/ 751562 h 1290181"/>
                              <a:gd name="connsiteX27" fmla="*/ 735904 w 1459282"/>
                              <a:gd name="connsiteY27" fmla="*/ 751562 h 1290181"/>
                              <a:gd name="connsiteX28" fmla="*/ 760956 w 1459282"/>
                              <a:gd name="connsiteY28" fmla="*/ 773482 h 1290181"/>
                              <a:gd name="connsiteX29" fmla="*/ 786008 w 1459282"/>
                              <a:gd name="connsiteY29" fmla="*/ 779745 h 1290181"/>
                              <a:gd name="connsiteX30" fmla="*/ 754693 w 1459282"/>
                              <a:gd name="connsiteY30" fmla="*/ 792271 h 1290181"/>
                              <a:gd name="connsiteX31" fmla="*/ 757825 w 1459282"/>
                              <a:gd name="connsiteY31" fmla="*/ 817323 h 1290181"/>
                              <a:gd name="connsiteX32" fmla="*/ 739036 w 1459282"/>
                              <a:gd name="connsiteY32" fmla="*/ 804797 h 1290181"/>
                              <a:gd name="connsiteX33" fmla="*/ 720247 w 1459282"/>
                              <a:gd name="connsiteY33" fmla="*/ 779745 h 1290181"/>
                              <a:gd name="connsiteX34" fmla="*/ 660748 w 1459282"/>
                              <a:gd name="connsiteY34" fmla="*/ 801666 h 1290181"/>
                              <a:gd name="connsiteX35" fmla="*/ 613776 w 1459282"/>
                              <a:gd name="connsiteY35" fmla="*/ 817323 h 1290181"/>
                              <a:gd name="connsiteX36" fmla="*/ 641959 w 1459282"/>
                              <a:gd name="connsiteY36" fmla="*/ 842376 h 1290181"/>
                              <a:gd name="connsiteX37" fmla="*/ 623170 w 1459282"/>
                              <a:gd name="connsiteY37" fmla="*/ 851770 h 1290181"/>
                              <a:gd name="connsiteX38" fmla="*/ 598118 w 1459282"/>
                              <a:gd name="connsiteY38" fmla="*/ 842376 h 1290181"/>
                              <a:gd name="connsiteX39" fmla="*/ 620039 w 1459282"/>
                              <a:gd name="connsiteY39" fmla="*/ 870559 h 1290181"/>
                              <a:gd name="connsiteX40" fmla="*/ 657617 w 1459282"/>
                              <a:gd name="connsiteY40" fmla="*/ 870559 h 1290181"/>
                              <a:gd name="connsiteX41" fmla="*/ 698326 w 1459282"/>
                              <a:gd name="connsiteY41" fmla="*/ 879954 h 1290181"/>
                              <a:gd name="connsiteX42" fmla="*/ 735904 w 1459282"/>
                              <a:gd name="connsiteY42" fmla="*/ 883085 h 1290181"/>
                              <a:gd name="connsiteX43" fmla="*/ 754693 w 1459282"/>
                              <a:gd name="connsiteY43" fmla="*/ 892480 h 1290181"/>
                              <a:gd name="connsiteX44" fmla="*/ 754693 w 1459282"/>
                              <a:gd name="connsiteY44" fmla="*/ 892480 h 1290181"/>
                              <a:gd name="connsiteX45" fmla="*/ 779745 w 1459282"/>
                              <a:gd name="connsiteY45" fmla="*/ 864296 h 1290181"/>
                              <a:gd name="connsiteX46" fmla="*/ 789140 w 1459282"/>
                              <a:gd name="connsiteY46" fmla="*/ 832981 h 1290181"/>
                              <a:gd name="connsiteX47" fmla="*/ 804797 w 1459282"/>
                              <a:gd name="connsiteY47" fmla="*/ 829849 h 1290181"/>
                              <a:gd name="connsiteX48" fmla="*/ 814192 w 1459282"/>
                              <a:gd name="connsiteY48" fmla="*/ 851770 h 1290181"/>
                              <a:gd name="connsiteX49" fmla="*/ 851770 w 1459282"/>
                              <a:gd name="connsiteY49" fmla="*/ 867428 h 1290181"/>
                              <a:gd name="connsiteX50" fmla="*/ 845507 w 1459282"/>
                              <a:gd name="connsiteY50" fmla="*/ 886217 h 1290181"/>
                              <a:gd name="connsiteX51" fmla="*/ 845507 w 1459282"/>
                              <a:gd name="connsiteY51" fmla="*/ 920663 h 1290181"/>
                              <a:gd name="connsiteX52" fmla="*/ 851770 w 1459282"/>
                              <a:gd name="connsiteY52" fmla="*/ 936321 h 1290181"/>
                              <a:gd name="connsiteX53" fmla="*/ 889348 w 1459282"/>
                              <a:gd name="connsiteY53" fmla="*/ 939452 h 1290181"/>
                              <a:gd name="connsiteX54" fmla="*/ 883085 w 1459282"/>
                              <a:gd name="connsiteY54" fmla="*/ 961373 h 1290181"/>
                              <a:gd name="connsiteX55" fmla="*/ 883085 w 1459282"/>
                              <a:gd name="connsiteY55" fmla="*/ 995819 h 1290181"/>
                              <a:gd name="connsiteX56" fmla="*/ 901874 w 1459282"/>
                              <a:gd name="connsiteY56" fmla="*/ 1011477 h 1290181"/>
                              <a:gd name="connsiteX57" fmla="*/ 945715 w 1459282"/>
                              <a:gd name="connsiteY57" fmla="*/ 1017740 h 1290181"/>
                              <a:gd name="connsiteX58" fmla="*/ 955110 w 1459282"/>
                              <a:gd name="connsiteY58" fmla="*/ 1058449 h 1290181"/>
                              <a:gd name="connsiteX59" fmla="*/ 983293 w 1459282"/>
                              <a:gd name="connsiteY59" fmla="*/ 1061581 h 1290181"/>
                              <a:gd name="connsiteX60" fmla="*/ 977030 w 1459282"/>
                              <a:gd name="connsiteY60" fmla="*/ 1086633 h 1290181"/>
                              <a:gd name="connsiteX61" fmla="*/ 998951 w 1459282"/>
                              <a:gd name="connsiteY61" fmla="*/ 1102291 h 1290181"/>
                              <a:gd name="connsiteX62" fmla="*/ 1036529 w 1459282"/>
                              <a:gd name="connsiteY62" fmla="*/ 1105422 h 1290181"/>
                              <a:gd name="connsiteX63" fmla="*/ 1052187 w 1459282"/>
                              <a:gd name="connsiteY63" fmla="*/ 1117948 h 1290181"/>
                              <a:gd name="connsiteX64" fmla="*/ 1033397 w 1459282"/>
                              <a:gd name="connsiteY64" fmla="*/ 1130474 h 1290181"/>
                              <a:gd name="connsiteX65" fmla="*/ 1033397 w 1459282"/>
                              <a:gd name="connsiteY65" fmla="*/ 1130474 h 1290181"/>
                              <a:gd name="connsiteX66" fmla="*/ 1017740 w 1459282"/>
                              <a:gd name="connsiteY66" fmla="*/ 1152395 h 1290181"/>
                              <a:gd name="connsiteX67" fmla="*/ 1042792 w 1459282"/>
                              <a:gd name="connsiteY67" fmla="*/ 1168052 h 1290181"/>
                              <a:gd name="connsiteX68" fmla="*/ 1049055 w 1459282"/>
                              <a:gd name="connsiteY68" fmla="*/ 1189973 h 1290181"/>
                              <a:gd name="connsiteX69" fmla="*/ 1039661 w 1459282"/>
                              <a:gd name="connsiteY69" fmla="*/ 1205630 h 1290181"/>
                              <a:gd name="connsiteX70" fmla="*/ 1052187 w 1459282"/>
                              <a:gd name="connsiteY70" fmla="*/ 1230682 h 1290181"/>
                              <a:gd name="connsiteX71" fmla="*/ 1061581 w 1459282"/>
                              <a:gd name="connsiteY71" fmla="*/ 1268260 h 1290181"/>
                              <a:gd name="connsiteX72" fmla="*/ 1105422 w 1459282"/>
                              <a:gd name="connsiteY72" fmla="*/ 1290181 h 1290181"/>
                              <a:gd name="connsiteX73" fmla="*/ 1096028 w 1459282"/>
                              <a:gd name="connsiteY73" fmla="*/ 1265129 h 1290181"/>
                              <a:gd name="connsiteX74" fmla="*/ 1086633 w 1459282"/>
                              <a:gd name="connsiteY74" fmla="*/ 1224419 h 1290181"/>
                              <a:gd name="connsiteX75" fmla="*/ 1074107 w 1459282"/>
                              <a:gd name="connsiteY75" fmla="*/ 1193104 h 1290181"/>
                              <a:gd name="connsiteX76" fmla="*/ 1070976 w 1459282"/>
                              <a:gd name="connsiteY76" fmla="*/ 1161789 h 1290181"/>
                              <a:gd name="connsiteX77" fmla="*/ 1058450 w 1459282"/>
                              <a:gd name="connsiteY77" fmla="*/ 1130474 h 1290181"/>
                              <a:gd name="connsiteX78" fmla="*/ 1067844 w 1459282"/>
                              <a:gd name="connsiteY78" fmla="*/ 1099159 h 1290181"/>
                              <a:gd name="connsiteX79" fmla="*/ 1058450 w 1459282"/>
                              <a:gd name="connsiteY79" fmla="*/ 1074107 h 1290181"/>
                              <a:gd name="connsiteX80" fmla="*/ 1039661 w 1459282"/>
                              <a:gd name="connsiteY80" fmla="*/ 1083502 h 1290181"/>
                              <a:gd name="connsiteX81" fmla="*/ 1020871 w 1459282"/>
                              <a:gd name="connsiteY81" fmla="*/ 1067844 h 1290181"/>
                              <a:gd name="connsiteX82" fmla="*/ 1005214 w 1459282"/>
                              <a:gd name="connsiteY82" fmla="*/ 1049055 h 1290181"/>
                              <a:gd name="connsiteX83" fmla="*/ 1459282 w 1459282"/>
                              <a:gd name="connsiteY83" fmla="*/ 432148 h 1290181"/>
                              <a:gd name="connsiteX84" fmla="*/ 1434230 w 1459282"/>
                              <a:gd name="connsiteY84" fmla="*/ 378913 h 1290181"/>
                              <a:gd name="connsiteX85" fmla="*/ 1412310 w 1459282"/>
                              <a:gd name="connsiteY85" fmla="*/ 344466 h 1290181"/>
                              <a:gd name="connsiteX86" fmla="*/ 1390389 w 1459282"/>
                              <a:gd name="connsiteY86" fmla="*/ 341334 h 1290181"/>
                              <a:gd name="connsiteX87" fmla="*/ 1346548 w 1459282"/>
                              <a:gd name="connsiteY87" fmla="*/ 303756 h 1290181"/>
                              <a:gd name="connsiteX88" fmla="*/ 1327759 w 1459282"/>
                              <a:gd name="connsiteY88" fmla="*/ 275573 h 1290181"/>
                              <a:gd name="connsiteX89" fmla="*/ 1324628 w 1459282"/>
                              <a:gd name="connsiteY89" fmla="*/ 231732 h 1290181"/>
                              <a:gd name="connsiteX90" fmla="*/ 1287050 w 1459282"/>
                              <a:gd name="connsiteY90" fmla="*/ 222337 h 1290181"/>
                              <a:gd name="connsiteX91" fmla="*/ 1287050 w 1459282"/>
                              <a:gd name="connsiteY91" fmla="*/ 222337 h 1290181"/>
                              <a:gd name="connsiteX92" fmla="*/ 1261997 w 1459282"/>
                              <a:gd name="connsiteY92" fmla="*/ 209811 h 1290181"/>
                              <a:gd name="connsiteX93" fmla="*/ 1268261 w 1459282"/>
                              <a:gd name="connsiteY93" fmla="*/ 191022 h 1290181"/>
                              <a:gd name="connsiteX94" fmla="*/ 1265129 w 1459282"/>
                              <a:gd name="connsiteY94" fmla="*/ 159707 h 1290181"/>
                              <a:gd name="connsiteX95" fmla="*/ 1240077 w 1459282"/>
                              <a:gd name="connsiteY95" fmla="*/ 137786 h 1290181"/>
                              <a:gd name="connsiteX96" fmla="*/ 1230682 w 1459282"/>
                              <a:gd name="connsiteY96" fmla="*/ 144049 h 1290181"/>
                              <a:gd name="connsiteX97" fmla="*/ 1218156 w 1459282"/>
                              <a:gd name="connsiteY97" fmla="*/ 137786 h 1290181"/>
                              <a:gd name="connsiteX98" fmla="*/ 1233814 w 1459282"/>
                              <a:gd name="connsiteY98" fmla="*/ 112734 h 1290181"/>
                              <a:gd name="connsiteX99" fmla="*/ 1218156 w 1459282"/>
                              <a:gd name="connsiteY99" fmla="*/ 106471 h 1290181"/>
                              <a:gd name="connsiteX100" fmla="*/ 1205630 w 1459282"/>
                              <a:gd name="connsiteY100" fmla="*/ 125260 h 1290181"/>
                              <a:gd name="connsiteX101" fmla="*/ 1193104 w 1459282"/>
                              <a:gd name="connsiteY101" fmla="*/ 112734 h 1290181"/>
                              <a:gd name="connsiteX102" fmla="*/ 1205630 w 1459282"/>
                              <a:gd name="connsiteY102" fmla="*/ 90814 h 1290181"/>
                              <a:gd name="connsiteX103" fmla="*/ 1221288 w 1459282"/>
                              <a:gd name="connsiteY103" fmla="*/ 87682 h 1290181"/>
                              <a:gd name="connsiteX104" fmla="*/ 1221288 w 1459282"/>
                              <a:gd name="connsiteY104" fmla="*/ 72025 h 1290181"/>
                              <a:gd name="connsiteX105" fmla="*/ 1199367 w 1459282"/>
                              <a:gd name="connsiteY105" fmla="*/ 68893 h 1290181"/>
                              <a:gd name="connsiteX106" fmla="*/ 1177447 w 1459282"/>
                              <a:gd name="connsiteY106" fmla="*/ 78288 h 1290181"/>
                              <a:gd name="connsiteX107" fmla="*/ 1146132 w 1459282"/>
                              <a:gd name="connsiteY107" fmla="*/ 56367 h 1290181"/>
                              <a:gd name="connsiteX108" fmla="*/ 1143000 w 1459282"/>
                              <a:gd name="connsiteY108" fmla="*/ 40710 h 1290181"/>
                              <a:gd name="connsiteX109" fmla="*/ 1117948 w 1459282"/>
                              <a:gd name="connsiteY109" fmla="*/ 40710 h 1290181"/>
                              <a:gd name="connsiteX110" fmla="*/ 1102291 w 1459282"/>
                              <a:gd name="connsiteY110" fmla="*/ 56367 h 1290181"/>
                              <a:gd name="connsiteX111" fmla="*/ 1092896 w 1459282"/>
                              <a:gd name="connsiteY111" fmla="*/ 59499 h 1290181"/>
                              <a:gd name="connsiteX112" fmla="*/ 1083502 w 1459282"/>
                              <a:gd name="connsiteY112" fmla="*/ 37578 h 1290181"/>
                              <a:gd name="connsiteX113" fmla="*/ 1070976 w 1459282"/>
                              <a:gd name="connsiteY113" fmla="*/ 25052 h 1290181"/>
                              <a:gd name="connsiteX114" fmla="*/ 1030266 w 1459282"/>
                              <a:gd name="connsiteY114" fmla="*/ 15658 h 1290181"/>
                              <a:gd name="connsiteX115" fmla="*/ 977030 w 1459282"/>
                              <a:gd name="connsiteY115" fmla="*/ 15658 h 1290181"/>
                              <a:gd name="connsiteX116" fmla="*/ 942584 w 1459282"/>
                              <a:gd name="connsiteY116" fmla="*/ 37578 h 1290181"/>
                              <a:gd name="connsiteX117" fmla="*/ 920663 w 1459282"/>
                              <a:gd name="connsiteY117" fmla="*/ 25052 h 1290181"/>
                              <a:gd name="connsiteX118" fmla="*/ 889348 w 1459282"/>
                              <a:gd name="connsiteY118" fmla="*/ 6263 h 1290181"/>
                              <a:gd name="connsiteX119" fmla="*/ 858033 w 1459282"/>
                              <a:gd name="connsiteY119" fmla="*/ 0 h 1290181"/>
                              <a:gd name="connsiteX120" fmla="*/ 820455 w 1459282"/>
                              <a:gd name="connsiteY120" fmla="*/ 9395 h 1290181"/>
                              <a:gd name="connsiteX121" fmla="*/ 814192 w 1459282"/>
                              <a:gd name="connsiteY121" fmla="*/ 81419 h 1290181"/>
                              <a:gd name="connsiteX122" fmla="*/ 811061 w 1459282"/>
                              <a:gd name="connsiteY122" fmla="*/ 106471 h 1290181"/>
                              <a:gd name="connsiteX123" fmla="*/ 786008 w 1459282"/>
                              <a:gd name="connsiteY123" fmla="*/ 118997 h 1290181"/>
                              <a:gd name="connsiteX124" fmla="*/ 792271 w 1459282"/>
                              <a:gd name="connsiteY124" fmla="*/ 150313 h 1290181"/>
                              <a:gd name="connsiteX125" fmla="*/ 817324 w 1459282"/>
                              <a:gd name="connsiteY125" fmla="*/ 181628 h 1290181"/>
                              <a:gd name="connsiteX126" fmla="*/ 804797 w 1459282"/>
                              <a:gd name="connsiteY126" fmla="*/ 178496 h 1290181"/>
                              <a:gd name="connsiteX127" fmla="*/ 804797 w 1459282"/>
                              <a:gd name="connsiteY127" fmla="*/ 197285 h 1290181"/>
                              <a:gd name="connsiteX128" fmla="*/ 826718 w 1459282"/>
                              <a:gd name="connsiteY128" fmla="*/ 219206 h 1290181"/>
                              <a:gd name="connsiteX129" fmla="*/ 836113 w 1459282"/>
                              <a:gd name="connsiteY129" fmla="*/ 237995 h 1290181"/>
                              <a:gd name="connsiteX130" fmla="*/ 829850 w 1459282"/>
                              <a:gd name="connsiteY130" fmla="*/ 250521 h 1290181"/>
                              <a:gd name="connsiteX131" fmla="*/ 795403 w 1459282"/>
                              <a:gd name="connsiteY131" fmla="*/ 228600 h 1290181"/>
                              <a:gd name="connsiteX132" fmla="*/ 779745 w 1459282"/>
                              <a:gd name="connsiteY132" fmla="*/ 216074 h 1290181"/>
                              <a:gd name="connsiteX133" fmla="*/ 757825 w 1459282"/>
                              <a:gd name="connsiteY133" fmla="*/ 219206 h 1290181"/>
                              <a:gd name="connsiteX134" fmla="*/ 748430 w 1459282"/>
                              <a:gd name="connsiteY134" fmla="*/ 200417 h 1290181"/>
                              <a:gd name="connsiteX135" fmla="*/ 723378 w 1459282"/>
                              <a:gd name="connsiteY135" fmla="*/ 165970 h 1290181"/>
                              <a:gd name="connsiteX136" fmla="*/ 723378 w 1459282"/>
                              <a:gd name="connsiteY136" fmla="*/ 147181 h 1290181"/>
                              <a:gd name="connsiteX137" fmla="*/ 742167 w 1459282"/>
                              <a:gd name="connsiteY137" fmla="*/ 134655 h 1290181"/>
                              <a:gd name="connsiteX138" fmla="*/ 698326 w 1459282"/>
                              <a:gd name="connsiteY138" fmla="*/ 97077 h 1290181"/>
                              <a:gd name="connsiteX139" fmla="*/ 682669 w 1459282"/>
                              <a:gd name="connsiteY139" fmla="*/ 112734 h 1290181"/>
                              <a:gd name="connsiteX140" fmla="*/ 604381 w 1459282"/>
                              <a:gd name="connsiteY140" fmla="*/ 68893 h 1290181"/>
                              <a:gd name="connsiteX141" fmla="*/ 594987 w 1459282"/>
                              <a:gd name="connsiteY141" fmla="*/ 90814 h 1290181"/>
                              <a:gd name="connsiteX142" fmla="*/ 604381 w 1459282"/>
                              <a:gd name="connsiteY142" fmla="*/ 125260 h 1290181"/>
                              <a:gd name="connsiteX143" fmla="*/ 604381 w 1459282"/>
                              <a:gd name="connsiteY143" fmla="*/ 144049 h 1290181"/>
                              <a:gd name="connsiteX144" fmla="*/ 582461 w 1459282"/>
                              <a:gd name="connsiteY144" fmla="*/ 115866 h 1290181"/>
                              <a:gd name="connsiteX145" fmla="*/ 560540 w 1459282"/>
                              <a:gd name="connsiteY145" fmla="*/ 165970 h 1290181"/>
                              <a:gd name="connsiteX146" fmla="*/ 579329 w 1459282"/>
                              <a:gd name="connsiteY146" fmla="*/ 209811 h 1290181"/>
                              <a:gd name="connsiteX147" fmla="*/ 604381 w 1459282"/>
                              <a:gd name="connsiteY147" fmla="*/ 219206 h 1290181"/>
                              <a:gd name="connsiteX148" fmla="*/ 616907 w 1459282"/>
                              <a:gd name="connsiteY148" fmla="*/ 241126 h 1290181"/>
                              <a:gd name="connsiteX149" fmla="*/ 626302 w 1459282"/>
                              <a:gd name="connsiteY149" fmla="*/ 275573 h 1290181"/>
                              <a:gd name="connsiteX150" fmla="*/ 641959 w 1459282"/>
                              <a:gd name="connsiteY150" fmla="*/ 256784 h 1290181"/>
                              <a:gd name="connsiteX151" fmla="*/ 660748 w 1459282"/>
                              <a:gd name="connsiteY151" fmla="*/ 275573 h 1290181"/>
                              <a:gd name="connsiteX152" fmla="*/ 679537 w 1459282"/>
                              <a:gd name="connsiteY152" fmla="*/ 278704 h 1290181"/>
                              <a:gd name="connsiteX153" fmla="*/ 679537 w 1459282"/>
                              <a:gd name="connsiteY153" fmla="*/ 278704 h 1290181"/>
                              <a:gd name="connsiteX154" fmla="*/ 670143 w 1459282"/>
                              <a:gd name="connsiteY154" fmla="*/ 303756 h 1290181"/>
                              <a:gd name="connsiteX155" fmla="*/ 654485 w 1459282"/>
                              <a:gd name="connsiteY155" fmla="*/ 300625 h 1290181"/>
                              <a:gd name="connsiteX156" fmla="*/ 645091 w 1459282"/>
                              <a:gd name="connsiteY156" fmla="*/ 319414 h 1290181"/>
                              <a:gd name="connsiteX157" fmla="*/ 629433 w 1459282"/>
                              <a:gd name="connsiteY157" fmla="*/ 335071 h 1290181"/>
                              <a:gd name="connsiteX158" fmla="*/ 629433 w 1459282"/>
                              <a:gd name="connsiteY158" fmla="*/ 335071 h 1290181"/>
                              <a:gd name="connsiteX159" fmla="*/ 579329 w 1459282"/>
                              <a:gd name="connsiteY159" fmla="*/ 344466 h 1290181"/>
                              <a:gd name="connsiteX160" fmla="*/ 566803 w 1459282"/>
                              <a:gd name="connsiteY160" fmla="*/ 335071 h 1290181"/>
                              <a:gd name="connsiteX161" fmla="*/ 566803 w 1459282"/>
                              <a:gd name="connsiteY161" fmla="*/ 335071 h 1290181"/>
                              <a:gd name="connsiteX162" fmla="*/ 551145 w 1459282"/>
                              <a:gd name="connsiteY162" fmla="*/ 316282 h 1290181"/>
                              <a:gd name="connsiteX163" fmla="*/ 532356 w 1459282"/>
                              <a:gd name="connsiteY163" fmla="*/ 322545 h 1290181"/>
                              <a:gd name="connsiteX164" fmla="*/ 497910 w 1459282"/>
                              <a:gd name="connsiteY164" fmla="*/ 300625 h 1290181"/>
                              <a:gd name="connsiteX165" fmla="*/ 510436 w 1459282"/>
                              <a:gd name="connsiteY165" fmla="*/ 288099 h 1290181"/>
                              <a:gd name="connsiteX166" fmla="*/ 491647 w 1459282"/>
                              <a:gd name="connsiteY166" fmla="*/ 272441 h 1290181"/>
                              <a:gd name="connsiteX167" fmla="*/ 466595 w 1459282"/>
                              <a:gd name="connsiteY167" fmla="*/ 278704 h 1290181"/>
                              <a:gd name="connsiteX168" fmla="*/ 444674 w 1459282"/>
                              <a:gd name="connsiteY168" fmla="*/ 291230 h 1290181"/>
                              <a:gd name="connsiteX169" fmla="*/ 413359 w 1459282"/>
                              <a:gd name="connsiteY169" fmla="*/ 272441 h 1290181"/>
                              <a:gd name="connsiteX170" fmla="*/ 375781 w 1459282"/>
                              <a:gd name="connsiteY170" fmla="*/ 297493 h 1290181"/>
                              <a:gd name="connsiteX171" fmla="*/ 344466 w 1459282"/>
                              <a:gd name="connsiteY171" fmla="*/ 278704 h 1290181"/>
                              <a:gd name="connsiteX172" fmla="*/ 341334 w 1459282"/>
                              <a:gd name="connsiteY172" fmla="*/ 335071 h 1290181"/>
                              <a:gd name="connsiteX173" fmla="*/ 338203 w 1459282"/>
                              <a:gd name="connsiteY173" fmla="*/ 369518 h 1290181"/>
                              <a:gd name="connsiteX174" fmla="*/ 353861 w 1459282"/>
                              <a:gd name="connsiteY174" fmla="*/ 403965 h 1290181"/>
                              <a:gd name="connsiteX175" fmla="*/ 344466 w 1459282"/>
                              <a:gd name="connsiteY175" fmla="*/ 413359 h 1290181"/>
                              <a:gd name="connsiteX176" fmla="*/ 338203 w 1459282"/>
                              <a:gd name="connsiteY176" fmla="*/ 385176 h 1290181"/>
                              <a:gd name="connsiteX177" fmla="*/ 338203 w 1459282"/>
                              <a:gd name="connsiteY177" fmla="*/ 385176 h 1290181"/>
                              <a:gd name="connsiteX178" fmla="*/ 303756 w 1459282"/>
                              <a:gd name="connsiteY178" fmla="*/ 375781 h 1290181"/>
                              <a:gd name="connsiteX179" fmla="*/ 288099 w 1459282"/>
                              <a:gd name="connsiteY179" fmla="*/ 422754 h 1290181"/>
                              <a:gd name="connsiteX180" fmla="*/ 288099 w 1459282"/>
                              <a:gd name="connsiteY180" fmla="*/ 441543 h 1290181"/>
                              <a:gd name="connsiteX181" fmla="*/ 319414 w 1459282"/>
                              <a:gd name="connsiteY181" fmla="*/ 469726 h 1290181"/>
                              <a:gd name="connsiteX182" fmla="*/ 319414 w 1459282"/>
                              <a:gd name="connsiteY182" fmla="*/ 469726 h 1290181"/>
                              <a:gd name="connsiteX183" fmla="*/ 356992 w 1459282"/>
                              <a:gd name="connsiteY183" fmla="*/ 454069 h 1290181"/>
                              <a:gd name="connsiteX184" fmla="*/ 366387 w 1459282"/>
                              <a:gd name="connsiteY184" fmla="*/ 469726 h 1290181"/>
                              <a:gd name="connsiteX185" fmla="*/ 335071 w 1459282"/>
                              <a:gd name="connsiteY185" fmla="*/ 501041 h 1290181"/>
                              <a:gd name="connsiteX186" fmla="*/ 316282 w 1459282"/>
                              <a:gd name="connsiteY186" fmla="*/ 522962 h 1290181"/>
                              <a:gd name="connsiteX187" fmla="*/ 306888 w 1459282"/>
                              <a:gd name="connsiteY187" fmla="*/ 535488 h 1290181"/>
                              <a:gd name="connsiteX188" fmla="*/ 294362 w 1459282"/>
                              <a:gd name="connsiteY188" fmla="*/ 538619 h 1290181"/>
                              <a:gd name="connsiteX189" fmla="*/ 269310 w 1459282"/>
                              <a:gd name="connsiteY189" fmla="*/ 566803 h 1290181"/>
                              <a:gd name="connsiteX190" fmla="*/ 284967 w 1459282"/>
                              <a:gd name="connsiteY190" fmla="*/ 579329 h 1290181"/>
                              <a:gd name="connsiteX191" fmla="*/ 319414 w 1459282"/>
                              <a:gd name="connsiteY191" fmla="*/ 576197 h 1290181"/>
                              <a:gd name="connsiteX192" fmla="*/ 325677 w 1459282"/>
                              <a:gd name="connsiteY192" fmla="*/ 591855 h 1290181"/>
                              <a:gd name="connsiteX193" fmla="*/ 331940 w 1459282"/>
                              <a:gd name="connsiteY193" fmla="*/ 623170 h 1290181"/>
                              <a:gd name="connsiteX194" fmla="*/ 344466 w 1459282"/>
                              <a:gd name="connsiteY194" fmla="*/ 645091 h 1290181"/>
                              <a:gd name="connsiteX195" fmla="*/ 331940 w 1459282"/>
                              <a:gd name="connsiteY195" fmla="*/ 682669 h 1290181"/>
                              <a:gd name="connsiteX196" fmla="*/ 369518 w 1459282"/>
                              <a:gd name="connsiteY196" fmla="*/ 657617 h 1290181"/>
                              <a:gd name="connsiteX197" fmla="*/ 388307 w 1459282"/>
                              <a:gd name="connsiteY197" fmla="*/ 657617 h 1290181"/>
                              <a:gd name="connsiteX198" fmla="*/ 375781 w 1459282"/>
                              <a:gd name="connsiteY198" fmla="*/ 682669 h 1290181"/>
                              <a:gd name="connsiteX199" fmla="*/ 410228 w 1459282"/>
                              <a:gd name="connsiteY199" fmla="*/ 713984 h 1290181"/>
                              <a:gd name="connsiteX200" fmla="*/ 375781 w 1459282"/>
                              <a:gd name="connsiteY200" fmla="*/ 723378 h 1290181"/>
                              <a:gd name="connsiteX201" fmla="*/ 363255 w 1459282"/>
                              <a:gd name="connsiteY201" fmla="*/ 726510 h 1290181"/>
                              <a:gd name="connsiteX202" fmla="*/ 341334 w 1459282"/>
                              <a:gd name="connsiteY202" fmla="*/ 745299 h 1290181"/>
                              <a:gd name="connsiteX203" fmla="*/ 316282 w 1459282"/>
                              <a:gd name="connsiteY203" fmla="*/ 770351 h 1290181"/>
                              <a:gd name="connsiteX204" fmla="*/ 281836 w 1459282"/>
                              <a:gd name="connsiteY204" fmla="*/ 751562 h 1290181"/>
                              <a:gd name="connsiteX205" fmla="*/ 256784 w 1459282"/>
                              <a:gd name="connsiteY205" fmla="*/ 770351 h 1290181"/>
                              <a:gd name="connsiteX206" fmla="*/ 222337 w 1459282"/>
                              <a:gd name="connsiteY206" fmla="*/ 754693 h 1290181"/>
                              <a:gd name="connsiteX207" fmla="*/ 184759 w 1459282"/>
                              <a:gd name="connsiteY207" fmla="*/ 739036 h 1290181"/>
                              <a:gd name="connsiteX208" fmla="*/ 137787 w 1459282"/>
                              <a:gd name="connsiteY208" fmla="*/ 754693 h 1290181"/>
                              <a:gd name="connsiteX209" fmla="*/ 122129 w 1459282"/>
                              <a:gd name="connsiteY209" fmla="*/ 735904 h 1290181"/>
                              <a:gd name="connsiteX210" fmla="*/ 112734 w 1459282"/>
                              <a:gd name="connsiteY210" fmla="*/ 713984 h 1290181"/>
                              <a:gd name="connsiteX211" fmla="*/ 100208 w 1459282"/>
                              <a:gd name="connsiteY211" fmla="*/ 710852 h 1290181"/>
                              <a:gd name="connsiteX212" fmla="*/ 68893 w 1459282"/>
                              <a:gd name="connsiteY212" fmla="*/ 720247 h 1290181"/>
                              <a:gd name="connsiteX213" fmla="*/ 0 w 1459282"/>
                              <a:gd name="connsiteY213" fmla="*/ 657617 h 1290181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  <a:cxn ang="0">
                                <a:pos x="connsiteX32" y="connsiteY32"/>
                              </a:cxn>
                              <a:cxn ang="0">
                                <a:pos x="connsiteX33" y="connsiteY33"/>
                              </a:cxn>
                              <a:cxn ang="0">
                                <a:pos x="connsiteX34" y="connsiteY34"/>
                              </a:cxn>
                              <a:cxn ang="0">
                                <a:pos x="connsiteX35" y="connsiteY35"/>
                              </a:cxn>
                              <a:cxn ang="0">
                                <a:pos x="connsiteX36" y="connsiteY36"/>
                              </a:cxn>
                              <a:cxn ang="0">
                                <a:pos x="connsiteX37" y="connsiteY37"/>
                              </a:cxn>
                              <a:cxn ang="0">
                                <a:pos x="connsiteX38" y="connsiteY38"/>
                              </a:cxn>
                              <a:cxn ang="0">
                                <a:pos x="connsiteX39" y="connsiteY39"/>
                              </a:cxn>
                              <a:cxn ang="0">
                                <a:pos x="connsiteX40" y="connsiteY40"/>
                              </a:cxn>
                              <a:cxn ang="0">
                                <a:pos x="connsiteX41" y="connsiteY41"/>
                              </a:cxn>
                              <a:cxn ang="0">
                                <a:pos x="connsiteX42" y="connsiteY42"/>
                              </a:cxn>
                              <a:cxn ang="0">
                                <a:pos x="connsiteX43" y="connsiteY43"/>
                              </a:cxn>
                              <a:cxn ang="0">
                                <a:pos x="connsiteX44" y="connsiteY44"/>
                              </a:cxn>
                              <a:cxn ang="0">
                                <a:pos x="connsiteX45" y="connsiteY45"/>
                              </a:cxn>
                              <a:cxn ang="0">
                                <a:pos x="connsiteX46" y="connsiteY46"/>
                              </a:cxn>
                              <a:cxn ang="0">
                                <a:pos x="connsiteX47" y="connsiteY47"/>
                              </a:cxn>
                              <a:cxn ang="0">
                                <a:pos x="connsiteX48" y="connsiteY48"/>
                              </a:cxn>
                              <a:cxn ang="0">
                                <a:pos x="connsiteX49" y="connsiteY49"/>
                              </a:cxn>
                              <a:cxn ang="0">
                                <a:pos x="connsiteX50" y="connsiteY50"/>
                              </a:cxn>
                              <a:cxn ang="0">
                                <a:pos x="connsiteX51" y="connsiteY51"/>
                              </a:cxn>
                              <a:cxn ang="0">
                                <a:pos x="connsiteX52" y="connsiteY52"/>
                              </a:cxn>
                              <a:cxn ang="0">
                                <a:pos x="connsiteX53" y="connsiteY53"/>
                              </a:cxn>
                              <a:cxn ang="0">
                                <a:pos x="connsiteX54" y="connsiteY54"/>
                              </a:cxn>
                              <a:cxn ang="0">
                                <a:pos x="connsiteX55" y="connsiteY55"/>
                              </a:cxn>
                              <a:cxn ang="0">
                                <a:pos x="connsiteX56" y="connsiteY56"/>
                              </a:cxn>
                              <a:cxn ang="0">
                                <a:pos x="connsiteX57" y="connsiteY57"/>
                              </a:cxn>
                              <a:cxn ang="0">
                                <a:pos x="connsiteX58" y="connsiteY58"/>
                              </a:cxn>
                              <a:cxn ang="0">
                                <a:pos x="connsiteX59" y="connsiteY59"/>
                              </a:cxn>
                              <a:cxn ang="0">
                                <a:pos x="connsiteX60" y="connsiteY60"/>
                              </a:cxn>
                              <a:cxn ang="0">
                                <a:pos x="connsiteX61" y="connsiteY61"/>
                              </a:cxn>
                              <a:cxn ang="0">
                                <a:pos x="connsiteX62" y="connsiteY62"/>
                              </a:cxn>
                              <a:cxn ang="0">
                                <a:pos x="connsiteX63" y="connsiteY63"/>
                              </a:cxn>
                              <a:cxn ang="0">
                                <a:pos x="connsiteX64" y="connsiteY64"/>
                              </a:cxn>
                              <a:cxn ang="0">
                                <a:pos x="connsiteX65" y="connsiteY65"/>
                              </a:cxn>
                              <a:cxn ang="0">
                                <a:pos x="connsiteX66" y="connsiteY66"/>
                              </a:cxn>
                              <a:cxn ang="0">
                                <a:pos x="connsiteX67" y="connsiteY67"/>
                              </a:cxn>
                              <a:cxn ang="0">
                                <a:pos x="connsiteX68" y="connsiteY68"/>
                              </a:cxn>
                              <a:cxn ang="0">
                                <a:pos x="connsiteX69" y="connsiteY69"/>
                              </a:cxn>
                              <a:cxn ang="0">
                                <a:pos x="connsiteX70" y="connsiteY70"/>
                              </a:cxn>
                              <a:cxn ang="0">
                                <a:pos x="connsiteX71" y="connsiteY71"/>
                              </a:cxn>
                              <a:cxn ang="0">
                                <a:pos x="connsiteX72" y="connsiteY72"/>
                              </a:cxn>
                              <a:cxn ang="0">
                                <a:pos x="connsiteX73" y="connsiteY73"/>
                              </a:cxn>
                              <a:cxn ang="0">
                                <a:pos x="connsiteX74" y="connsiteY74"/>
                              </a:cxn>
                              <a:cxn ang="0">
                                <a:pos x="connsiteX75" y="connsiteY75"/>
                              </a:cxn>
                              <a:cxn ang="0">
                                <a:pos x="connsiteX76" y="connsiteY76"/>
                              </a:cxn>
                              <a:cxn ang="0">
                                <a:pos x="connsiteX77" y="connsiteY77"/>
                              </a:cxn>
                              <a:cxn ang="0">
                                <a:pos x="connsiteX78" y="connsiteY78"/>
                              </a:cxn>
                              <a:cxn ang="0">
                                <a:pos x="connsiteX79" y="connsiteY79"/>
                              </a:cxn>
                              <a:cxn ang="0">
                                <a:pos x="connsiteX80" y="connsiteY80"/>
                              </a:cxn>
                              <a:cxn ang="0">
                                <a:pos x="connsiteX81" y="connsiteY81"/>
                              </a:cxn>
                              <a:cxn ang="0">
                                <a:pos x="connsiteX82" y="connsiteY82"/>
                              </a:cxn>
                              <a:cxn ang="0">
                                <a:pos x="connsiteX83" y="connsiteY83"/>
                              </a:cxn>
                              <a:cxn ang="0">
                                <a:pos x="connsiteX84" y="connsiteY84"/>
                              </a:cxn>
                              <a:cxn ang="0">
                                <a:pos x="connsiteX85" y="connsiteY85"/>
                              </a:cxn>
                              <a:cxn ang="0">
                                <a:pos x="connsiteX86" y="connsiteY86"/>
                              </a:cxn>
                              <a:cxn ang="0">
                                <a:pos x="connsiteX87" y="connsiteY87"/>
                              </a:cxn>
                              <a:cxn ang="0">
                                <a:pos x="connsiteX88" y="connsiteY88"/>
                              </a:cxn>
                              <a:cxn ang="0">
                                <a:pos x="connsiteX89" y="connsiteY89"/>
                              </a:cxn>
                              <a:cxn ang="0">
                                <a:pos x="connsiteX90" y="connsiteY90"/>
                              </a:cxn>
                              <a:cxn ang="0">
                                <a:pos x="connsiteX91" y="connsiteY91"/>
                              </a:cxn>
                              <a:cxn ang="0">
                                <a:pos x="connsiteX92" y="connsiteY92"/>
                              </a:cxn>
                              <a:cxn ang="0">
                                <a:pos x="connsiteX93" y="connsiteY93"/>
                              </a:cxn>
                              <a:cxn ang="0">
                                <a:pos x="connsiteX94" y="connsiteY94"/>
                              </a:cxn>
                              <a:cxn ang="0">
                                <a:pos x="connsiteX95" y="connsiteY95"/>
                              </a:cxn>
                              <a:cxn ang="0">
                                <a:pos x="connsiteX96" y="connsiteY96"/>
                              </a:cxn>
                              <a:cxn ang="0">
                                <a:pos x="connsiteX97" y="connsiteY97"/>
                              </a:cxn>
                              <a:cxn ang="0">
                                <a:pos x="connsiteX98" y="connsiteY98"/>
                              </a:cxn>
                              <a:cxn ang="0">
                                <a:pos x="connsiteX99" y="connsiteY99"/>
                              </a:cxn>
                              <a:cxn ang="0">
                                <a:pos x="connsiteX100" y="connsiteY100"/>
                              </a:cxn>
                              <a:cxn ang="0">
                                <a:pos x="connsiteX101" y="connsiteY101"/>
                              </a:cxn>
                              <a:cxn ang="0">
                                <a:pos x="connsiteX102" y="connsiteY102"/>
                              </a:cxn>
                              <a:cxn ang="0">
                                <a:pos x="connsiteX103" y="connsiteY103"/>
                              </a:cxn>
                              <a:cxn ang="0">
                                <a:pos x="connsiteX104" y="connsiteY104"/>
                              </a:cxn>
                              <a:cxn ang="0">
                                <a:pos x="connsiteX105" y="connsiteY105"/>
                              </a:cxn>
                              <a:cxn ang="0">
                                <a:pos x="connsiteX106" y="connsiteY106"/>
                              </a:cxn>
                              <a:cxn ang="0">
                                <a:pos x="connsiteX107" y="connsiteY107"/>
                              </a:cxn>
                              <a:cxn ang="0">
                                <a:pos x="connsiteX108" y="connsiteY108"/>
                              </a:cxn>
                              <a:cxn ang="0">
                                <a:pos x="connsiteX109" y="connsiteY109"/>
                              </a:cxn>
                              <a:cxn ang="0">
                                <a:pos x="connsiteX110" y="connsiteY110"/>
                              </a:cxn>
                              <a:cxn ang="0">
                                <a:pos x="connsiteX111" y="connsiteY111"/>
                              </a:cxn>
                              <a:cxn ang="0">
                                <a:pos x="connsiteX112" y="connsiteY112"/>
                              </a:cxn>
                              <a:cxn ang="0">
                                <a:pos x="connsiteX113" y="connsiteY113"/>
                              </a:cxn>
                              <a:cxn ang="0">
                                <a:pos x="connsiteX114" y="connsiteY114"/>
                              </a:cxn>
                              <a:cxn ang="0">
                                <a:pos x="connsiteX115" y="connsiteY115"/>
                              </a:cxn>
                              <a:cxn ang="0">
                                <a:pos x="connsiteX116" y="connsiteY116"/>
                              </a:cxn>
                              <a:cxn ang="0">
                                <a:pos x="connsiteX117" y="connsiteY117"/>
                              </a:cxn>
                              <a:cxn ang="0">
                                <a:pos x="connsiteX118" y="connsiteY118"/>
                              </a:cxn>
                              <a:cxn ang="0">
                                <a:pos x="connsiteX119" y="connsiteY119"/>
                              </a:cxn>
                              <a:cxn ang="0">
                                <a:pos x="connsiteX120" y="connsiteY120"/>
                              </a:cxn>
                              <a:cxn ang="0">
                                <a:pos x="connsiteX121" y="connsiteY121"/>
                              </a:cxn>
                              <a:cxn ang="0">
                                <a:pos x="connsiteX122" y="connsiteY122"/>
                              </a:cxn>
                              <a:cxn ang="0">
                                <a:pos x="connsiteX123" y="connsiteY123"/>
                              </a:cxn>
                              <a:cxn ang="0">
                                <a:pos x="connsiteX124" y="connsiteY124"/>
                              </a:cxn>
                              <a:cxn ang="0">
                                <a:pos x="connsiteX125" y="connsiteY125"/>
                              </a:cxn>
                              <a:cxn ang="0">
                                <a:pos x="connsiteX126" y="connsiteY126"/>
                              </a:cxn>
                              <a:cxn ang="0">
                                <a:pos x="connsiteX127" y="connsiteY127"/>
                              </a:cxn>
                              <a:cxn ang="0">
                                <a:pos x="connsiteX128" y="connsiteY128"/>
                              </a:cxn>
                              <a:cxn ang="0">
                                <a:pos x="connsiteX129" y="connsiteY129"/>
                              </a:cxn>
                              <a:cxn ang="0">
                                <a:pos x="connsiteX130" y="connsiteY130"/>
                              </a:cxn>
                              <a:cxn ang="0">
                                <a:pos x="connsiteX131" y="connsiteY131"/>
                              </a:cxn>
                              <a:cxn ang="0">
                                <a:pos x="connsiteX132" y="connsiteY132"/>
                              </a:cxn>
                              <a:cxn ang="0">
                                <a:pos x="connsiteX133" y="connsiteY133"/>
                              </a:cxn>
                              <a:cxn ang="0">
                                <a:pos x="connsiteX134" y="connsiteY134"/>
                              </a:cxn>
                              <a:cxn ang="0">
                                <a:pos x="connsiteX135" y="connsiteY135"/>
                              </a:cxn>
                              <a:cxn ang="0">
                                <a:pos x="connsiteX136" y="connsiteY136"/>
                              </a:cxn>
                              <a:cxn ang="0">
                                <a:pos x="connsiteX137" y="connsiteY137"/>
                              </a:cxn>
                              <a:cxn ang="0">
                                <a:pos x="connsiteX138" y="connsiteY138"/>
                              </a:cxn>
                              <a:cxn ang="0">
                                <a:pos x="connsiteX139" y="connsiteY139"/>
                              </a:cxn>
                              <a:cxn ang="0">
                                <a:pos x="connsiteX140" y="connsiteY140"/>
                              </a:cxn>
                              <a:cxn ang="0">
                                <a:pos x="connsiteX141" y="connsiteY141"/>
                              </a:cxn>
                              <a:cxn ang="0">
                                <a:pos x="connsiteX142" y="connsiteY142"/>
                              </a:cxn>
                              <a:cxn ang="0">
                                <a:pos x="connsiteX143" y="connsiteY143"/>
                              </a:cxn>
                              <a:cxn ang="0">
                                <a:pos x="connsiteX144" y="connsiteY144"/>
                              </a:cxn>
                              <a:cxn ang="0">
                                <a:pos x="connsiteX145" y="connsiteY145"/>
                              </a:cxn>
                              <a:cxn ang="0">
                                <a:pos x="connsiteX146" y="connsiteY146"/>
                              </a:cxn>
                              <a:cxn ang="0">
                                <a:pos x="connsiteX147" y="connsiteY147"/>
                              </a:cxn>
                              <a:cxn ang="0">
                                <a:pos x="connsiteX148" y="connsiteY148"/>
                              </a:cxn>
                              <a:cxn ang="0">
                                <a:pos x="connsiteX149" y="connsiteY149"/>
                              </a:cxn>
                              <a:cxn ang="0">
                                <a:pos x="connsiteX150" y="connsiteY150"/>
                              </a:cxn>
                              <a:cxn ang="0">
                                <a:pos x="connsiteX151" y="connsiteY151"/>
                              </a:cxn>
                              <a:cxn ang="0">
                                <a:pos x="connsiteX152" y="connsiteY152"/>
                              </a:cxn>
                              <a:cxn ang="0">
                                <a:pos x="connsiteX153" y="connsiteY153"/>
                              </a:cxn>
                              <a:cxn ang="0">
                                <a:pos x="connsiteX154" y="connsiteY154"/>
                              </a:cxn>
                              <a:cxn ang="0">
                                <a:pos x="connsiteX155" y="connsiteY155"/>
                              </a:cxn>
                              <a:cxn ang="0">
                                <a:pos x="connsiteX156" y="connsiteY156"/>
                              </a:cxn>
                              <a:cxn ang="0">
                                <a:pos x="connsiteX157" y="connsiteY157"/>
                              </a:cxn>
                              <a:cxn ang="0">
                                <a:pos x="connsiteX158" y="connsiteY158"/>
                              </a:cxn>
                              <a:cxn ang="0">
                                <a:pos x="connsiteX159" y="connsiteY159"/>
                              </a:cxn>
                              <a:cxn ang="0">
                                <a:pos x="connsiteX160" y="connsiteY160"/>
                              </a:cxn>
                              <a:cxn ang="0">
                                <a:pos x="connsiteX161" y="connsiteY161"/>
                              </a:cxn>
                              <a:cxn ang="0">
                                <a:pos x="connsiteX162" y="connsiteY162"/>
                              </a:cxn>
                              <a:cxn ang="0">
                                <a:pos x="connsiteX163" y="connsiteY163"/>
                              </a:cxn>
                              <a:cxn ang="0">
                                <a:pos x="connsiteX164" y="connsiteY164"/>
                              </a:cxn>
                              <a:cxn ang="0">
                                <a:pos x="connsiteX165" y="connsiteY165"/>
                              </a:cxn>
                              <a:cxn ang="0">
                                <a:pos x="connsiteX166" y="connsiteY166"/>
                              </a:cxn>
                              <a:cxn ang="0">
                                <a:pos x="connsiteX167" y="connsiteY167"/>
                              </a:cxn>
                              <a:cxn ang="0">
                                <a:pos x="connsiteX168" y="connsiteY168"/>
                              </a:cxn>
                              <a:cxn ang="0">
                                <a:pos x="connsiteX169" y="connsiteY169"/>
                              </a:cxn>
                              <a:cxn ang="0">
                                <a:pos x="connsiteX170" y="connsiteY170"/>
                              </a:cxn>
                              <a:cxn ang="0">
                                <a:pos x="connsiteX171" y="connsiteY171"/>
                              </a:cxn>
                              <a:cxn ang="0">
                                <a:pos x="connsiteX172" y="connsiteY172"/>
                              </a:cxn>
                              <a:cxn ang="0">
                                <a:pos x="connsiteX173" y="connsiteY173"/>
                              </a:cxn>
                              <a:cxn ang="0">
                                <a:pos x="connsiteX174" y="connsiteY174"/>
                              </a:cxn>
                              <a:cxn ang="0">
                                <a:pos x="connsiteX175" y="connsiteY175"/>
                              </a:cxn>
                              <a:cxn ang="0">
                                <a:pos x="connsiteX176" y="connsiteY176"/>
                              </a:cxn>
                              <a:cxn ang="0">
                                <a:pos x="connsiteX177" y="connsiteY177"/>
                              </a:cxn>
                              <a:cxn ang="0">
                                <a:pos x="connsiteX178" y="connsiteY178"/>
                              </a:cxn>
                              <a:cxn ang="0">
                                <a:pos x="connsiteX179" y="connsiteY179"/>
                              </a:cxn>
                              <a:cxn ang="0">
                                <a:pos x="connsiteX180" y="connsiteY180"/>
                              </a:cxn>
                              <a:cxn ang="0">
                                <a:pos x="connsiteX181" y="connsiteY181"/>
                              </a:cxn>
                              <a:cxn ang="0">
                                <a:pos x="connsiteX182" y="connsiteY182"/>
                              </a:cxn>
                              <a:cxn ang="0">
                                <a:pos x="connsiteX183" y="connsiteY183"/>
                              </a:cxn>
                              <a:cxn ang="0">
                                <a:pos x="connsiteX184" y="connsiteY184"/>
                              </a:cxn>
                              <a:cxn ang="0">
                                <a:pos x="connsiteX185" y="connsiteY185"/>
                              </a:cxn>
                              <a:cxn ang="0">
                                <a:pos x="connsiteX186" y="connsiteY186"/>
                              </a:cxn>
                              <a:cxn ang="0">
                                <a:pos x="connsiteX187" y="connsiteY187"/>
                              </a:cxn>
                              <a:cxn ang="0">
                                <a:pos x="connsiteX188" y="connsiteY188"/>
                              </a:cxn>
                              <a:cxn ang="0">
                                <a:pos x="connsiteX189" y="connsiteY189"/>
                              </a:cxn>
                              <a:cxn ang="0">
                                <a:pos x="connsiteX190" y="connsiteY190"/>
                              </a:cxn>
                              <a:cxn ang="0">
                                <a:pos x="connsiteX191" y="connsiteY191"/>
                              </a:cxn>
                              <a:cxn ang="0">
                                <a:pos x="connsiteX192" y="connsiteY192"/>
                              </a:cxn>
                              <a:cxn ang="0">
                                <a:pos x="connsiteX193" y="connsiteY193"/>
                              </a:cxn>
                              <a:cxn ang="0">
                                <a:pos x="connsiteX194" y="connsiteY194"/>
                              </a:cxn>
                              <a:cxn ang="0">
                                <a:pos x="connsiteX195" y="connsiteY195"/>
                              </a:cxn>
                              <a:cxn ang="0">
                                <a:pos x="connsiteX196" y="connsiteY196"/>
                              </a:cxn>
                              <a:cxn ang="0">
                                <a:pos x="connsiteX197" y="connsiteY197"/>
                              </a:cxn>
                              <a:cxn ang="0">
                                <a:pos x="connsiteX198" y="connsiteY198"/>
                              </a:cxn>
                              <a:cxn ang="0">
                                <a:pos x="connsiteX199" y="connsiteY199"/>
                              </a:cxn>
                              <a:cxn ang="0">
                                <a:pos x="connsiteX200" y="connsiteY200"/>
                              </a:cxn>
                              <a:cxn ang="0">
                                <a:pos x="connsiteX201" y="connsiteY201"/>
                              </a:cxn>
                              <a:cxn ang="0">
                                <a:pos x="connsiteX202" y="connsiteY202"/>
                              </a:cxn>
                              <a:cxn ang="0">
                                <a:pos x="connsiteX203" y="connsiteY203"/>
                              </a:cxn>
                              <a:cxn ang="0">
                                <a:pos x="connsiteX204" y="connsiteY204"/>
                              </a:cxn>
                              <a:cxn ang="0">
                                <a:pos x="connsiteX205" y="connsiteY205"/>
                              </a:cxn>
                              <a:cxn ang="0">
                                <a:pos x="connsiteX206" y="connsiteY206"/>
                              </a:cxn>
                              <a:cxn ang="0">
                                <a:pos x="connsiteX207" y="connsiteY207"/>
                              </a:cxn>
                              <a:cxn ang="0">
                                <a:pos x="connsiteX208" y="connsiteY208"/>
                              </a:cxn>
                              <a:cxn ang="0">
                                <a:pos x="connsiteX209" y="connsiteY209"/>
                              </a:cxn>
                              <a:cxn ang="0">
                                <a:pos x="connsiteX210" y="connsiteY210"/>
                              </a:cxn>
                              <a:cxn ang="0">
                                <a:pos x="connsiteX211" y="connsiteY211"/>
                              </a:cxn>
                              <a:cxn ang="0">
                                <a:pos x="connsiteX212" y="connsiteY212"/>
                              </a:cxn>
                              <a:cxn ang="0">
                                <a:pos x="connsiteX213" y="connsiteY213"/>
                              </a:cxn>
                            </a:cxnLst>
                            <a:rect l="l" t="t" r="r" b="b"/>
                            <a:pathLst>
                              <a:path w="1459282" h="1290181">
                                <a:moveTo>
                                  <a:pt x="0" y="657617"/>
                                </a:moveTo>
                                <a:lnTo>
                                  <a:pt x="28184" y="713984"/>
                                </a:lnTo>
                                <a:lnTo>
                                  <a:pt x="68893" y="742167"/>
                                </a:lnTo>
                                <a:lnTo>
                                  <a:pt x="97077" y="754693"/>
                                </a:lnTo>
                                <a:lnTo>
                                  <a:pt x="140918" y="786008"/>
                                </a:lnTo>
                                <a:lnTo>
                                  <a:pt x="140918" y="786008"/>
                                </a:lnTo>
                                <a:lnTo>
                                  <a:pt x="228600" y="832981"/>
                                </a:lnTo>
                                <a:lnTo>
                                  <a:pt x="237995" y="820455"/>
                                </a:lnTo>
                                <a:lnTo>
                                  <a:pt x="263047" y="829849"/>
                                </a:lnTo>
                                <a:lnTo>
                                  <a:pt x="278704" y="817323"/>
                                </a:lnTo>
                                <a:lnTo>
                                  <a:pt x="316282" y="832981"/>
                                </a:lnTo>
                                <a:lnTo>
                                  <a:pt x="347597" y="814192"/>
                                </a:lnTo>
                                <a:lnTo>
                                  <a:pt x="388307" y="832981"/>
                                </a:lnTo>
                                <a:lnTo>
                                  <a:pt x="429017" y="820455"/>
                                </a:lnTo>
                                <a:lnTo>
                                  <a:pt x="457200" y="845507"/>
                                </a:lnTo>
                                <a:lnTo>
                                  <a:pt x="485384" y="820455"/>
                                </a:lnTo>
                                <a:lnTo>
                                  <a:pt x="516699" y="826718"/>
                                </a:lnTo>
                                <a:lnTo>
                                  <a:pt x="526093" y="807929"/>
                                </a:lnTo>
                                <a:lnTo>
                                  <a:pt x="513567" y="786008"/>
                                </a:lnTo>
                                <a:lnTo>
                                  <a:pt x="554277" y="773482"/>
                                </a:lnTo>
                                <a:lnTo>
                                  <a:pt x="579329" y="773482"/>
                                </a:lnTo>
                                <a:lnTo>
                                  <a:pt x="610644" y="773482"/>
                                </a:lnTo>
                                <a:lnTo>
                                  <a:pt x="610644" y="751562"/>
                                </a:lnTo>
                                <a:lnTo>
                                  <a:pt x="641959" y="776614"/>
                                </a:lnTo>
                                <a:lnTo>
                                  <a:pt x="654485" y="751562"/>
                                </a:lnTo>
                                <a:lnTo>
                                  <a:pt x="682669" y="757825"/>
                                </a:lnTo>
                                <a:lnTo>
                                  <a:pt x="701458" y="751562"/>
                                </a:lnTo>
                                <a:lnTo>
                                  <a:pt x="735904" y="751562"/>
                                </a:lnTo>
                                <a:lnTo>
                                  <a:pt x="760956" y="773482"/>
                                </a:lnTo>
                                <a:lnTo>
                                  <a:pt x="786008" y="779745"/>
                                </a:lnTo>
                                <a:lnTo>
                                  <a:pt x="754693" y="792271"/>
                                </a:lnTo>
                                <a:lnTo>
                                  <a:pt x="757825" y="817323"/>
                                </a:lnTo>
                                <a:lnTo>
                                  <a:pt x="739036" y="804797"/>
                                </a:lnTo>
                                <a:lnTo>
                                  <a:pt x="720247" y="779745"/>
                                </a:lnTo>
                                <a:lnTo>
                                  <a:pt x="660748" y="801666"/>
                                </a:lnTo>
                                <a:lnTo>
                                  <a:pt x="613776" y="817323"/>
                                </a:lnTo>
                                <a:lnTo>
                                  <a:pt x="641959" y="842376"/>
                                </a:lnTo>
                                <a:lnTo>
                                  <a:pt x="623170" y="851770"/>
                                </a:lnTo>
                                <a:lnTo>
                                  <a:pt x="598118" y="842376"/>
                                </a:lnTo>
                                <a:lnTo>
                                  <a:pt x="620039" y="870559"/>
                                </a:lnTo>
                                <a:lnTo>
                                  <a:pt x="657617" y="870559"/>
                                </a:lnTo>
                                <a:lnTo>
                                  <a:pt x="698326" y="879954"/>
                                </a:lnTo>
                                <a:lnTo>
                                  <a:pt x="735904" y="883085"/>
                                </a:lnTo>
                                <a:lnTo>
                                  <a:pt x="754693" y="892480"/>
                                </a:lnTo>
                                <a:lnTo>
                                  <a:pt x="754693" y="892480"/>
                                </a:lnTo>
                                <a:lnTo>
                                  <a:pt x="779745" y="864296"/>
                                </a:lnTo>
                                <a:lnTo>
                                  <a:pt x="789140" y="832981"/>
                                </a:lnTo>
                                <a:lnTo>
                                  <a:pt x="804797" y="829849"/>
                                </a:lnTo>
                                <a:lnTo>
                                  <a:pt x="814192" y="851770"/>
                                </a:lnTo>
                                <a:lnTo>
                                  <a:pt x="851770" y="867428"/>
                                </a:lnTo>
                                <a:lnTo>
                                  <a:pt x="845507" y="886217"/>
                                </a:lnTo>
                                <a:lnTo>
                                  <a:pt x="845507" y="920663"/>
                                </a:lnTo>
                                <a:lnTo>
                                  <a:pt x="851770" y="936321"/>
                                </a:lnTo>
                                <a:lnTo>
                                  <a:pt x="889348" y="939452"/>
                                </a:lnTo>
                                <a:lnTo>
                                  <a:pt x="883085" y="961373"/>
                                </a:lnTo>
                                <a:lnTo>
                                  <a:pt x="883085" y="995819"/>
                                </a:lnTo>
                                <a:lnTo>
                                  <a:pt x="901874" y="1011477"/>
                                </a:lnTo>
                                <a:lnTo>
                                  <a:pt x="945715" y="1017740"/>
                                </a:lnTo>
                                <a:lnTo>
                                  <a:pt x="955110" y="1058449"/>
                                </a:lnTo>
                                <a:lnTo>
                                  <a:pt x="983293" y="1061581"/>
                                </a:lnTo>
                                <a:lnTo>
                                  <a:pt x="977030" y="1086633"/>
                                </a:lnTo>
                                <a:lnTo>
                                  <a:pt x="998951" y="1102291"/>
                                </a:lnTo>
                                <a:lnTo>
                                  <a:pt x="1036529" y="1105422"/>
                                </a:lnTo>
                                <a:lnTo>
                                  <a:pt x="1052187" y="1117948"/>
                                </a:lnTo>
                                <a:lnTo>
                                  <a:pt x="1033397" y="1130474"/>
                                </a:lnTo>
                                <a:lnTo>
                                  <a:pt x="1033397" y="1130474"/>
                                </a:lnTo>
                                <a:lnTo>
                                  <a:pt x="1017740" y="1152395"/>
                                </a:lnTo>
                                <a:lnTo>
                                  <a:pt x="1042792" y="1168052"/>
                                </a:lnTo>
                                <a:lnTo>
                                  <a:pt x="1049055" y="1189973"/>
                                </a:lnTo>
                                <a:lnTo>
                                  <a:pt x="1039661" y="1205630"/>
                                </a:lnTo>
                                <a:lnTo>
                                  <a:pt x="1052187" y="1230682"/>
                                </a:lnTo>
                                <a:lnTo>
                                  <a:pt x="1061581" y="1268260"/>
                                </a:lnTo>
                                <a:lnTo>
                                  <a:pt x="1105422" y="1290181"/>
                                </a:lnTo>
                                <a:lnTo>
                                  <a:pt x="1096028" y="1265129"/>
                                </a:lnTo>
                                <a:lnTo>
                                  <a:pt x="1086633" y="1224419"/>
                                </a:lnTo>
                                <a:lnTo>
                                  <a:pt x="1074107" y="1193104"/>
                                </a:lnTo>
                                <a:lnTo>
                                  <a:pt x="1070976" y="1161789"/>
                                </a:lnTo>
                                <a:lnTo>
                                  <a:pt x="1058450" y="1130474"/>
                                </a:lnTo>
                                <a:lnTo>
                                  <a:pt x="1067844" y="1099159"/>
                                </a:lnTo>
                                <a:lnTo>
                                  <a:pt x="1058450" y="1074107"/>
                                </a:lnTo>
                                <a:lnTo>
                                  <a:pt x="1039661" y="1083502"/>
                                </a:lnTo>
                                <a:lnTo>
                                  <a:pt x="1020871" y="1067844"/>
                                </a:lnTo>
                                <a:lnTo>
                                  <a:pt x="1005214" y="1049055"/>
                                </a:lnTo>
                                <a:lnTo>
                                  <a:pt x="1459282" y="432148"/>
                                </a:lnTo>
                                <a:lnTo>
                                  <a:pt x="1434230" y="378913"/>
                                </a:lnTo>
                                <a:lnTo>
                                  <a:pt x="1412310" y="344466"/>
                                </a:lnTo>
                                <a:lnTo>
                                  <a:pt x="1390389" y="341334"/>
                                </a:lnTo>
                                <a:lnTo>
                                  <a:pt x="1346548" y="303756"/>
                                </a:lnTo>
                                <a:lnTo>
                                  <a:pt x="1327759" y="275573"/>
                                </a:lnTo>
                                <a:lnTo>
                                  <a:pt x="1324628" y="231732"/>
                                </a:lnTo>
                                <a:lnTo>
                                  <a:pt x="1287050" y="222337"/>
                                </a:lnTo>
                                <a:lnTo>
                                  <a:pt x="1287050" y="222337"/>
                                </a:lnTo>
                                <a:lnTo>
                                  <a:pt x="1261997" y="209811"/>
                                </a:lnTo>
                                <a:lnTo>
                                  <a:pt x="1268261" y="191022"/>
                                </a:lnTo>
                                <a:lnTo>
                                  <a:pt x="1265129" y="159707"/>
                                </a:lnTo>
                                <a:lnTo>
                                  <a:pt x="1240077" y="137786"/>
                                </a:lnTo>
                                <a:lnTo>
                                  <a:pt x="1230682" y="144049"/>
                                </a:lnTo>
                                <a:lnTo>
                                  <a:pt x="1218156" y="137786"/>
                                </a:lnTo>
                                <a:lnTo>
                                  <a:pt x="1233814" y="112734"/>
                                </a:lnTo>
                                <a:lnTo>
                                  <a:pt x="1218156" y="106471"/>
                                </a:lnTo>
                                <a:lnTo>
                                  <a:pt x="1205630" y="125260"/>
                                </a:lnTo>
                                <a:lnTo>
                                  <a:pt x="1193104" y="112734"/>
                                </a:lnTo>
                                <a:lnTo>
                                  <a:pt x="1205630" y="90814"/>
                                </a:lnTo>
                                <a:lnTo>
                                  <a:pt x="1221288" y="87682"/>
                                </a:lnTo>
                                <a:lnTo>
                                  <a:pt x="1221288" y="72025"/>
                                </a:lnTo>
                                <a:lnTo>
                                  <a:pt x="1199367" y="68893"/>
                                </a:lnTo>
                                <a:lnTo>
                                  <a:pt x="1177447" y="78288"/>
                                </a:lnTo>
                                <a:lnTo>
                                  <a:pt x="1146132" y="56367"/>
                                </a:lnTo>
                                <a:lnTo>
                                  <a:pt x="1143000" y="40710"/>
                                </a:lnTo>
                                <a:lnTo>
                                  <a:pt x="1117948" y="40710"/>
                                </a:lnTo>
                                <a:lnTo>
                                  <a:pt x="1102291" y="56367"/>
                                </a:lnTo>
                                <a:lnTo>
                                  <a:pt x="1092896" y="59499"/>
                                </a:lnTo>
                                <a:lnTo>
                                  <a:pt x="1083502" y="37578"/>
                                </a:lnTo>
                                <a:lnTo>
                                  <a:pt x="1070976" y="25052"/>
                                </a:lnTo>
                                <a:lnTo>
                                  <a:pt x="1030266" y="15658"/>
                                </a:lnTo>
                                <a:lnTo>
                                  <a:pt x="977030" y="15658"/>
                                </a:lnTo>
                                <a:lnTo>
                                  <a:pt x="942584" y="37578"/>
                                </a:lnTo>
                                <a:lnTo>
                                  <a:pt x="920663" y="25052"/>
                                </a:lnTo>
                                <a:lnTo>
                                  <a:pt x="889348" y="6263"/>
                                </a:lnTo>
                                <a:lnTo>
                                  <a:pt x="858033" y="0"/>
                                </a:lnTo>
                                <a:lnTo>
                                  <a:pt x="820455" y="9395"/>
                                </a:lnTo>
                                <a:lnTo>
                                  <a:pt x="814192" y="81419"/>
                                </a:lnTo>
                                <a:lnTo>
                                  <a:pt x="811061" y="106471"/>
                                </a:lnTo>
                                <a:lnTo>
                                  <a:pt x="786008" y="118997"/>
                                </a:lnTo>
                                <a:lnTo>
                                  <a:pt x="792271" y="150313"/>
                                </a:lnTo>
                                <a:lnTo>
                                  <a:pt x="817324" y="181628"/>
                                </a:lnTo>
                                <a:lnTo>
                                  <a:pt x="804797" y="178496"/>
                                </a:lnTo>
                                <a:lnTo>
                                  <a:pt x="804797" y="197285"/>
                                </a:lnTo>
                                <a:lnTo>
                                  <a:pt x="826718" y="219206"/>
                                </a:lnTo>
                                <a:lnTo>
                                  <a:pt x="836113" y="237995"/>
                                </a:lnTo>
                                <a:lnTo>
                                  <a:pt x="829850" y="250521"/>
                                </a:lnTo>
                                <a:lnTo>
                                  <a:pt x="795403" y="228600"/>
                                </a:lnTo>
                                <a:lnTo>
                                  <a:pt x="779745" y="216074"/>
                                </a:lnTo>
                                <a:lnTo>
                                  <a:pt x="757825" y="219206"/>
                                </a:lnTo>
                                <a:lnTo>
                                  <a:pt x="748430" y="200417"/>
                                </a:lnTo>
                                <a:lnTo>
                                  <a:pt x="723378" y="165970"/>
                                </a:lnTo>
                                <a:lnTo>
                                  <a:pt x="723378" y="147181"/>
                                </a:lnTo>
                                <a:lnTo>
                                  <a:pt x="742167" y="134655"/>
                                </a:lnTo>
                                <a:lnTo>
                                  <a:pt x="698326" y="97077"/>
                                </a:lnTo>
                                <a:lnTo>
                                  <a:pt x="682669" y="112734"/>
                                </a:lnTo>
                                <a:lnTo>
                                  <a:pt x="604381" y="68893"/>
                                </a:lnTo>
                                <a:lnTo>
                                  <a:pt x="594987" y="90814"/>
                                </a:lnTo>
                                <a:lnTo>
                                  <a:pt x="604381" y="125260"/>
                                </a:lnTo>
                                <a:lnTo>
                                  <a:pt x="604381" y="144049"/>
                                </a:lnTo>
                                <a:lnTo>
                                  <a:pt x="582461" y="115866"/>
                                </a:lnTo>
                                <a:lnTo>
                                  <a:pt x="560540" y="165970"/>
                                </a:lnTo>
                                <a:lnTo>
                                  <a:pt x="579329" y="209811"/>
                                </a:lnTo>
                                <a:lnTo>
                                  <a:pt x="604381" y="219206"/>
                                </a:lnTo>
                                <a:lnTo>
                                  <a:pt x="616907" y="241126"/>
                                </a:lnTo>
                                <a:lnTo>
                                  <a:pt x="626302" y="275573"/>
                                </a:lnTo>
                                <a:lnTo>
                                  <a:pt x="641959" y="256784"/>
                                </a:lnTo>
                                <a:lnTo>
                                  <a:pt x="660748" y="275573"/>
                                </a:lnTo>
                                <a:lnTo>
                                  <a:pt x="679537" y="278704"/>
                                </a:lnTo>
                                <a:lnTo>
                                  <a:pt x="679537" y="278704"/>
                                </a:lnTo>
                                <a:lnTo>
                                  <a:pt x="670143" y="303756"/>
                                </a:lnTo>
                                <a:lnTo>
                                  <a:pt x="654485" y="300625"/>
                                </a:lnTo>
                                <a:lnTo>
                                  <a:pt x="645091" y="319414"/>
                                </a:lnTo>
                                <a:lnTo>
                                  <a:pt x="629433" y="335071"/>
                                </a:lnTo>
                                <a:lnTo>
                                  <a:pt x="629433" y="335071"/>
                                </a:lnTo>
                                <a:lnTo>
                                  <a:pt x="579329" y="344466"/>
                                </a:lnTo>
                                <a:lnTo>
                                  <a:pt x="566803" y="335071"/>
                                </a:lnTo>
                                <a:lnTo>
                                  <a:pt x="566803" y="335071"/>
                                </a:lnTo>
                                <a:lnTo>
                                  <a:pt x="551145" y="316282"/>
                                </a:lnTo>
                                <a:lnTo>
                                  <a:pt x="532356" y="322545"/>
                                </a:lnTo>
                                <a:lnTo>
                                  <a:pt x="497910" y="300625"/>
                                </a:lnTo>
                                <a:lnTo>
                                  <a:pt x="510436" y="288099"/>
                                </a:lnTo>
                                <a:lnTo>
                                  <a:pt x="491647" y="272441"/>
                                </a:lnTo>
                                <a:lnTo>
                                  <a:pt x="466595" y="278704"/>
                                </a:lnTo>
                                <a:lnTo>
                                  <a:pt x="444674" y="291230"/>
                                </a:lnTo>
                                <a:lnTo>
                                  <a:pt x="413359" y="272441"/>
                                </a:lnTo>
                                <a:lnTo>
                                  <a:pt x="375781" y="297493"/>
                                </a:lnTo>
                                <a:lnTo>
                                  <a:pt x="344466" y="278704"/>
                                </a:lnTo>
                                <a:lnTo>
                                  <a:pt x="341334" y="335071"/>
                                </a:lnTo>
                                <a:lnTo>
                                  <a:pt x="338203" y="369518"/>
                                </a:lnTo>
                                <a:lnTo>
                                  <a:pt x="353861" y="403965"/>
                                </a:lnTo>
                                <a:lnTo>
                                  <a:pt x="344466" y="413359"/>
                                </a:lnTo>
                                <a:lnTo>
                                  <a:pt x="338203" y="385176"/>
                                </a:lnTo>
                                <a:lnTo>
                                  <a:pt x="338203" y="385176"/>
                                </a:lnTo>
                                <a:lnTo>
                                  <a:pt x="303756" y="375781"/>
                                </a:lnTo>
                                <a:lnTo>
                                  <a:pt x="288099" y="422754"/>
                                </a:lnTo>
                                <a:lnTo>
                                  <a:pt x="288099" y="441543"/>
                                </a:lnTo>
                                <a:lnTo>
                                  <a:pt x="319414" y="469726"/>
                                </a:lnTo>
                                <a:lnTo>
                                  <a:pt x="319414" y="469726"/>
                                </a:lnTo>
                                <a:lnTo>
                                  <a:pt x="356992" y="454069"/>
                                </a:lnTo>
                                <a:lnTo>
                                  <a:pt x="366387" y="469726"/>
                                </a:lnTo>
                                <a:lnTo>
                                  <a:pt x="335071" y="501041"/>
                                </a:lnTo>
                                <a:lnTo>
                                  <a:pt x="316282" y="522962"/>
                                </a:lnTo>
                                <a:lnTo>
                                  <a:pt x="306888" y="535488"/>
                                </a:lnTo>
                                <a:lnTo>
                                  <a:pt x="294362" y="538619"/>
                                </a:lnTo>
                                <a:lnTo>
                                  <a:pt x="269310" y="566803"/>
                                </a:lnTo>
                                <a:lnTo>
                                  <a:pt x="284967" y="579329"/>
                                </a:lnTo>
                                <a:lnTo>
                                  <a:pt x="319414" y="576197"/>
                                </a:lnTo>
                                <a:lnTo>
                                  <a:pt x="325677" y="591855"/>
                                </a:lnTo>
                                <a:lnTo>
                                  <a:pt x="331940" y="623170"/>
                                </a:lnTo>
                                <a:lnTo>
                                  <a:pt x="344466" y="645091"/>
                                </a:lnTo>
                                <a:lnTo>
                                  <a:pt x="331940" y="682669"/>
                                </a:lnTo>
                                <a:lnTo>
                                  <a:pt x="369518" y="657617"/>
                                </a:lnTo>
                                <a:lnTo>
                                  <a:pt x="388307" y="657617"/>
                                </a:lnTo>
                                <a:lnTo>
                                  <a:pt x="375781" y="682669"/>
                                </a:lnTo>
                                <a:lnTo>
                                  <a:pt x="410228" y="713984"/>
                                </a:lnTo>
                                <a:lnTo>
                                  <a:pt x="375781" y="723378"/>
                                </a:lnTo>
                                <a:lnTo>
                                  <a:pt x="363255" y="726510"/>
                                </a:lnTo>
                                <a:lnTo>
                                  <a:pt x="341334" y="745299"/>
                                </a:lnTo>
                                <a:lnTo>
                                  <a:pt x="316282" y="770351"/>
                                </a:lnTo>
                                <a:lnTo>
                                  <a:pt x="281836" y="751562"/>
                                </a:lnTo>
                                <a:lnTo>
                                  <a:pt x="256784" y="770351"/>
                                </a:lnTo>
                                <a:lnTo>
                                  <a:pt x="222337" y="754693"/>
                                </a:lnTo>
                                <a:lnTo>
                                  <a:pt x="184759" y="739036"/>
                                </a:lnTo>
                                <a:lnTo>
                                  <a:pt x="137787" y="754693"/>
                                </a:lnTo>
                                <a:lnTo>
                                  <a:pt x="122129" y="735904"/>
                                </a:lnTo>
                                <a:lnTo>
                                  <a:pt x="112734" y="713984"/>
                                </a:lnTo>
                                <a:lnTo>
                                  <a:pt x="100208" y="710852"/>
                                </a:lnTo>
                                <a:lnTo>
                                  <a:pt x="68893" y="720247"/>
                                </a:lnTo>
                                <a:lnTo>
                                  <a:pt x="0" y="657617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28575">
                            <a:solidFill>
                              <a:srgbClr val="000000"/>
                            </a:solidFill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1">
                            <a:schemeClr val="l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/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SzPct val="100000"/>
                              <a:buFont typeface="Times New Roman" pitchFamily="16" charset="0"/>
                              <a:buNone/>
                              <a:defRPr/>
                            </a:pPr>
                            <a:endParaRPr lang="en-GB">
                              <a:solidFill>
                                <a:schemeClr val="bg1"/>
                              </a:solidFill>
                              <a:ea typeface="ＭＳ Ｐゴシック" charset="-128"/>
                            </a:endParaRPr>
                          </a:p>
                        </p:txBody>
                      </p:sp>
                      <p:sp>
                        <p:nvSpPr>
                          <p:cNvPr id="80" name="Freeform 79">
                            <a:extLst>
                              <a:ext uri="{FF2B5EF4-FFF2-40B4-BE49-F238E27FC236}">
                                <a16:creationId xmlns:a16="http://schemas.microsoft.com/office/drawing/2014/main" id="{86BEE973-1793-ED75-D010-F038B41D4FF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77630" y="4903823"/>
                            <a:ext cx="39698" cy="109456"/>
                          </a:xfrm>
                          <a:custGeom>
                            <a:avLst/>
                            <a:gdLst>
                              <a:gd name="connsiteX0" fmla="*/ 14287 w 35718"/>
                              <a:gd name="connsiteY0" fmla="*/ 0 h 109538"/>
                              <a:gd name="connsiteX1" fmla="*/ 7143 w 35718"/>
                              <a:gd name="connsiteY1" fmla="*/ 52388 h 109538"/>
                              <a:gd name="connsiteX2" fmla="*/ 0 w 35718"/>
                              <a:gd name="connsiteY2" fmla="*/ 95250 h 109538"/>
                              <a:gd name="connsiteX3" fmla="*/ 28575 w 35718"/>
                              <a:gd name="connsiteY3" fmla="*/ 109538 h 109538"/>
                              <a:gd name="connsiteX4" fmla="*/ 30956 w 35718"/>
                              <a:gd name="connsiteY4" fmla="*/ 85725 h 109538"/>
                              <a:gd name="connsiteX5" fmla="*/ 23812 w 35718"/>
                              <a:gd name="connsiteY5" fmla="*/ 71438 h 109538"/>
                              <a:gd name="connsiteX6" fmla="*/ 35718 w 35718"/>
                              <a:gd name="connsiteY6" fmla="*/ 47625 h 109538"/>
                              <a:gd name="connsiteX7" fmla="*/ 14287 w 35718"/>
                              <a:gd name="connsiteY7" fmla="*/ 0 h 109538"/>
                              <a:gd name="connsiteX0" fmla="*/ 14287 w 35718"/>
                              <a:gd name="connsiteY0" fmla="*/ 0 h 109538"/>
                              <a:gd name="connsiteX1" fmla="*/ 7143 w 35718"/>
                              <a:gd name="connsiteY1" fmla="*/ 28575 h 109538"/>
                              <a:gd name="connsiteX2" fmla="*/ 7143 w 35718"/>
                              <a:gd name="connsiteY2" fmla="*/ 52388 h 109538"/>
                              <a:gd name="connsiteX3" fmla="*/ 0 w 35718"/>
                              <a:gd name="connsiteY3" fmla="*/ 95250 h 109538"/>
                              <a:gd name="connsiteX4" fmla="*/ 28575 w 35718"/>
                              <a:gd name="connsiteY4" fmla="*/ 109538 h 109538"/>
                              <a:gd name="connsiteX5" fmla="*/ 30956 w 35718"/>
                              <a:gd name="connsiteY5" fmla="*/ 85725 h 109538"/>
                              <a:gd name="connsiteX6" fmla="*/ 23812 w 35718"/>
                              <a:gd name="connsiteY6" fmla="*/ 71438 h 109538"/>
                              <a:gd name="connsiteX7" fmla="*/ 35718 w 35718"/>
                              <a:gd name="connsiteY7" fmla="*/ 47625 h 109538"/>
                              <a:gd name="connsiteX8" fmla="*/ 14287 w 35718"/>
                              <a:gd name="connsiteY8" fmla="*/ 0 h 109538"/>
                              <a:gd name="connsiteX0" fmla="*/ 19050 w 40481"/>
                              <a:gd name="connsiteY0" fmla="*/ 0 h 109538"/>
                              <a:gd name="connsiteX1" fmla="*/ 0 w 40481"/>
                              <a:gd name="connsiteY1" fmla="*/ 21431 h 109538"/>
                              <a:gd name="connsiteX2" fmla="*/ 11906 w 40481"/>
                              <a:gd name="connsiteY2" fmla="*/ 52388 h 109538"/>
                              <a:gd name="connsiteX3" fmla="*/ 4763 w 40481"/>
                              <a:gd name="connsiteY3" fmla="*/ 95250 h 109538"/>
                              <a:gd name="connsiteX4" fmla="*/ 33338 w 40481"/>
                              <a:gd name="connsiteY4" fmla="*/ 109538 h 109538"/>
                              <a:gd name="connsiteX5" fmla="*/ 35719 w 40481"/>
                              <a:gd name="connsiteY5" fmla="*/ 85725 h 109538"/>
                              <a:gd name="connsiteX6" fmla="*/ 28575 w 40481"/>
                              <a:gd name="connsiteY6" fmla="*/ 71438 h 109538"/>
                              <a:gd name="connsiteX7" fmla="*/ 40481 w 40481"/>
                              <a:gd name="connsiteY7" fmla="*/ 47625 h 109538"/>
                              <a:gd name="connsiteX8" fmla="*/ 19050 w 40481"/>
                              <a:gd name="connsiteY8" fmla="*/ 0 h 109538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</a:cxnLst>
                            <a:rect l="l" t="t" r="r" b="b"/>
                            <a:pathLst>
                              <a:path w="40481" h="109538">
                                <a:moveTo>
                                  <a:pt x="19050" y="0"/>
                                </a:moveTo>
                                <a:lnTo>
                                  <a:pt x="0" y="21431"/>
                                </a:lnTo>
                                <a:lnTo>
                                  <a:pt x="11906" y="52388"/>
                                </a:lnTo>
                                <a:lnTo>
                                  <a:pt x="4763" y="95250"/>
                                </a:lnTo>
                                <a:lnTo>
                                  <a:pt x="33338" y="109538"/>
                                </a:lnTo>
                                <a:lnTo>
                                  <a:pt x="35719" y="85725"/>
                                </a:lnTo>
                                <a:lnTo>
                                  <a:pt x="28575" y="71438"/>
                                </a:lnTo>
                                <a:lnTo>
                                  <a:pt x="40481" y="47625"/>
                                </a:lnTo>
                                <a:lnTo>
                                  <a:pt x="19050" y="0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28575">
                            <a:solidFill>
                              <a:srgbClr val="000000"/>
                            </a:solidFill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1">
                            <a:schemeClr val="l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/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SzPct val="100000"/>
                              <a:buFont typeface="Times New Roman" pitchFamily="16" charset="0"/>
                              <a:buNone/>
                              <a:defRPr/>
                            </a:pPr>
                            <a:endParaRPr lang="en-GB">
                              <a:solidFill>
                                <a:schemeClr val="bg1"/>
                              </a:solidFill>
                              <a:ea typeface="ＭＳ Ｐゴシック" charset="-128"/>
                            </a:endParaRPr>
                          </a:p>
                        </p:txBody>
                      </p:sp>
                    </p:grpSp>
                    <p:sp>
                      <p:nvSpPr>
                        <p:cNvPr id="78" name="Freeform 77">
                          <a:extLst>
                            <a:ext uri="{FF2B5EF4-FFF2-40B4-BE49-F238E27FC236}">
                              <a16:creationId xmlns:a16="http://schemas.microsoft.com/office/drawing/2014/main" id="{B76484CF-4EFC-C0CD-F7A5-7CD6E81AA22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9650" y="5180695"/>
                          <a:ext cx="34934" cy="74556"/>
                        </a:xfrm>
                        <a:custGeom>
                          <a:avLst/>
                          <a:gdLst>
                            <a:gd name="connsiteX0" fmla="*/ 0 w 35718"/>
                            <a:gd name="connsiteY0" fmla="*/ 0 h 73819"/>
                            <a:gd name="connsiteX1" fmla="*/ 2381 w 35718"/>
                            <a:gd name="connsiteY1" fmla="*/ 66675 h 73819"/>
                            <a:gd name="connsiteX2" fmla="*/ 28575 w 35718"/>
                            <a:gd name="connsiteY2" fmla="*/ 73819 h 73819"/>
                            <a:gd name="connsiteX3" fmla="*/ 35718 w 35718"/>
                            <a:gd name="connsiteY3" fmla="*/ 40482 h 73819"/>
                            <a:gd name="connsiteX4" fmla="*/ 0 w 35718"/>
                            <a:gd name="connsiteY4" fmla="*/ 0 h 73819"/>
                            <a:gd name="connsiteX0" fmla="*/ 0 w 35718"/>
                            <a:gd name="connsiteY0" fmla="*/ 0 h 73819"/>
                            <a:gd name="connsiteX1" fmla="*/ 2381 w 35718"/>
                            <a:gd name="connsiteY1" fmla="*/ 66675 h 73819"/>
                            <a:gd name="connsiteX2" fmla="*/ 28575 w 35718"/>
                            <a:gd name="connsiteY2" fmla="*/ 73819 h 73819"/>
                            <a:gd name="connsiteX3" fmla="*/ 35718 w 35718"/>
                            <a:gd name="connsiteY3" fmla="*/ 40482 h 73819"/>
                            <a:gd name="connsiteX4" fmla="*/ 16668 w 35718"/>
                            <a:gd name="connsiteY4" fmla="*/ 16669 h 73819"/>
                            <a:gd name="connsiteX5" fmla="*/ 0 w 35718"/>
                            <a:gd name="connsiteY5" fmla="*/ 0 h 73819"/>
                            <a:gd name="connsiteX0" fmla="*/ 0 w 35718"/>
                            <a:gd name="connsiteY0" fmla="*/ 0 h 73819"/>
                            <a:gd name="connsiteX1" fmla="*/ 2381 w 35718"/>
                            <a:gd name="connsiteY1" fmla="*/ 66675 h 73819"/>
                            <a:gd name="connsiteX2" fmla="*/ 28575 w 35718"/>
                            <a:gd name="connsiteY2" fmla="*/ 73819 h 73819"/>
                            <a:gd name="connsiteX3" fmla="*/ 35718 w 35718"/>
                            <a:gd name="connsiteY3" fmla="*/ 40482 h 73819"/>
                            <a:gd name="connsiteX4" fmla="*/ 16668 w 35718"/>
                            <a:gd name="connsiteY4" fmla="*/ 9525 h 73819"/>
                            <a:gd name="connsiteX5" fmla="*/ 0 w 35718"/>
                            <a:gd name="connsiteY5" fmla="*/ 0 h 7381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5718" h="73819">
                              <a:moveTo>
                                <a:pt x="0" y="0"/>
                              </a:moveTo>
                              <a:cubicBezTo>
                                <a:pt x="794" y="22225"/>
                                <a:pt x="1587" y="44450"/>
                                <a:pt x="2381" y="66675"/>
                              </a:cubicBezTo>
                              <a:lnTo>
                                <a:pt x="28575" y="73819"/>
                              </a:lnTo>
                              <a:lnTo>
                                <a:pt x="35718" y="40482"/>
                              </a:lnTo>
                              <a:lnTo>
                                <a:pt x="16668" y="9525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grpFill/>
                        <a:ln w="28575">
                          <a:solidFill>
                            <a:srgbClr val="000000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1">
                          <a:schemeClr val="lt1"/>
                        </a:fillRef>
                        <a:effectRef idx="0">
                          <a:schemeClr val="accent1"/>
                        </a:effectRef>
                        <a:fontRef idx="minor">
                          <a:schemeClr val="dk1"/>
                        </a:fontRef>
                      </p:style>
                      <p:txBody>
                        <a:bodyPr/>
                        <a:lstStyle/>
                        <a:p>
                          <a:pPr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buNone/>
                            <a:defRPr/>
                          </a:pPr>
                          <a:endParaRPr lang="en-GB">
                            <a:solidFill>
                              <a:schemeClr val="bg1"/>
                            </a:solidFill>
                            <a:ea typeface="ＭＳ Ｐゴシック" charset="-128"/>
                          </a:endParaRPr>
                        </a:p>
                      </p:txBody>
                    </p:sp>
                  </p:grpSp>
                  <p:sp>
                    <p:nvSpPr>
                      <p:cNvPr id="76" name="Freeform 75">
                        <a:extLst>
                          <a:ext uri="{FF2B5EF4-FFF2-40B4-BE49-F238E27FC236}">
                            <a16:creationId xmlns:a16="http://schemas.microsoft.com/office/drawing/2014/main" id="{B915D193-9089-524D-53B6-729AADFE82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5331" y="5741523"/>
                        <a:ext cx="130208" cy="71384"/>
                      </a:xfrm>
                      <a:custGeom>
                        <a:avLst/>
                        <a:gdLst>
                          <a:gd name="connsiteX0" fmla="*/ 0 w 130969"/>
                          <a:gd name="connsiteY0" fmla="*/ 7144 h 71438"/>
                          <a:gd name="connsiteX1" fmla="*/ 2381 w 130969"/>
                          <a:gd name="connsiteY1" fmla="*/ 66675 h 71438"/>
                          <a:gd name="connsiteX2" fmla="*/ 19050 w 130969"/>
                          <a:gd name="connsiteY2" fmla="*/ 71438 h 71438"/>
                          <a:gd name="connsiteX3" fmla="*/ 33338 w 130969"/>
                          <a:gd name="connsiteY3" fmla="*/ 61913 h 71438"/>
                          <a:gd name="connsiteX4" fmla="*/ 54769 w 130969"/>
                          <a:gd name="connsiteY4" fmla="*/ 71438 h 71438"/>
                          <a:gd name="connsiteX5" fmla="*/ 69056 w 130969"/>
                          <a:gd name="connsiteY5" fmla="*/ 69056 h 71438"/>
                          <a:gd name="connsiteX6" fmla="*/ 88106 w 130969"/>
                          <a:gd name="connsiteY6" fmla="*/ 61913 h 71438"/>
                          <a:gd name="connsiteX7" fmla="*/ 92869 w 130969"/>
                          <a:gd name="connsiteY7" fmla="*/ 42863 h 71438"/>
                          <a:gd name="connsiteX8" fmla="*/ 76200 w 130969"/>
                          <a:gd name="connsiteY8" fmla="*/ 30956 h 71438"/>
                          <a:gd name="connsiteX9" fmla="*/ 107156 w 130969"/>
                          <a:gd name="connsiteY9" fmla="*/ 16669 h 71438"/>
                          <a:gd name="connsiteX10" fmla="*/ 128588 w 130969"/>
                          <a:gd name="connsiteY10" fmla="*/ 45244 h 71438"/>
                          <a:gd name="connsiteX11" fmla="*/ 130969 w 130969"/>
                          <a:gd name="connsiteY11" fmla="*/ 30956 h 71438"/>
                          <a:gd name="connsiteX12" fmla="*/ 116681 w 130969"/>
                          <a:gd name="connsiteY12" fmla="*/ 7144 h 71438"/>
                          <a:gd name="connsiteX13" fmla="*/ 88106 w 130969"/>
                          <a:gd name="connsiteY13" fmla="*/ 0 h 71438"/>
                          <a:gd name="connsiteX14" fmla="*/ 66675 w 130969"/>
                          <a:gd name="connsiteY14" fmla="*/ 21431 h 71438"/>
                          <a:gd name="connsiteX15" fmla="*/ 52388 w 130969"/>
                          <a:gd name="connsiteY15" fmla="*/ 16669 h 71438"/>
                          <a:gd name="connsiteX16" fmla="*/ 0 w 130969"/>
                          <a:gd name="connsiteY16" fmla="*/ 7144 h 71438"/>
                          <a:gd name="connsiteX0" fmla="*/ 0 w 130969"/>
                          <a:gd name="connsiteY0" fmla="*/ 7144 h 71438"/>
                          <a:gd name="connsiteX1" fmla="*/ 2381 w 130969"/>
                          <a:gd name="connsiteY1" fmla="*/ 66675 h 71438"/>
                          <a:gd name="connsiteX2" fmla="*/ 19050 w 130969"/>
                          <a:gd name="connsiteY2" fmla="*/ 71438 h 71438"/>
                          <a:gd name="connsiteX3" fmla="*/ 33338 w 130969"/>
                          <a:gd name="connsiteY3" fmla="*/ 61913 h 71438"/>
                          <a:gd name="connsiteX4" fmla="*/ 54769 w 130969"/>
                          <a:gd name="connsiteY4" fmla="*/ 71438 h 71438"/>
                          <a:gd name="connsiteX5" fmla="*/ 69056 w 130969"/>
                          <a:gd name="connsiteY5" fmla="*/ 69056 h 71438"/>
                          <a:gd name="connsiteX6" fmla="*/ 88106 w 130969"/>
                          <a:gd name="connsiteY6" fmla="*/ 61913 h 71438"/>
                          <a:gd name="connsiteX7" fmla="*/ 92869 w 130969"/>
                          <a:gd name="connsiteY7" fmla="*/ 42863 h 71438"/>
                          <a:gd name="connsiteX8" fmla="*/ 76200 w 130969"/>
                          <a:gd name="connsiteY8" fmla="*/ 30956 h 71438"/>
                          <a:gd name="connsiteX9" fmla="*/ 107156 w 130969"/>
                          <a:gd name="connsiteY9" fmla="*/ 16669 h 71438"/>
                          <a:gd name="connsiteX10" fmla="*/ 128588 w 130969"/>
                          <a:gd name="connsiteY10" fmla="*/ 45244 h 71438"/>
                          <a:gd name="connsiteX11" fmla="*/ 130969 w 130969"/>
                          <a:gd name="connsiteY11" fmla="*/ 30956 h 71438"/>
                          <a:gd name="connsiteX12" fmla="*/ 116681 w 130969"/>
                          <a:gd name="connsiteY12" fmla="*/ 7144 h 71438"/>
                          <a:gd name="connsiteX13" fmla="*/ 88106 w 130969"/>
                          <a:gd name="connsiteY13" fmla="*/ 0 h 71438"/>
                          <a:gd name="connsiteX14" fmla="*/ 66675 w 130969"/>
                          <a:gd name="connsiteY14" fmla="*/ 21431 h 71438"/>
                          <a:gd name="connsiteX15" fmla="*/ 52388 w 130969"/>
                          <a:gd name="connsiteY15" fmla="*/ 16669 h 71438"/>
                          <a:gd name="connsiteX16" fmla="*/ 28575 w 130969"/>
                          <a:gd name="connsiteY16" fmla="*/ 14288 h 71438"/>
                          <a:gd name="connsiteX17" fmla="*/ 0 w 130969"/>
                          <a:gd name="connsiteY17" fmla="*/ 7144 h 714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</a:cxnLst>
                        <a:rect l="l" t="t" r="r" b="b"/>
                        <a:pathLst>
                          <a:path w="130969" h="71438">
                            <a:moveTo>
                              <a:pt x="0" y="7144"/>
                            </a:moveTo>
                            <a:cubicBezTo>
                              <a:pt x="794" y="26988"/>
                              <a:pt x="1587" y="46831"/>
                              <a:pt x="2381" y="66675"/>
                            </a:cubicBezTo>
                            <a:lnTo>
                              <a:pt x="19050" y="71438"/>
                            </a:lnTo>
                            <a:lnTo>
                              <a:pt x="33338" y="61913"/>
                            </a:lnTo>
                            <a:lnTo>
                              <a:pt x="54769" y="71438"/>
                            </a:lnTo>
                            <a:lnTo>
                              <a:pt x="69056" y="69056"/>
                            </a:lnTo>
                            <a:lnTo>
                              <a:pt x="88106" y="61913"/>
                            </a:lnTo>
                            <a:lnTo>
                              <a:pt x="92869" y="42863"/>
                            </a:lnTo>
                            <a:lnTo>
                              <a:pt x="76200" y="30956"/>
                            </a:lnTo>
                            <a:lnTo>
                              <a:pt x="107156" y="16669"/>
                            </a:lnTo>
                            <a:lnTo>
                              <a:pt x="128588" y="45244"/>
                            </a:lnTo>
                            <a:lnTo>
                              <a:pt x="130969" y="30956"/>
                            </a:lnTo>
                            <a:lnTo>
                              <a:pt x="116681" y="7144"/>
                            </a:lnTo>
                            <a:lnTo>
                              <a:pt x="88106" y="0"/>
                            </a:lnTo>
                            <a:lnTo>
                              <a:pt x="66675" y="21431"/>
                            </a:lnTo>
                            <a:lnTo>
                              <a:pt x="52388" y="16669"/>
                            </a:lnTo>
                            <a:lnTo>
                              <a:pt x="28575" y="14288"/>
                            </a:lnTo>
                            <a:lnTo>
                              <a:pt x="0" y="7144"/>
                            </a:lnTo>
                            <a:close/>
                          </a:path>
                        </a:pathLst>
                      </a:custGeom>
                      <a:grpFill/>
                      <a:ln w="28575">
                        <a:solidFill>
                          <a:srgbClr val="00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1">
                        <a:schemeClr val="lt1"/>
                      </a:fillRef>
                      <a:effectRef idx="0">
                        <a:schemeClr val="accent1"/>
                      </a:effectRef>
                      <a:fontRef idx="minor">
                        <a:schemeClr val="dk1"/>
                      </a:fontRef>
                    </p:style>
                    <p:txBody>
                      <a:bodyPr/>
                      <a:lstStyle/>
                      <a:p>
                        <a:pPr>
                          <a:buClr>
                            <a:srgbClr val="000000"/>
                          </a:buClr>
                          <a:buSzPct val="100000"/>
                          <a:buFont typeface="Times New Roman" pitchFamily="16" charset="0"/>
                          <a:buNone/>
                          <a:defRPr/>
                        </a:pPr>
                        <a:endParaRPr lang="en-GB">
                          <a:solidFill>
                            <a:schemeClr val="bg1"/>
                          </a:solidFill>
                          <a:ea typeface="ＭＳ Ｐゴシック" charset="-128"/>
                        </a:endParaRPr>
                      </a:p>
                    </p:txBody>
                  </p:sp>
                </p:grpSp>
                <p:sp>
                  <p:nvSpPr>
                    <p:cNvPr id="74" name="Freeform 3121">
                      <a:extLst>
                        <a:ext uri="{FF2B5EF4-FFF2-40B4-BE49-F238E27FC236}">
                          <a16:creationId xmlns:a16="http://schemas.microsoft.com/office/drawing/2014/main" id="{F7985C2E-2B7B-EA21-D85E-8DC7541BAC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09235" y="6088923"/>
                      <a:ext cx="142911" cy="461617"/>
                    </a:xfrm>
                    <a:custGeom>
                      <a:avLst/>
                      <a:gdLst>
                        <a:gd name="connsiteX0" fmla="*/ 0 w 142875"/>
                        <a:gd name="connsiteY0" fmla="*/ 9525 h 461963"/>
                        <a:gd name="connsiteX1" fmla="*/ 21431 w 142875"/>
                        <a:gd name="connsiteY1" fmla="*/ 14288 h 461963"/>
                        <a:gd name="connsiteX2" fmla="*/ 61913 w 142875"/>
                        <a:gd name="connsiteY2" fmla="*/ 0 h 461963"/>
                        <a:gd name="connsiteX3" fmla="*/ 78581 w 142875"/>
                        <a:gd name="connsiteY3" fmla="*/ 35719 h 461963"/>
                        <a:gd name="connsiteX4" fmla="*/ 83344 w 142875"/>
                        <a:gd name="connsiteY4" fmla="*/ 73819 h 461963"/>
                        <a:gd name="connsiteX5" fmla="*/ 92869 w 142875"/>
                        <a:gd name="connsiteY5" fmla="*/ 252413 h 461963"/>
                        <a:gd name="connsiteX6" fmla="*/ 92869 w 142875"/>
                        <a:gd name="connsiteY6" fmla="*/ 273844 h 461963"/>
                        <a:gd name="connsiteX7" fmla="*/ 92869 w 142875"/>
                        <a:gd name="connsiteY7" fmla="*/ 302419 h 461963"/>
                        <a:gd name="connsiteX8" fmla="*/ 142875 w 142875"/>
                        <a:gd name="connsiteY8" fmla="*/ 385763 h 461963"/>
                        <a:gd name="connsiteX9" fmla="*/ 111919 w 142875"/>
                        <a:gd name="connsiteY9" fmla="*/ 438150 h 461963"/>
                        <a:gd name="connsiteX10" fmla="*/ 61913 w 142875"/>
                        <a:gd name="connsiteY10" fmla="*/ 461963 h 461963"/>
                        <a:gd name="connsiteX11" fmla="*/ 88106 w 142875"/>
                        <a:gd name="connsiteY11" fmla="*/ 419100 h 461963"/>
                        <a:gd name="connsiteX12" fmla="*/ 104775 w 142875"/>
                        <a:gd name="connsiteY12" fmla="*/ 352425 h 461963"/>
                        <a:gd name="connsiteX13" fmla="*/ 83344 w 142875"/>
                        <a:gd name="connsiteY13" fmla="*/ 335757 h 461963"/>
                        <a:gd name="connsiteX14" fmla="*/ 76200 w 142875"/>
                        <a:gd name="connsiteY14" fmla="*/ 297657 h 461963"/>
                        <a:gd name="connsiteX15" fmla="*/ 80963 w 142875"/>
                        <a:gd name="connsiteY15" fmla="*/ 271463 h 461963"/>
                        <a:gd name="connsiteX16" fmla="*/ 69056 w 142875"/>
                        <a:gd name="connsiteY16" fmla="*/ 261938 h 461963"/>
                        <a:gd name="connsiteX17" fmla="*/ 73819 w 142875"/>
                        <a:gd name="connsiteY17" fmla="*/ 230982 h 461963"/>
                        <a:gd name="connsiteX18" fmla="*/ 64294 w 142875"/>
                        <a:gd name="connsiteY18" fmla="*/ 230982 h 461963"/>
                        <a:gd name="connsiteX19" fmla="*/ 69056 w 142875"/>
                        <a:gd name="connsiteY19" fmla="*/ 200025 h 461963"/>
                        <a:gd name="connsiteX20" fmla="*/ 76200 w 142875"/>
                        <a:gd name="connsiteY20" fmla="*/ 190500 h 461963"/>
                        <a:gd name="connsiteX21" fmla="*/ 61913 w 142875"/>
                        <a:gd name="connsiteY21" fmla="*/ 145257 h 461963"/>
                        <a:gd name="connsiteX22" fmla="*/ 54769 w 142875"/>
                        <a:gd name="connsiteY22" fmla="*/ 97632 h 461963"/>
                        <a:gd name="connsiteX23" fmla="*/ 59531 w 142875"/>
                        <a:gd name="connsiteY23" fmla="*/ 61913 h 461963"/>
                        <a:gd name="connsiteX24" fmla="*/ 50006 w 142875"/>
                        <a:gd name="connsiteY24" fmla="*/ 26194 h 461963"/>
                        <a:gd name="connsiteX25" fmla="*/ 0 w 142875"/>
                        <a:gd name="connsiteY25" fmla="*/ 9525 h 4619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</a:cxnLst>
                      <a:rect l="l" t="t" r="r" b="b"/>
                      <a:pathLst>
                        <a:path w="142875" h="461963">
                          <a:moveTo>
                            <a:pt x="0" y="9525"/>
                          </a:moveTo>
                          <a:lnTo>
                            <a:pt x="21431" y="14288"/>
                          </a:lnTo>
                          <a:lnTo>
                            <a:pt x="61913" y="0"/>
                          </a:lnTo>
                          <a:lnTo>
                            <a:pt x="78581" y="35719"/>
                          </a:lnTo>
                          <a:lnTo>
                            <a:pt x="83344" y="73819"/>
                          </a:lnTo>
                          <a:lnTo>
                            <a:pt x="92869" y="252413"/>
                          </a:lnTo>
                          <a:lnTo>
                            <a:pt x="92869" y="273844"/>
                          </a:lnTo>
                          <a:lnTo>
                            <a:pt x="92869" y="302419"/>
                          </a:lnTo>
                          <a:lnTo>
                            <a:pt x="142875" y="385763"/>
                          </a:lnTo>
                          <a:lnTo>
                            <a:pt x="111919" y="438150"/>
                          </a:lnTo>
                          <a:lnTo>
                            <a:pt x="61913" y="461963"/>
                          </a:lnTo>
                          <a:lnTo>
                            <a:pt x="88106" y="419100"/>
                          </a:lnTo>
                          <a:lnTo>
                            <a:pt x="104775" y="352425"/>
                          </a:lnTo>
                          <a:lnTo>
                            <a:pt x="83344" y="335757"/>
                          </a:lnTo>
                          <a:lnTo>
                            <a:pt x="76200" y="297657"/>
                          </a:lnTo>
                          <a:lnTo>
                            <a:pt x="80963" y="271463"/>
                          </a:lnTo>
                          <a:lnTo>
                            <a:pt x="69056" y="261938"/>
                          </a:lnTo>
                          <a:lnTo>
                            <a:pt x="73819" y="230982"/>
                          </a:lnTo>
                          <a:lnTo>
                            <a:pt x="64294" y="230982"/>
                          </a:lnTo>
                          <a:lnTo>
                            <a:pt x="69056" y="200025"/>
                          </a:lnTo>
                          <a:lnTo>
                            <a:pt x="76200" y="190500"/>
                          </a:lnTo>
                          <a:lnTo>
                            <a:pt x="61913" y="145257"/>
                          </a:lnTo>
                          <a:lnTo>
                            <a:pt x="54769" y="97632"/>
                          </a:lnTo>
                          <a:lnTo>
                            <a:pt x="59531" y="61913"/>
                          </a:lnTo>
                          <a:lnTo>
                            <a:pt x="50006" y="26194"/>
                          </a:lnTo>
                          <a:lnTo>
                            <a:pt x="0" y="9525"/>
                          </a:lnTo>
                          <a:close/>
                        </a:path>
                      </a:pathLst>
                    </a:custGeom>
                    <a:grpFill/>
                    <a:ln w="28575"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1">
                      <a:schemeClr val="l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/>
                    <a:lstStyle/>
                    <a:p>
                      <a:pPr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defRPr/>
                      </a:pPr>
                      <a:endParaRPr lang="en-GB">
                        <a:solidFill>
                          <a:schemeClr val="bg1"/>
                        </a:solidFill>
                        <a:ea typeface="ＭＳ Ｐゴシック" charset="-128"/>
                      </a:endParaRPr>
                    </a:p>
                  </p:txBody>
                </p:sp>
              </p:grpSp>
              <p:sp>
                <p:nvSpPr>
                  <p:cNvPr id="72" name="Freeform 3123">
                    <a:extLst>
                      <a:ext uri="{FF2B5EF4-FFF2-40B4-BE49-F238E27FC236}">
                        <a16:creationId xmlns:a16="http://schemas.microsoft.com/office/drawing/2014/main" id="{822AB73C-1ED4-1C85-1976-4D6850CEF27A}"/>
                      </a:ext>
                    </a:extLst>
                  </p:cNvPr>
                  <p:cNvSpPr/>
                  <p:nvPr/>
                </p:nvSpPr>
                <p:spPr>
                  <a:xfrm>
                    <a:off x="1168666" y="6112387"/>
                    <a:ext cx="100037" cy="190357"/>
                  </a:xfrm>
                  <a:custGeom>
                    <a:avLst/>
                    <a:gdLst>
                      <a:gd name="connsiteX0" fmla="*/ 38100 w 100012"/>
                      <a:gd name="connsiteY0" fmla="*/ 0 h 190500"/>
                      <a:gd name="connsiteX1" fmla="*/ 52387 w 100012"/>
                      <a:gd name="connsiteY1" fmla="*/ 80962 h 190500"/>
                      <a:gd name="connsiteX2" fmla="*/ 33337 w 100012"/>
                      <a:gd name="connsiteY2" fmla="*/ 78581 h 190500"/>
                      <a:gd name="connsiteX3" fmla="*/ 7144 w 100012"/>
                      <a:gd name="connsiteY3" fmla="*/ 78581 h 190500"/>
                      <a:gd name="connsiteX4" fmla="*/ 0 w 100012"/>
                      <a:gd name="connsiteY4" fmla="*/ 109537 h 190500"/>
                      <a:gd name="connsiteX5" fmla="*/ 0 w 100012"/>
                      <a:gd name="connsiteY5" fmla="*/ 145256 h 190500"/>
                      <a:gd name="connsiteX6" fmla="*/ 21431 w 100012"/>
                      <a:gd name="connsiteY6" fmla="*/ 142875 h 190500"/>
                      <a:gd name="connsiteX7" fmla="*/ 38100 w 100012"/>
                      <a:gd name="connsiteY7" fmla="*/ 119062 h 190500"/>
                      <a:gd name="connsiteX8" fmla="*/ 54769 w 100012"/>
                      <a:gd name="connsiteY8" fmla="*/ 107156 h 190500"/>
                      <a:gd name="connsiteX9" fmla="*/ 73819 w 100012"/>
                      <a:gd name="connsiteY9" fmla="*/ 145256 h 190500"/>
                      <a:gd name="connsiteX10" fmla="*/ 50006 w 100012"/>
                      <a:gd name="connsiteY10" fmla="*/ 190500 h 190500"/>
                      <a:gd name="connsiteX11" fmla="*/ 88106 w 100012"/>
                      <a:gd name="connsiteY11" fmla="*/ 169069 h 190500"/>
                      <a:gd name="connsiteX12" fmla="*/ 100012 w 100012"/>
                      <a:gd name="connsiteY12" fmla="*/ 147637 h 190500"/>
                      <a:gd name="connsiteX13" fmla="*/ 88106 w 100012"/>
                      <a:gd name="connsiteY13" fmla="*/ 95250 h 190500"/>
                      <a:gd name="connsiteX14" fmla="*/ 76200 w 100012"/>
                      <a:gd name="connsiteY14" fmla="*/ 59531 h 190500"/>
                      <a:gd name="connsiteX15" fmla="*/ 38100 w 100012"/>
                      <a:gd name="connsiteY15" fmla="*/ 0 h 190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100012" h="190500">
                        <a:moveTo>
                          <a:pt x="38100" y="0"/>
                        </a:moveTo>
                        <a:lnTo>
                          <a:pt x="52387" y="80962"/>
                        </a:lnTo>
                        <a:lnTo>
                          <a:pt x="33337" y="78581"/>
                        </a:lnTo>
                        <a:lnTo>
                          <a:pt x="7144" y="78581"/>
                        </a:lnTo>
                        <a:lnTo>
                          <a:pt x="0" y="109537"/>
                        </a:lnTo>
                        <a:lnTo>
                          <a:pt x="0" y="145256"/>
                        </a:lnTo>
                        <a:lnTo>
                          <a:pt x="21431" y="142875"/>
                        </a:lnTo>
                        <a:lnTo>
                          <a:pt x="38100" y="119062"/>
                        </a:lnTo>
                        <a:lnTo>
                          <a:pt x="54769" y="107156"/>
                        </a:lnTo>
                        <a:lnTo>
                          <a:pt x="73819" y="145256"/>
                        </a:lnTo>
                        <a:lnTo>
                          <a:pt x="50006" y="190500"/>
                        </a:lnTo>
                        <a:lnTo>
                          <a:pt x="88106" y="169069"/>
                        </a:lnTo>
                        <a:lnTo>
                          <a:pt x="100012" y="147637"/>
                        </a:lnTo>
                        <a:lnTo>
                          <a:pt x="88106" y="95250"/>
                        </a:lnTo>
                        <a:lnTo>
                          <a:pt x="76200" y="59531"/>
                        </a:lnTo>
                        <a:lnTo>
                          <a:pt x="38100" y="0"/>
                        </a:lnTo>
                        <a:close/>
                      </a:path>
                    </a:pathLst>
                  </a:custGeom>
                  <a:grpFill/>
                  <a:ln w="28575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/>
                  <a:lstStyle/>
                  <a:p>
                    <a:pPr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buNone/>
                      <a:defRPr/>
                    </a:pPr>
                    <a:endParaRPr lang="en-GB">
                      <a:solidFill>
                        <a:schemeClr val="bg1"/>
                      </a:solidFill>
                      <a:ea typeface="ＭＳ Ｐゴシック" charset="-128"/>
                    </a:endParaRPr>
                  </a:p>
                </p:txBody>
              </p:sp>
            </p:grpSp>
            <p:sp>
              <p:nvSpPr>
                <p:cNvPr id="70" name="Freeform 3125">
                  <a:extLst>
                    <a:ext uri="{FF2B5EF4-FFF2-40B4-BE49-F238E27FC236}">
                      <a16:creationId xmlns:a16="http://schemas.microsoft.com/office/drawing/2014/main" id="{A0A4F987-B946-E748-F994-C9519CA8B369}"/>
                    </a:ext>
                  </a:extLst>
                </p:cNvPr>
                <p:cNvSpPr/>
                <p:nvPr/>
              </p:nvSpPr>
              <p:spPr>
                <a:xfrm>
                  <a:off x="1155158" y="6259163"/>
                  <a:ext cx="46049" cy="85661"/>
                </a:xfrm>
                <a:custGeom>
                  <a:avLst/>
                  <a:gdLst>
                    <a:gd name="connsiteX0" fmla="*/ 23813 w 45244"/>
                    <a:gd name="connsiteY0" fmla="*/ 0 h 85725"/>
                    <a:gd name="connsiteX1" fmla="*/ 0 w 45244"/>
                    <a:gd name="connsiteY1" fmla="*/ 52387 h 85725"/>
                    <a:gd name="connsiteX2" fmla="*/ 26194 w 45244"/>
                    <a:gd name="connsiteY2" fmla="*/ 85725 h 85725"/>
                    <a:gd name="connsiteX3" fmla="*/ 45244 w 45244"/>
                    <a:gd name="connsiteY3" fmla="*/ 61912 h 85725"/>
                    <a:gd name="connsiteX4" fmla="*/ 23813 w 45244"/>
                    <a:gd name="connsiteY4" fmla="*/ 0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244" h="85725">
                      <a:moveTo>
                        <a:pt x="23813" y="0"/>
                      </a:moveTo>
                      <a:lnTo>
                        <a:pt x="0" y="52387"/>
                      </a:lnTo>
                      <a:lnTo>
                        <a:pt x="26194" y="85725"/>
                      </a:lnTo>
                      <a:lnTo>
                        <a:pt x="45244" y="61912"/>
                      </a:lnTo>
                      <a:lnTo>
                        <a:pt x="23813" y="0"/>
                      </a:lnTo>
                      <a:close/>
                    </a:path>
                  </a:pathLst>
                </a:custGeom>
                <a:grpFill/>
                <a:ln w="28575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itchFamily="16" charset="0"/>
                    <a:buNone/>
                    <a:defRPr/>
                  </a:pPr>
                  <a:endParaRPr lang="en-GB">
                    <a:solidFill>
                      <a:schemeClr val="bg1"/>
                    </a:solidFill>
                    <a:ea typeface="ＭＳ Ｐゴシック" charset="-128"/>
                  </a:endParaRPr>
                </a:p>
              </p:txBody>
            </p:sp>
          </p:grpSp>
          <p:sp>
            <p:nvSpPr>
              <p:cNvPr id="68" name="Freeform 3128">
                <a:extLst>
                  <a:ext uri="{FF2B5EF4-FFF2-40B4-BE49-F238E27FC236}">
                    <a16:creationId xmlns:a16="http://schemas.microsoft.com/office/drawing/2014/main" id="{F764DA5D-ED3F-8EFF-2376-19433D0D13D1}"/>
                  </a:ext>
                </a:extLst>
              </p:cNvPr>
              <p:cNvSpPr/>
              <p:nvPr/>
            </p:nvSpPr>
            <p:spPr>
              <a:xfrm>
                <a:off x="1201207" y="6397753"/>
                <a:ext cx="41285" cy="130078"/>
              </a:xfrm>
              <a:custGeom>
                <a:avLst/>
                <a:gdLst>
                  <a:gd name="connsiteX0" fmla="*/ 25638 w 34184"/>
                  <a:gd name="connsiteY0" fmla="*/ 0 h 131036"/>
                  <a:gd name="connsiteX1" fmla="*/ 0 w 34184"/>
                  <a:gd name="connsiteY1" fmla="*/ 62670 h 131036"/>
                  <a:gd name="connsiteX2" fmla="*/ 8546 w 34184"/>
                  <a:gd name="connsiteY2" fmla="*/ 94004 h 131036"/>
                  <a:gd name="connsiteX3" fmla="*/ 8546 w 34184"/>
                  <a:gd name="connsiteY3" fmla="*/ 125339 h 131036"/>
                  <a:gd name="connsiteX4" fmla="*/ 25638 w 34184"/>
                  <a:gd name="connsiteY4" fmla="*/ 131036 h 131036"/>
                  <a:gd name="connsiteX5" fmla="*/ 34184 w 34184"/>
                  <a:gd name="connsiteY5" fmla="*/ 102550 h 131036"/>
                  <a:gd name="connsiteX6" fmla="*/ 25638 w 34184"/>
                  <a:gd name="connsiteY6" fmla="*/ 94004 h 131036"/>
                  <a:gd name="connsiteX7" fmla="*/ 34184 w 34184"/>
                  <a:gd name="connsiteY7" fmla="*/ 71215 h 131036"/>
                  <a:gd name="connsiteX8" fmla="*/ 25638 w 34184"/>
                  <a:gd name="connsiteY8" fmla="*/ 54124 h 131036"/>
                  <a:gd name="connsiteX9" fmla="*/ 25638 w 34184"/>
                  <a:gd name="connsiteY9" fmla="*/ 0 h 131036"/>
                  <a:gd name="connsiteX0" fmla="*/ 25638 w 34184"/>
                  <a:gd name="connsiteY0" fmla="*/ 0 h 131036"/>
                  <a:gd name="connsiteX1" fmla="*/ 0 w 34184"/>
                  <a:gd name="connsiteY1" fmla="*/ 62670 h 131036"/>
                  <a:gd name="connsiteX2" fmla="*/ 8546 w 34184"/>
                  <a:gd name="connsiteY2" fmla="*/ 94004 h 131036"/>
                  <a:gd name="connsiteX3" fmla="*/ 8546 w 34184"/>
                  <a:gd name="connsiteY3" fmla="*/ 125339 h 131036"/>
                  <a:gd name="connsiteX4" fmla="*/ 25638 w 34184"/>
                  <a:gd name="connsiteY4" fmla="*/ 131036 h 131036"/>
                  <a:gd name="connsiteX5" fmla="*/ 34184 w 34184"/>
                  <a:gd name="connsiteY5" fmla="*/ 102550 h 131036"/>
                  <a:gd name="connsiteX6" fmla="*/ 25638 w 34184"/>
                  <a:gd name="connsiteY6" fmla="*/ 94004 h 131036"/>
                  <a:gd name="connsiteX7" fmla="*/ 34184 w 34184"/>
                  <a:gd name="connsiteY7" fmla="*/ 71215 h 131036"/>
                  <a:gd name="connsiteX8" fmla="*/ 25638 w 34184"/>
                  <a:gd name="connsiteY8" fmla="*/ 54124 h 131036"/>
                  <a:gd name="connsiteX9" fmla="*/ 25638 w 34184"/>
                  <a:gd name="connsiteY9" fmla="*/ 37032 h 131036"/>
                  <a:gd name="connsiteX10" fmla="*/ 25638 w 34184"/>
                  <a:gd name="connsiteY10" fmla="*/ 0 h 131036"/>
                  <a:gd name="connsiteX0" fmla="*/ 25638 w 34184"/>
                  <a:gd name="connsiteY0" fmla="*/ 0 h 131036"/>
                  <a:gd name="connsiteX1" fmla="*/ 0 w 34184"/>
                  <a:gd name="connsiteY1" fmla="*/ 62670 h 131036"/>
                  <a:gd name="connsiteX2" fmla="*/ 8546 w 34184"/>
                  <a:gd name="connsiteY2" fmla="*/ 94004 h 131036"/>
                  <a:gd name="connsiteX3" fmla="*/ 8546 w 34184"/>
                  <a:gd name="connsiteY3" fmla="*/ 125339 h 131036"/>
                  <a:gd name="connsiteX4" fmla="*/ 25638 w 34184"/>
                  <a:gd name="connsiteY4" fmla="*/ 131036 h 131036"/>
                  <a:gd name="connsiteX5" fmla="*/ 34184 w 34184"/>
                  <a:gd name="connsiteY5" fmla="*/ 102550 h 131036"/>
                  <a:gd name="connsiteX6" fmla="*/ 25638 w 34184"/>
                  <a:gd name="connsiteY6" fmla="*/ 94004 h 131036"/>
                  <a:gd name="connsiteX7" fmla="*/ 34184 w 34184"/>
                  <a:gd name="connsiteY7" fmla="*/ 71215 h 131036"/>
                  <a:gd name="connsiteX8" fmla="*/ 25638 w 34184"/>
                  <a:gd name="connsiteY8" fmla="*/ 54124 h 131036"/>
                  <a:gd name="connsiteX9" fmla="*/ 25638 w 34184"/>
                  <a:gd name="connsiteY9" fmla="*/ 37032 h 131036"/>
                  <a:gd name="connsiteX10" fmla="*/ 25638 w 34184"/>
                  <a:gd name="connsiteY10" fmla="*/ 0 h 131036"/>
                  <a:gd name="connsiteX0" fmla="*/ 25638 w 41339"/>
                  <a:gd name="connsiteY0" fmla="*/ 0 h 131036"/>
                  <a:gd name="connsiteX1" fmla="*/ 0 w 41339"/>
                  <a:gd name="connsiteY1" fmla="*/ 62670 h 131036"/>
                  <a:gd name="connsiteX2" fmla="*/ 8546 w 41339"/>
                  <a:gd name="connsiteY2" fmla="*/ 94004 h 131036"/>
                  <a:gd name="connsiteX3" fmla="*/ 8546 w 41339"/>
                  <a:gd name="connsiteY3" fmla="*/ 125339 h 131036"/>
                  <a:gd name="connsiteX4" fmla="*/ 25638 w 41339"/>
                  <a:gd name="connsiteY4" fmla="*/ 131036 h 131036"/>
                  <a:gd name="connsiteX5" fmla="*/ 34184 w 41339"/>
                  <a:gd name="connsiteY5" fmla="*/ 102550 h 131036"/>
                  <a:gd name="connsiteX6" fmla="*/ 25638 w 41339"/>
                  <a:gd name="connsiteY6" fmla="*/ 94004 h 131036"/>
                  <a:gd name="connsiteX7" fmla="*/ 34184 w 41339"/>
                  <a:gd name="connsiteY7" fmla="*/ 71215 h 131036"/>
                  <a:gd name="connsiteX8" fmla="*/ 25638 w 41339"/>
                  <a:gd name="connsiteY8" fmla="*/ 54124 h 131036"/>
                  <a:gd name="connsiteX9" fmla="*/ 37032 w 41339"/>
                  <a:gd name="connsiteY9" fmla="*/ 37032 h 131036"/>
                  <a:gd name="connsiteX10" fmla="*/ 25638 w 41339"/>
                  <a:gd name="connsiteY10" fmla="*/ 0 h 131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1339" h="131036">
                    <a:moveTo>
                      <a:pt x="25638" y="0"/>
                    </a:moveTo>
                    <a:lnTo>
                      <a:pt x="0" y="62670"/>
                    </a:lnTo>
                    <a:lnTo>
                      <a:pt x="8546" y="94004"/>
                    </a:lnTo>
                    <a:lnTo>
                      <a:pt x="8546" y="125339"/>
                    </a:lnTo>
                    <a:lnTo>
                      <a:pt x="25638" y="131036"/>
                    </a:lnTo>
                    <a:lnTo>
                      <a:pt x="34184" y="102550"/>
                    </a:lnTo>
                    <a:lnTo>
                      <a:pt x="25638" y="94004"/>
                    </a:lnTo>
                    <a:lnTo>
                      <a:pt x="34184" y="71215"/>
                    </a:lnTo>
                    <a:lnTo>
                      <a:pt x="25638" y="54124"/>
                    </a:lnTo>
                    <a:cubicBezTo>
                      <a:pt x="25638" y="48427"/>
                      <a:pt x="51275" y="17091"/>
                      <a:pt x="37032" y="37032"/>
                    </a:cubicBezTo>
                    <a:lnTo>
                      <a:pt x="25638" y="0"/>
                    </a:lnTo>
                    <a:close/>
                  </a:path>
                </a:pathLst>
              </a:custGeom>
              <a:grpFill/>
              <a:ln w="28575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58" name="Group 66">
              <a:extLst>
                <a:ext uri="{FF2B5EF4-FFF2-40B4-BE49-F238E27FC236}">
                  <a16:creationId xmlns:a16="http://schemas.microsoft.com/office/drawing/2014/main" id="{0214BB40-43FC-4F29-36A9-534CCD419C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91859" y="5198334"/>
              <a:ext cx="1250167" cy="721591"/>
              <a:chOff x="2217965" y="5874544"/>
              <a:chExt cx="1375341" cy="795337"/>
            </a:xfrm>
            <a:grpFill/>
          </p:grpSpPr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116C29C3-3F3D-8AAF-6D2F-DFDB0D7724D7}"/>
                  </a:ext>
                </a:extLst>
              </p:cNvPr>
              <p:cNvSpPr/>
              <p:nvPr/>
            </p:nvSpPr>
            <p:spPr>
              <a:xfrm>
                <a:off x="3283616" y="6302435"/>
                <a:ext cx="309690" cy="367446"/>
              </a:xfrm>
              <a:custGeom>
                <a:avLst/>
                <a:gdLst>
                  <a:gd name="connsiteX0" fmla="*/ 23812 w 309562"/>
                  <a:gd name="connsiteY0" fmla="*/ 0 h 366712"/>
                  <a:gd name="connsiteX1" fmla="*/ 50006 w 309562"/>
                  <a:gd name="connsiteY1" fmla="*/ 73819 h 366712"/>
                  <a:gd name="connsiteX2" fmla="*/ 14287 w 309562"/>
                  <a:gd name="connsiteY2" fmla="*/ 126206 h 366712"/>
                  <a:gd name="connsiteX3" fmla="*/ 0 w 309562"/>
                  <a:gd name="connsiteY3" fmla="*/ 152400 h 366712"/>
                  <a:gd name="connsiteX4" fmla="*/ 30956 w 309562"/>
                  <a:gd name="connsiteY4" fmla="*/ 195262 h 366712"/>
                  <a:gd name="connsiteX5" fmla="*/ 47625 w 309562"/>
                  <a:gd name="connsiteY5" fmla="*/ 233362 h 366712"/>
                  <a:gd name="connsiteX6" fmla="*/ 61912 w 309562"/>
                  <a:gd name="connsiteY6" fmla="*/ 273844 h 366712"/>
                  <a:gd name="connsiteX7" fmla="*/ 57150 w 309562"/>
                  <a:gd name="connsiteY7" fmla="*/ 333375 h 366712"/>
                  <a:gd name="connsiteX8" fmla="*/ 133350 w 309562"/>
                  <a:gd name="connsiteY8" fmla="*/ 366712 h 366712"/>
                  <a:gd name="connsiteX9" fmla="*/ 147637 w 309562"/>
                  <a:gd name="connsiteY9" fmla="*/ 326231 h 366712"/>
                  <a:gd name="connsiteX10" fmla="*/ 147637 w 309562"/>
                  <a:gd name="connsiteY10" fmla="*/ 309562 h 366712"/>
                  <a:gd name="connsiteX11" fmla="*/ 190500 w 309562"/>
                  <a:gd name="connsiteY11" fmla="*/ 276225 h 366712"/>
                  <a:gd name="connsiteX12" fmla="*/ 209550 w 309562"/>
                  <a:gd name="connsiteY12" fmla="*/ 252412 h 366712"/>
                  <a:gd name="connsiteX13" fmla="*/ 238125 w 309562"/>
                  <a:gd name="connsiteY13" fmla="*/ 261937 h 366712"/>
                  <a:gd name="connsiteX14" fmla="*/ 292894 w 309562"/>
                  <a:gd name="connsiteY14" fmla="*/ 204787 h 366712"/>
                  <a:gd name="connsiteX15" fmla="*/ 309562 w 309562"/>
                  <a:gd name="connsiteY15" fmla="*/ 188119 h 366712"/>
                  <a:gd name="connsiteX16" fmla="*/ 309562 w 309562"/>
                  <a:gd name="connsiteY16" fmla="*/ 173831 h 366712"/>
                  <a:gd name="connsiteX17" fmla="*/ 276225 w 309562"/>
                  <a:gd name="connsiteY17" fmla="*/ 147637 h 366712"/>
                  <a:gd name="connsiteX18" fmla="*/ 257175 w 309562"/>
                  <a:gd name="connsiteY18" fmla="*/ 121444 h 366712"/>
                  <a:gd name="connsiteX19" fmla="*/ 242887 w 309562"/>
                  <a:gd name="connsiteY19" fmla="*/ 123825 h 366712"/>
                  <a:gd name="connsiteX20" fmla="*/ 226219 w 309562"/>
                  <a:gd name="connsiteY20" fmla="*/ 73819 h 366712"/>
                  <a:gd name="connsiteX21" fmla="*/ 173831 w 309562"/>
                  <a:gd name="connsiteY21" fmla="*/ 47625 h 366712"/>
                  <a:gd name="connsiteX22" fmla="*/ 126206 w 309562"/>
                  <a:gd name="connsiteY22" fmla="*/ 35719 h 366712"/>
                  <a:gd name="connsiteX23" fmla="*/ 100012 w 309562"/>
                  <a:gd name="connsiteY23" fmla="*/ 30956 h 366712"/>
                  <a:gd name="connsiteX24" fmla="*/ 23812 w 309562"/>
                  <a:gd name="connsiteY24" fmla="*/ 0 h 366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09562" h="366712">
                    <a:moveTo>
                      <a:pt x="23812" y="0"/>
                    </a:moveTo>
                    <a:lnTo>
                      <a:pt x="50006" y="73819"/>
                    </a:lnTo>
                    <a:lnTo>
                      <a:pt x="14287" y="126206"/>
                    </a:lnTo>
                    <a:lnTo>
                      <a:pt x="0" y="152400"/>
                    </a:lnTo>
                    <a:lnTo>
                      <a:pt x="30956" y="195262"/>
                    </a:lnTo>
                    <a:lnTo>
                      <a:pt x="47625" y="233362"/>
                    </a:lnTo>
                    <a:lnTo>
                      <a:pt x="61912" y="273844"/>
                    </a:lnTo>
                    <a:lnTo>
                      <a:pt x="57150" y="333375"/>
                    </a:lnTo>
                    <a:lnTo>
                      <a:pt x="133350" y="366712"/>
                    </a:lnTo>
                    <a:lnTo>
                      <a:pt x="147637" y="326231"/>
                    </a:lnTo>
                    <a:lnTo>
                      <a:pt x="147637" y="309562"/>
                    </a:lnTo>
                    <a:lnTo>
                      <a:pt x="190500" y="276225"/>
                    </a:lnTo>
                    <a:lnTo>
                      <a:pt x="209550" y="252412"/>
                    </a:lnTo>
                    <a:lnTo>
                      <a:pt x="238125" y="261937"/>
                    </a:lnTo>
                    <a:lnTo>
                      <a:pt x="292894" y="204787"/>
                    </a:lnTo>
                    <a:lnTo>
                      <a:pt x="309562" y="188119"/>
                    </a:lnTo>
                    <a:lnTo>
                      <a:pt x="309562" y="173831"/>
                    </a:lnTo>
                    <a:lnTo>
                      <a:pt x="276225" y="147637"/>
                    </a:lnTo>
                    <a:lnTo>
                      <a:pt x="257175" y="121444"/>
                    </a:lnTo>
                    <a:lnTo>
                      <a:pt x="242887" y="123825"/>
                    </a:lnTo>
                    <a:lnTo>
                      <a:pt x="226219" y="73819"/>
                    </a:lnTo>
                    <a:lnTo>
                      <a:pt x="173831" y="47625"/>
                    </a:lnTo>
                    <a:lnTo>
                      <a:pt x="126206" y="35719"/>
                    </a:lnTo>
                    <a:lnTo>
                      <a:pt x="100012" y="30956"/>
                    </a:lnTo>
                    <a:lnTo>
                      <a:pt x="23812" y="0"/>
                    </a:lnTo>
                    <a:close/>
                  </a:path>
                </a:pathLst>
              </a:custGeom>
              <a:grpFill/>
              <a:ln w="28575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  <p:sp>
            <p:nvSpPr>
              <p:cNvPr id="60" name="Freeform 59">
                <a:extLst>
                  <a:ext uri="{FF2B5EF4-FFF2-40B4-BE49-F238E27FC236}">
                    <a16:creationId xmlns:a16="http://schemas.microsoft.com/office/drawing/2014/main" id="{B34DD022-4F1F-235A-9F55-F344B1AF54D9}"/>
                  </a:ext>
                </a:extLst>
              </p:cNvPr>
              <p:cNvSpPr/>
              <p:nvPr/>
            </p:nvSpPr>
            <p:spPr>
              <a:xfrm>
                <a:off x="3097802" y="6127461"/>
                <a:ext cx="169932" cy="120891"/>
              </a:xfrm>
              <a:custGeom>
                <a:avLst/>
                <a:gdLst>
                  <a:gd name="connsiteX0" fmla="*/ 78582 w 169069"/>
                  <a:gd name="connsiteY0" fmla="*/ 121444 h 121444"/>
                  <a:gd name="connsiteX1" fmla="*/ 54769 w 169069"/>
                  <a:gd name="connsiteY1" fmla="*/ 61913 h 121444"/>
                  <a:gd name="connsiteX2" fmla="*/ 23813 w 169069"/>
                  <a:gd name="connsiteY2" fmla="*/ 61913 h 121444"/>
                  <a:gd name="connsiteX3" fmla="*/ 0 w 169069"/>
                  <a:gd name="connsiteY3" fmla="*/ 21432 h 121444"/>
                  <a:gd name="connsiteX4" fmla="*/ 16669 w 169069"/>
                  <a:gd name="connsiteY4" fmla="*/ 0 h 121444"/>
                  <a:gd name="connsiteX5" fmla="*/ 57150 w 169069"/>
                  <a:gd name="connsiteY5" fmla="*/ 23813 h 121444"/>
                  <a:gd name="connsiteX6" fmla="*/ 102394 w 169069"/>
                  <a:gd name="connsiteY6" fmla="*/ 14288 h 121444"/>
                  <a:gd name="connsiteX7" fmla="*/ 123825 w 169069"/>
                  <a:gd name="connsiteY7" fmla="*/ 28575 h 121444"/>
                  <a:gd name="connsiteX8" fmla="*/ 169069 w 169069"/>
                  <a:gd name="connsiteY8" fmla="*/ 47625 h 121444"/>
                  <a:gd name="connsiteX9" fmla="*/ 169069 w 169069"/>
                  <a:gd name="connsiteY9" fmla="*/ 71438 h 121444"/>
                  <a:gd name="connsiteX10" fmla="*/ 142875 w 169069"/>
                  <a:gd name="connsiteY10" fmla="*/ 95250 h 121444"/>
                  <a:gd name="connsiteX11" fmla="*/ 78582 w 169069"/>
                  <a:gd name="connsiteY11" fmla="*/ 121444 h 121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9069" h="121444">
                    <a:moveTo>
                      <a:pt x="78582" y="121444"/>
                    </a:moveTo>
                    <a:lnTo>
                      <a:pt x="54769" y="61913"/>
                    </a:lnTo>
                    <a:lnTo>
                      <a:pt x="23813" y="61913"/>
                    </a:lnTo>
                    <a:lnTo>
                      <a:pt x="0" y="21432"/>
                    </a:lnTo>
                    <a:lnTo>
                      <a:pt x="16669" y="0"/>
                    </a:lnTo>
                    <a:lnTo>
                      <a:pt x="57150" y="23813"/>
                    </a:lnTo>
                    <a:lnTo>
                      <a:pt x="102394" y="14288"/>
                    </a:lnTo>
                    <a:lnTo>
                      <a:pt x="123825" y="28575"/>
                    </a:lnTo>
                    <a:lnTo>
                      <a:pt x="169069" y="47625"/>
                    </a:lnTo>
                    <a:lnTo>
                      <a:pt x="169069" y="71438"/>
                    </a:lnTo>
                    <a:lnTo>
                      <a:pt x="142875" y="95250"/>
                    </a:lnTo>
                    <a:lnTo>
                      <a:pt x="78582" y="121444"/>
                    </a:lnTo>
                    <a:close/>
                  </a:path>
                </a:pathLst>
              </a:custGeom>
              <a:grpFill/>
              <a:ln w="28575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  <p:sp>
            <p:nvSpPr>
              <p:cNvPr id="61" name="Freeform 60">
                <a:extLst>
                  <a:ext uri="{FF2B5EF4-FFF2-40B4-BE49-F238E27FC236}">
                    <a16:creationId xmlns:a16="http://schemas.microsoft.com/office/drawing/2014/main" id="{8B3D24F6-3F8E-017A-FCF0-E82A29945629}"/>
                  </a:ext>
                </a:extLst>
              </p:cNvPr>
              <p:cNvSpPr/>
              <p:nvPr/>
            </p:nvSpPr>
            <p:spPr>
              <a:xfrm>
                <a:off x="2705528" y="5981119"/>
                <a:ext cx="139758" cy="127254"/>
              </a:xfrm>
              <a:custGeom>
                <a:avLst/>
                <a:gdLst>
                  <a:gd name="connsiteX0" fmla="*/ 0 w 150019"/>
                  <a:gd name="connsiteY0" fmla="*/ 47625 h 119063"/>
                  <a:gd name="connsiteX1" fmla="*/ 52388 w 150019"/>
                  <a:gd name="connsiteY1" fmla="*/ 119063 h 119063"/>
                  <a:gd name="connsiteX2" fmla="*/ 92869 w 150019"/>
                  <a:gd name="connsiteY2" fmla="*/ 102394 h 119063"/>
                  <a:gd name="connsiteX3" fmla="*/ 138113 w 150019"/>
                  <a:gd name="connsiteY3" fmla="*/ 111919 h 119063"/>
                  <a:gd name="connsiteX4" fmla="*/ 147638 w 150019"/>
                  <a:gd name="connsiteY4" fmla="*/ 104775 h 119063"/>
                  <a:gd name="connsiteX5" fmla="*/ 150019 w 150019"/>
                  <a:gd name="connsiteY5" fmla="*/ 88106 h 119063"/>
                  <a:gd name="connsiteX6" fmla="*/ 116681 w 150019"/>
                  <a:gd name="connsiteY6" fmla="*/ 66675 h 119063"/>
                  <a:gd name="connsiteX7" fmla="*/ 100013 w 150019"/>
                  <a:gd name="connsiteY7" fmla="*/ 33338 h 119063"/>
                  <a:gd name="connsiteX8" fmla="*/ 66675 w 150019"/>
                  <a:gd name="connsiteY8" fmla="*/ 0 h 119063"/>
                  <a:gd name="connsiteX9" fmla="*/ 0 w 150019"/>
                  <a:gd name="connsiteY9" fmla="*/ 47625 h 119063"/>
                  <a:gd name="connsiteX0" fmla="*/ 0 w 150019"/>
                  <a:gd name="connsiteY0" fmla="*/ 47625 h 119063"/>
                  <a:gd name="connsiteX1" fmla="*/ 52388 w 150019"/>
                  <a:gd name="connsiteY1" fmla="*/ 119063 h 119063"/>
                  <a:gd name="connsiteX2" fmla="*/ 92869 w 150019"/>
                  <a:gd name="connsiteY2" fmla="*/ 102394 h 119063"/>
                  <a:gd name="connsiteX3" fmla="*/ 138113 w 150019"/>
                  <a:gd name="connsiteY3" fmla="*/ 111919 h 119063"/>
                  <a:gd name="connsiteX4" fmla="*/ 147638 w 150019"/>
                  <a:gd name="connsiteY4" fmla="*/ 104775 h 119063"/>
                  <a:gd name="connsiteX5" fmla="*/ 150019 w 150019"/>
                  <a:gd name="connsiteY5" fmla="*/ 88106 h 119063"/>
                  <a:gd name="connsiteX6" fmla="*/ 116681 w 150019"/>
                  <a:gd name="connsiteY6" fmla="*/ 66675 h 119063"/>
                  <a:gd name="connsiteX7" fmla="*/ 100013 w 150019"/>
                  <a:gd name="connsiteY7" fmla="*/ 33338 h 119063"/>
                  <a:gd name="connsiteX8" fmla="*/ 66675 w 150019"/>
                  <a:gd name="connsiteY8" fmla="*/ 0 h 119063"/>
                  <a:gd name="connsiteX9" fmla="*/ 30956 w 150019"/>
                  <a:gd name="connsiteY9" fmla="*/ 23813 h 119063"/>
                  <a:gd name="connsiteX10" fmla="*/ 0 w 150019"/>
                  <a:gd name="connsiteY10" fmla="*/ 47625 h 119063"/>
                  <a:gd name="connsiteX0" fmla="*/ 0 w 150019"/>
                  <a:gd name="connsiteY0" fmla="*/ 47625 h 119063"/>
                  <a:gd name="connsiteX1" fmla="*/ 52388 w 150019"/>
                  <a:gd name="connsiteY1" fmla="*/ 119063 h 119063"/>
                  <a:gd name="connsiteX2" fmla="*/ 92869 w 150019"/>
                  <a:gd name="connsiteY2" fmla="*/ 102394 h 119063"/>
                  <a:gd name="connsiteX3" fmla="*/ 138113 w 150019"/>
                  <a:gd name="connsiteY3" fmla="*/ 111919 h 119063"/>
                  <a:gd name="connsiteX4" fmla="*/ 147638 w 150019"/>
                  <a:gd name="connsiteY4" fmla="*/ 104775 h 119063"/>
                  <a:gd name="connsiteX5" fmla="*/ 150019 w 150019"/>
                  <a:gd name="connsiteY5" fmla="*/ 88106 h 119063"/>
                  <a:gd name="connsiteX6" fmla="*/ 116681 w 150019"/>
                  <a:gd name="connsiteY6" fmla="*/ 66675 h 119063"/>
                  <a:gd name="connsiteX7" fmla="*/ 100013 w 150019"/>
                  <a:gd name="connsiteY7" fmla="*/ 33338 h 119063"/>
                  <a:gd name="connsiteX8" fmla="*/ 66675 w 150019"/>
                  <a:gd name="connsiteY8" fmla="*/ 0 h 119063"/>
                  <a:gd name="connsiteX9" fmla="*/ 42862 w 150019"/>
                  <a:gd name="connsiteY9" fmla="*/ 54769 h 119063"/>
                  <a:gd name="connsiteX10" fmla="*/ 0 w 150019"/>
                  <a:gd name="connsiteY10" fmla="*/ 47625 h 119063"/>
                  <a:gd name="connsiteX0" fmla="*/ 0 w 142876"/>
                  <a:gd name="connsiteY0" fmla="*/ 54769 h 119063"/>
                  <a:gd name="connsiteX1" fmla="*/ 45245 w 142876"/>
                  <a:gd name="connsiteY1" fmla="*/ 119063 h 119063"/>
                  <a:gd name="connsiteX2" fmla="*/ 85726 w 142876"/>
                  <a:gd name="connsiteY2" fmla="*/ 102394 h 119063"/>
                  <a:gd name="connsiteX3" fmla="*/ 130970 w 142876"/>
                  <a:gd name="connsiteY3" fmla="*/ 111919 h 119063"/>
                  <a:gd name="connsiteX4" fmla="*/ 140495 w 142876"/>
                  <a:gd name="connsiteY4" fmla="*/ 104775 h 119063"/>
                  <a:gd name="connsiteX5" fmla="*/ 142876 w 142876"/>
                  <a:gd name="connsiteY5" fmla="*/ 88106 h 119063"/>
                  <a:gd name="connsiteX6" fmla="*/ 109538 w 142876"/>
                  <a:gd name="connsiteY6" fmla="*/ 66675 h 119063"/>
                  <a:gd name="connsiteX7" fmla="*/ 92870 w 142876"/>
                  <a:gd name="connsiteY7" fmla="*/ 33338 h 119063"/>
                  <a:gd name="connsiteX8" fmla="*/ 59532 w 142876"/>
                  <a:gd name="connsiteY8" fmla="*/ 0 h 119063"/>
                  <a:gd name="connsiteX9" fmla="*/ 35719 w 142876"/>
                  <a:gd name="connsiteY9" fmla="*/ 54769 h 119063"/>
                  <a:gd name="connsiteX10" fmla="*/ 0 w 142876"/>
                  <a:gd name="connsiteY10" fmla="*/ 54769 h 119063"/>
                  <a:gd name="connsiteX0" fmla="*/ 0 w 142876"/>
                  <a:gd name="connsiteY0" fmla="*/ 54769 h 119063"/>
                  <a:gd name="connsiteX1" fmla="*/ 45245 w 142876"/>
                  <a:gd name="connsiteY1" fmla="*/ 119063 h 119063"/>
                  <a:gd name="connsiteX2" fmla="*/ 85726 w 142876"/>
                  <a:gd name="connsiteY2" fmla="*/ 102394 h 119063"/>
                  <a:gd name="connsiteX3" fmla="*/ 130970 w 142876"/>
                  <a:gd name="connsiteY3" fmla="*/ 111919 h 119063"/>
                  <a:gd name="connsiteX4" fmla="*/ 140495 w 142876"/>
                  <a:gd name="connsiteY4" fmla="*/ 104775 h 119063"/>
                  <a:gd name="connsiteX5" fmla="*/ 142876 w 142876"/>
                  <a:gd name="connsiteY5" fmla="*/ 88106 h 119063"/>
                  <a:gd name="connsiteX6" fmla="*/ 109538 w 142876"/>
                  <a:gd name="connsiteY6" fmla="*/ 66675 h 119063"/>
                  <a:gd name="connsiteX7" fmla="*/ 92870 w 142876"/>
                  <a:gd name="connsiteY7" fmla="*/ 33338 h 119063"/>
                  <a:gd name="connsiteX8" fmla="*/ 59532 w 142876"/>
                  <a:gd name="connsiteY8" fmla="*/ 0 h 119063"/>
                  <a:gd name="connsiteX9" fmla="*/ 42863 w 142876"/>
                  <a:gd name="connsiteY9" fmla="*/ 47625 h 119063"/>
                  <a:gd name="connsiteX10" fmla="*/ 0 w 142876"/>
                  <a:gd name="connsiteY10" fmla="*/ 54769 h 119063"/>
                  <a:gd name="connsiteX0" fmla="*/ 0 w 140495"/>
                  <a:gd name="connsiteY0" fmla="*/ 40482 h 119063"/>
                  <a:gd name="connsiteX1" fmla="*/ 42864 w 140495"/>
                  <a:gd name="connsiteY1" fmla="*/ 119063 h 119063"/>
                  <a:gd name="connsiteX2" fmla="*/ 83345 w 140495"/>
                  <a:gd name="connsiteY2" fmla="*/ 102394 h 119063"/>
                  <a:gd name="connsiteX3" fmla="*/ 128589 w 140495"/>
                  <a:gd name="connsiteY3" fmla="*/ 111919 h 119063"/>
                  <a:gd name="connsiteX4" fmla="*/ 138114 w 140495"/>
                  <a:gd name="connsiteY4" fmla="*/ 104775 h 119063"/>
                  <a:gd name="connsiteX5" fmla="*/ 140495 w 140495"/>
                  <a:gd name="connsiteY5" fmla="*/ 88106 h 119063"/>
                  <a:gd name="connsiteX6" fmla="*/ 107157 w 140495"/>
                  <a:gd name="connsiteY6" fmla="*/ 66675 h 119063"/>
                  <a:gd name="connsiteX7" fmla="*/ 90489 w 140495"/>
                  <a:gd name="connsiteY7" fmla="*/ 33338 h 119063"/>
                  <a:gd name="connsiteX8" fmla="*/ 57151 w 140495"/>
                  <a:gd name="connsiteY8" fmla="*/ 0 h 119063"/>
                  <a:gd name="connsiteX9" fmla="*/ 40482 w 140495"/>
                  <a:gd name="connsiteY9" fmla="*/ 47625 h 119063"/>
                  <a:gd name="connsiteX10" fmla="*/ 0 w 140495"/>
                  <a:gd name="connsiteY10" fmla="*/ 40482 h 119063"/>
                  <a:gd name="connsiteX0" fmla="*/ 0 w 140495"/>
                  <a:gd name="connsiteY0" fmla="*/ 40482 h 126206"/>
                  <a:gd name="connsiteX1" fmla="*/ 42864 w 140495"/>
                  <a:gd name="connsiteY1" fmla="*/ 119063 h 126206"/>
                  <a:gd name="connsiteX2" fmla="*/ 83345 w 140495"/>
                  <a:gd name="connsiteY2" fmla="*/ 126206 h 126206"/>
                  <a:gd name="connsiteX3" fmla="*/ 128589 w 140495"/>
                  <a:gd name="connsiteY3" fmla="*/ 111919 h 126206"/>
                  <a:gd name="connsiteX4" fmla="*/ 138114 w 140495"/>
                  <a:gd name="connsiteY4" fmla="*/ 104775 h 126206"/>
                  <a:gd name="connsiteX5" fmla="*/ 140495 w 140495"/>
                  <a:gd name="connsiteY5" fmla="*/ 88106 h 126206"/>
                  <a:gd name="connsiteX6" fmla="*/ 107157 w 140495"/>
                  <a:gd name="connsiteY6" fmla="*/ 66675 h 126206"/>
                  <a:gd name="connsiteX7" fmla="*/ 90489 w 140495"/>
                  <a:gd name="connsiteY7" fmla="*/ 33338 h 126206"/>
                  <a:gd name="connsiteX8" fmla="*/ 57151 w 140495"/>
                  <a:gd name="connsiteY8" fmla="*/ 0 h 126206"/>
                  <a:gd name="connsiteX9" fmla="*/ 40482 w 140495"/>
                  <a:gd name="connsiteY9" fmla="*/ 47625 h 126206"/>
                  <a:gd name="connsiteX10" fmla="*/ 0 w 140495"/>
                  <a:gd name="connsiteY10" fmla="*/ 40482 h 126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0495" h="126206">
                    <a:moveTo>
                      <a:pt x="0" y="40482"/>
                    </a:moveTo>
                    <a:lnTo>
                      <a:pt x="42864" y="119063"/>
                    </a:lnTo>
                    <a:lnTo>
                      <a:pt x="83345" y="126206"/>
                    </a:lnTo>
                    <a:lnTo>
                      <a:pt x="128589" y="111919"/>
                    </a:lnTo>
                    <a:lnTo>
                      <a:pt x="138114" y="104775"/>
                    </a:lnTo>
                    <a:lnTo>
                      <a:pt x="140495" y="88106"/>
                    </a:lnTo>
                    <a:lnTo>
                      <a:pt x="107157" y="66675"/>
                    </a:lnTo>
                    <a:lnTo>
                      <a:pt x="90489" y="33338"/>
                    </a:lnTo>
                    <a:lnTo>
                      <a:pt x="57151" y="0"/>
                    </a:lnTo>
                    <a:lnTo>
                      <a:pt x="40482" y="47625"/>
                    </a:lnTo>
                    <a:lnTo>
                      <a:pt x="0" y="40482"/>
                    </a:lnTo>
                    <a:close/>
                  </a:path>
                </a:pathLst>
              </a:custGeom>
              <a:grpFill/>
              <a:ln w="28575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  <p:sp>
            <p:nvSpPr>
              <p:cNvPr id="62" name="Freeform 61">
                <a:extLst>
                  <a:ext uri="{FF2B5EF4-FFF2-40B4-BE49-F238E27FC236}">
                    <a16:creationId xmlns:a16="http://schemas.microsoft.com/office/drawing/2014/main" id="{49DB0A7E-EBE2-A53E-C978-B88D8CD21DE1}"/>
                  </a:ext>
                </a:extLst>
              </p:cNvPr>
              <p:cNvSpPr/>
              <p:nvPr/>
            </p:nvSpPr>
            <p:spPr>
              <a:xfrm>
                <a:off x="2325959" y="5874544"/>
                <a:ext cx="107994" cy="100212"/>
              </a:xfrm>
              <a:custGeom>
                <a:avLst/>
                <a:gdLst>
                  <a:gd name="connsiteX0" fmla="*/ 0 w 107157"/>
                  <a:gd name="connsiteY0" fmla="*/ 73819 h 100012"/>
                  <a:gd name="connsiteX1" fmla="*/ 64294 w 107157"/>
                  <a:gd name="connsiteY1" fmla="*/ 100012 h 100012"/>
                  <a:gd name="connsiteX2" fmla="*/ 102394 w 107157"/>
                  <a:gd name="connsiteY2" fmla="*/ 88106 h 100012"/>
                  <a:gd name="connsiteX3" fmla="*/ 107157 w 107157"/>
                  <a:gd name="connsiteY3" fmla="*/ 57150 h 100012"/>
                  <a:gd name="connsiteX4" fmla="*/ 107157 w 107157"/>
                  <a:gd name="connsiteY4" fmla="*/ 28575 h 100012"/>
                  <a:gd name="connsiteX5" fmla="*/ 92869 w 107157"/>
                  <a:gd name="connsiteY5" fmla="*/ 2381 h 100012"/>
                  <a:gd name="connsiteX6" fmla="*/ 78582 w 107157"/>
                  <a:gd name="connsiteY6" fmla="*/ 4762 h 100012"/>
                  <a:gd name="connsiteX7" fmla="*/ 57150 w 107157"/>
                  <a:gd name="connsiteY7" fmla="*/ 11906 h 100012"/>
                  <a:gd name="connsiteX8" fmla="*/ 52388 w 107157"/>
                  <a:gd name="connsiteY8" fmla="*/ 0 h 100012"/>
                  <a:gd name="connsiteX9" fmla="*/ 16669 w 107157"/>
                  <a:gd name="connsiteY9" fmla="*/ 23812 h 100012"/>
                  <a:gd name="connsiteX10" fmla="*/ 0 w 107157"/>
                  <a:gd name="connsiteY10" fmla="*/ 73819 h 100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7157" h="100012">
                    <a:moveTo>
                      <a:pt x="0" y="73819"/>
                    </a:moveTo>
                    <a:lnTo>
                      <a:pt x="64294" y="100012"/>
                    </a:lnTo>
                    <a:lnTo>
                      <a:pt x="102394" y="88106"/>
                    </a:lnTo>
                    <a:lnTo>
                      <a:pt x="107157" y="57150"/>
                    </a:lnTo>
                    <a:lnTo>
                      <a:pt x="107157" y="28575"/>
                    </a:lnTo>
                    <a:lnTo>
                      <a:pt x="92869" y="2381"/>
                    </a:lnTo>
                    <a:lnTo>
                      <a:pt x="78582" y="4762"/>
                    </a:lnTo>
                    <a:lnTo>
                      <a:pt x="57150" y="11906"/>
                    </a:lnTo>
                    <a:lnTo>
                      <a:pt x="52388" y="0"/>
                    </a:lnTo>
                    <a:lnTo>
                      <a:pt x="16669" y="23812"/>
                    </a:lnTo>
                    <a:lnTo>
                      <a:pt x="0" y="73819"/>
                    </a:lnTo>
                    <a:close/>
                  </a:path>
                </a:pathLst>
              </a:custGeom>
              <a:grpFill/>
              <a:ln w="28575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  <p:sp>
            <p:nvSpPr>
              <p:cNvPr id="63" name="Freeform 62">
                <a:extLst>
                  <a:ext uri="{FF2B5EF4-FFF2-40B4-BE49-F238E27FC236}">
                    <a16:creationId xmlns:a16="http://schemas.microsoft.com/office/drawing/2014/main" id="{519060F5-74D0-3553-9129-4B895F0940C6}"/>
                  </a:ext>
                </a:extLst>
              </p:cNvPr>
              <p:cNvSpPr/>
              <p:nvPr/>
            </p:nvSpPr>
            <p:spPr>
              <a:xfrm>
                <a:off x="2217965" y="5955668"/>
                <a:ext cx="44468" cy="73171"/>
              </a:xfrm>
              <a:custGeom>
                <a:avLst/>
                <a:gdLst>
                  <a:gd name="connsiteX0" fmla="*/ 0 w 42863"/>
                  <a:gd name="connsiteY0" fmla="*/ 26194 h 26194"/>
                  <a:gd name="connsiteX1" fmla="*/ 42863 w 42863"/>
                  <a:gd name="connsiteY1" fmla="*/ 0 h 26194"/>
                  <a:gd name="connsiteX2" fmla="*/ 0 w 42863"/>
                  <a:gd name="connsiteY2" fmla="*/ 26194 h 26194"/>
                  <a:gd name="connsiteX0" fmla="*/ 603 w 43819"/>
                  <a:gd name="connsiteY0" fmla="*/ 26585 h 48016"/>
                  <a:gd name="connsiteX1" fmla="*/ 43466 w 43819"/>
                  <a:gd name="connsiteY1" fmla="*/ 391 h 48016"/>
                  <a:gd name="connsiteX2" fmla="*/ 19653 w 43819"/>
                  <a:gd name="connsiteY2" fmla="*/ 48016 h 48016"/>
                  <a:gd name="connsiteX3" fmla="*/ 603 w 43819"/>
                  <a:gd name="connsiteY3" fmla="*/ 26585 h 48016"/>
                  <a:gd name="connsiteX0" fmla="*/ 1361 w 44335"/>
                  <a:gd name="connsiteY0" fmla="*/ 27889 h 75514"/>
                  <a:gd name="connsiteX1" fmla="*/ 44224 w 44335"/>
                  <a:gd name="connsiteY1" fmla="*/ 1695 h 75514"/>
                  <a:gd name="connsiteX2" fmla="*/ 13267 w 44335"/>
                  <a:gd name="connsiteY2" fmla="*/ 75514 h 75514"/>
                  <a:gd name="connsiteX3" fmla="*/ 1361 w 44335"/>
                  <a:gd name="connsiteY3" fmla="*/ 27889 h 75514"/>
                  <a:gd name="connsiteX0" fmla="*/ 1361 w 45202"/>
                  <a:gd name="connsiteY0" fmla="*/ 27889 h 75682"/>
                  <a:gd name="connsiteX1" fmla="*/ 44224 w 45202"/>
                  <a:gd name="connsiteY1" fmla="*/ 1695 h 75682"/>
                  <a:gd name="connsiteX2" fmla="*/ 29936 w 45202"/>
                  <a:gd name="connsiteY2" fmla="*/ 42177 h 75682"/>
                  <a:gd name="connsiteX3" fmla="*/ 13267 w 45202"/>
                  <a:gd name="connsiteY3" fmla="*/ 75514 h 75682"/>
                  <a:gd name="connsiteX4" fmla="*/ 1361 w 45202"/>
                  <a:gd name="connsiteY4" fmla="*/ 27889 h 75682"/>
                  <a:gd name="connsiteX0" fmla="*/ 1361 w 44448"/>
                  <a:gd name="connsiteY0" fmla="*/ 26261 h 74017"/>
                  <a:gd name="connsiteX1" fmla="*/ 44224 w 44448"/>
                  <a:gd name="connsiteY1" fmla="*/ 67 h 74017"/>
                  <a:gd name="connsiteX2" fmla="*/ 18030 w 44448"/>
                  <a:gd name="connsiteY2" fmla="*/ 33405 h 74017"/>
                  <a:gd name="connsiteX3" fmla="*/ 13267 w 44448"/>
                  <a:gd name="connsiteY3" fmla="*/ 73886 h 74017"/>
                  <a:gd name="connsiteX4" fmla="*/ 1361 w 44448"/>
                  <a:gd name="connsiteY4" fmla="*/ 26261 h 74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48" h="74017">
                    <a:moveTo>
                      <a:pt x="1361" y="26261"/>
                    </a:moveTo>
                    <a:cubicBezTo>
                      <a:pt x="6520" y="13958"/>
                      <a:pt x="41446" y="-1124"/>
                      <a:pt x="44224" y="67"/>
                    </a:cubicBezTo>
                    <a:cubicBezTo>
                      <a:pt x="47002" y="1258"/>
                      <a:pt x="23189" y="21102"/>
                      <a:pt x="18030" y="33405"/>
                    </a:cubicBezTo>
                    <a:cubicBezTo>
                      <a:pt x="12871" y="45708"/>
                      <a:pt x="18029" y="76267"/>
                      <a:pt x="13267" y="73886"/>
                    </a:cubicBezTo>
                    <a:cubicBezTo>
                      <a:pt x="6917" y="66742"/>
                      <a:pt x="-3798" y="38564"/>
                      <a:pt x="1361" y="26261"/>
                    </a:cubicBezTo>
                    <a:close/>
                  </a:path>
                </a:pathLst>
              </a:custGeom>
              <a:grpFill/>
              <a:ln w="28575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  <p:sp>
            <p:nvSpPr>
              <p:cNvPr id="64" name="Freeform 63">
                <a:extLst>
                  <a:ext uri="{FF2B5EF4-FFF2-40B4-BE49-F238E27FC236}">
                    <a16:creationId xmlns:a16="http://schemas.microsoft.com/office/drawing/2014/main" id="{BEADB5CB-D4C2-6DCF-9A0D-68395C03133B}"/>
                  </a:ext>
                </a:extLst>
              </p:cNvPr>
              <p:cNvSpPr/>
              <p:nvPr/>
            </p:nvSpPr>
            <p:spPr>
              <a:xfrm>
                <a:off x="2934222" y="6076559"/>
                <a:ext cx="149286" cy="50902"/>
              </a:xfrm>
              <a:custGeom>
                <a:avLst/>
                <a:gdLst>
                  <a:gd name="connsiteX0" fmla="*/ 0 w 133350"/>
                  <a:gd name="connsiteY0" fmla="*/ 9525 h 47625"/>
                  <a:gd name="connsiteX1" fmla="*/ 38100 w 133350"/>
                  <a:gd name="connsiteY1" fmla="*/ 47625 h 47625"/>
                  <a:gd name="connsiteX2" fmla="*/ 59531 w 133350"/>
                  <a:gd name="connsiteY2" fmla="*/ 40481 h 47625"/>
                  <a:gd name="connsiteX3" fmla="*/ 73819 w 133350"/>
                  <a:gd name="connsiteY3" fmla="*/ 47625 h 47625"/>
                  <a:gd name="connsiteX4" fmla="*/ 100012 w 133350"/>
                  <a:gd name="connsiteY4" fmla="*/ 45244 h 47625"/>
                  <a:gd name="connsiteX5" fmla="*/ 133350 w 133350"/>
                  <a:gd name="connsiteY5" fmla="*/ 26194 h 47625"/>
                  <a:gd name="connsiteX6" fmla="*/ 119062 w 133350"/>
                  <a:gd name="connsiteY6" fmla="*/ 14288 h 47625"/>
                  <a:gd name="connsiteX7" fmla="*/ 83344 w 133350"/>
                  <a:gd name="connsiteY7" fmla="*/ 21431 h 47625"/>
                  <a:gd name="connsiteX8" fmla="*/ 64294 w 133350"/>
                  <a:gd name="connsiteY8" fmla="*/ 0 h 47625"/>
                  <a:gd name="connsiteX9" fmla="*/ 57150 w 133350"/>
                  <a:gd name="connsiteY9" fmla="*/ 19050 h 47625"/>
                  <a:gd name="connsiteX10" fmla="*/ 0 w 133350"/>
                  <a:gd name="connsiteY10" fmla="*/ 9525 h 47625"/>
                  <a:gd name="connsiteX0" fmla="*/ 0 w 133350"/>
                  <a:gd name="connsiteY0" fmla="*/ 9525 h 47625"/>
                  <a:gd name="connsiteX1" fmla="*/ 21431 w 133350"/>
                  <a:gd name="connsiteY1" fmla="*/ 30956 h 47625"/>
                  <a:gd name="connsiteX2" fmla="*/ 38100 w 133350"/>
                  <a:gd name="connsiteY2" fmla="*/ 47625 h 47625"/>
                  <a:gd name="connsiteX3" fmla="*/ 59531 w 133350"/>
                  <a:gd name="connsiteY3" fmla="*/ 40481 h 47625"/>
                  <a:gd name="connsiteX4" fmla="*/ 73819 w 133350"/>
                  <a:gd name="connsiteY4" fmla="*/ 47625 h 47625"/>
                  <a:gd name="connsiteX5" fmla="*/ 100012 w 133350"/>
                  <a:gd name="connsiteY5" fmla="*/ 45244 h 47625"/>
                  <a:gd name="connsiteX6" fmla="*/ 133350 w 133350"/>
                  <a:gd name="connsiteY6" fmla="*/ 26194 h 47625"/>
                  <a:gd name="connsiteX7" fmla="*/ 119062 w 133350"/>
                  <a:gd name="connsiteY7" fmla="*/ 14288 h 47625"/>
                  <a:gd name="connsiteX8" fmla="*/ 83344 w 133350"/>
                  <a:gd name="connsiteY8" fmla="*/ 21431 h 47625"/>
                  <a:gd name="connsiteX9" fmla="*/ 64294 w 133350"/>
                  <a:gd name="connsiteY9" fmla="*/ 0 h 47625"/>
                  <a:gd name="connsiteX10" fmla="*/ 57150 w 133350"/>
                  <a:gd name="connsiteY10" fmla="*/ 19050 h 47625"/>
                  <a:gd name="connsiteX11" fmla="*/ 0 w 133350"/>
                  <a:gd name="connsiteY11" fmla="*/ 9525 h 47625"/>
                  <a:gd name="connsiteX0" fmla="*/ 16669 w 150019"/>
                  <a:gd name="connsiteY0" fmla="*/ 9525 h 50006"/>
                  <a:gd name="connsiteX1" fmla="*/ 0 w 150019"/>
                  <a:gd name="connsiteY1" fmla="*/ 50006 h 50006"/>
                  <a:gd name="connsiteX2" fmla="*/ 54769 w 150019"/>
                  <a:gd name="connsiteY2" fmla="*/ 47625 h 50006"/>
                  <a:gd name="connsiteX3" fmla="*/ 76200 w 150019"/>
                  <a:gd name="connsiteY3" fmla="*/ 40481 h 50006"/>
                  <a:gd name="connsiteX4" fmla="*/ 90488 w 150019"/>
                  <a:gd name="connsiteY4" fmla="*/ 47625 h 50006"/>
                  <a:gd name="connsiteX5" fmla="*/ 116681 w 150019"/>
                  <a:gd name="connsiteY5" fmla="*/ 45244 h 50006"/>
                  <a:gd name="connsiteX6" fmla="*/ 150019 w 150019"/>
                  <a:gd name="connsiteY6" fmla="*/ 26194 h 50006"/>
                  <a:gd name="connsiteX7" fmla="*/ 135731 w 150019"/>
                  <a:gd name="connsiteY7" fmla="*/ 14288 h 50006"/>
                  <a:gd name="connsiteX8" fmla="*/ 100013 w 150019"/>
                  <a:gd name="connsiteY8" fmla="*/ 21431 h 50006"/>
                  <a:gd name="connsiteX9" fmla="*/ 80963 w 150019"/>
                  <a:gd name="connsiteY9" fmla="*/ 0 h 50006"/>
                  <a:gd name="connsiteX10" fmla="*/ 73819 w 150019"/>
                  <a:gd name="connsiteY10" fmla="*/ 19050 h 50006"/>
                  <a:gd name="connsiteX11" fmla="*/ 16669 w 150019"/>
                  <a:gd name="connsiteY11" fmla="*/ 9525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0019" h="50006">
                    <a:moveTo>
                      <a:pt x="16669" y="9525"/>
                    </a:moveTo>
                    <a:lnTo>
                      <a:pt x="0" y="50006"/>
                    </a:lnTo>
                    <a:lnTo>
                      <a:pt x="54769" y="47625"/>
                    </a:lnTo>
                    <a:lnTo>
                      <a:pt x="76200" y="40481"/>
                    </a:lnTo>
                    <a:lnTo>
                      <a:pt x="90488" y="47625"/>
                    </a:lnTo>
                    <a:lnTo>
                      <a:pt x="116681" y="45244"/>
                    </a:lnTo>
                    <a:lnTo>
                      <a:pt x="150019" y="26194"/>
                    </a:lnTo>
                    <a:lnTo>
                      <a:pt x="135731" y="14288"/>
                    </a:lnTo>
                    <a:lnTo>
                      <a:pt x="100013" y="21431"/>
                    </a:lnTo>
                    <a:lnTo>
                      <a:pt x="80963" y="0"/>
                    </a:lnTo>
                    <a:lnTo>
                      <a:pt x="73819" y="19050"/>
                    </a:lnTo>
                    <a:lnTo>
                      <a:pt x="16669" y="9525"/>
                    </a:lnTo>
                    <a:close/>
                  </a:path>
                </a:pathLst>
              </a:custGeom>
              <a:grpFill/>
              <a:ln w="28575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  <p:sp>
            <p:nvSpPr>
              <p:cNvPr id="65" name="Freeform 64">
                <a:extLst>
                  <a:ext uri="{FF2B5EF4-FFF2-40B4-BE49-F238E27FC236}">
                    <a16:creationId xmlns:a16="http://schemas.microsoft.com/office/drawing/2014/main" id="{B7F2F417-0D31-C59D-2232-31B49CD0E356}"/>
                  </a:ext>
                </a:extLst>
              </p:cNvPr>
              <p:cNvSpPr/>
              <p:nvPr/>
            </p:nvSpPr>
            <p:spPr>
              <a:xfrm>
                <a:off x="3007277" y="6160865"/>
                <a:ext cx="65115" cy="57264"/>
              </a:xfrm>
              <a:custGeom>
                <a:avLst/>
                <a:gdLst>
                  <a:gd name="connsiteX0" fmla="*/ 0 w 64294"/>
                  <a:gd name="connsiteY0" fmla="*/ 0 h 52388"/>
                  <a:gd name="connsiteX1" fmla="*/ 21431 w 64294"/>
                  <a:gd name="connsiteY1" fmla="*/ 52388 h 52388"/>
                  <a:gd name="connsiteX2" fmla="*/ 42862 w 64294"/>
                  <a:gd name="connsiteY2" fmla="*/ 50007 h 52388"/>
                  <a:gd name="connsiteX3" fmla="*/ 64294 w 64294"/>
                  <a:gd name="connsiteY3" fmla="*/ 28575 h 52388"/>
                  <a:gd name="connsiteX4" fmla="*/ 0 w 64294"/>
                  <a:gd name="connsiteY4" fmla="*/ 0 h 52388"/>
                  <a:gd name="connsiteX0" fmla="*/ 0 w 64294"/>
                  <a:gd name="connsiteY0" fmla="*/ 0 h 52388"/>
                  <a:gd name="connsiteX1" fmla="*/ 21431 w 64294"/>
                  <a:gd name="connsiteY1" fmla="*/ 52388 h 52388"/>
                  <a:gd name="connsiteX2" fmla="*/ 42862 w 64294"/>
                  <a:gd name="connsiteY2" fmla="*/ 50007 h 52388"/>
                  <a:gd name="connsiteX3" fmla="*/ 64294 w 64294"/>
                  <a:gd name="connsiteY3" fmla="*/ 28575 h 52388"/>
                  <a:gd name="connsiteX4" fmla="*/ 26194 w 64294"/>
                  <a:gd name="connsiteY4" fmla="*/ 9525 h 52388"/>
                  <a:gd name="connsiteX5" fmla="*/ 0 w 64294"/>
                  <a:gd name="connsiteY5" fmla="*/ 0 h 52388"/>
                  <a:gd name="connsiteX0" fmla="*/ 0 w 64294"/>
                  <a:gd name="connsiteY0" fmla="*/ 4762 h 57150"/>
                  <a:gd name="connsiteX1" fmla="*/ 21431 w 64294"/>
                  <a:gd name="connsiteY1" fmla="*/ 57150 h 57150"/>
                  <a:gd name="connsiteX2" fmla="*/ 42862 w 64294"/>
                  <a:gd name="connsiteY2" fmla="*/ 54769 h 57150"/>
                  <a:gd name="connsiteX3" fmla="*/ 64294 w 64294"/>
                  <a:gd name="connsiteY3" fmla="*/ 33337 h 57150"/>
                  <a:gd name="connsiteX4" fmla="*/ 28576 w 64294"/>
                  <a:gd name="connsiteY4" fmla="*/ 0 h 57150"/>
                  <a:gd name="connsiteX5" fmla="*/ 0 w 64294"/>
                  <a:gd name="connsiteY5" fmla="*/ 4762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294" h="57150">
                    <a:moveTo>
                      <a:pt x="0" y="4762"/>
                    </a:moveTo>
                    <a:lnTo>
                      <a:pt x="21431" y="57150"/>
                    </a:lnTo>
                    <a:lnTo>
                      <a:pt x="42862" y="54769"/>
                    </a:lnTo>
                    <a:lnTo>
                      <a:pt x="64294" y="33337"/>
                    </a:lnTo>
                    <a:lnTo>
                      <a:pt x="28576" y="0"/>
                    </a:lnTo>
                    <a:lnTo>
                      <a:pt x="0" y="4762"/>
                    </a:lnTo>
                    <a:close/>
                  </a:path>
                </a:pathLst>
              </a:custGeom>
              <a:grpFill/>
              <a:ln w="28575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  <p:sp>
            <p:nvSpPr>
              <p:cNvPr id="66" name="Freeform 65">
                <a:extLst>
                  <a:ext uri="{FF2B5EF4-FFF2-40B4-BE49-F238E27FC236}">
                    <a16:creationId xmlns:a16="http://schemas.microsoft.com/office/drawing/2014/main" id="{6FF249BE-7C07-4D79-252A-30C4EBAF0A44}"/>
                  </a:ext>
                </a:extLst>
              </p:cNvPr>
              <p:cNvSpPr/>
              <p:nvPr/>
            </p:nvSpPr>
            <p:spPr>
              <a:xfrm>
                <a:off x="3107331" y="6235626"/>
                <a:ext cx="38116" cy="31813"/>
              </a:xfrm>
              <a:custGeom>
                <a:avLst/>
                <a:gdLst>
                  <a:gd name="connsiteX0" fmla="*/ 0 w 9525"/>
                  <a:gd name="connsiteY0" fmla="*/ 0 h 23813"/>
                  <a:gd name="connsiteX1" fmla="*/ 9525 w 9525"/>
                  <a:gd name="connsiteY1" fmla="*/ 23813 h 23813"/>
                  <a:gd name="connsiteX2" fmla="*/ 0 w 9525"/>
                  <a:gd name="connsiteY2" fmla="*/ 0 h 23813"/>
                  <a:gd name="connsiteX0" fmla="*/ 414 w 10422"/>
                  <a:gd name="connsiteY0" fmla="*/ 0 h 11276"/>
                  <a:gd name="connsiteX1" fmla="*/ 10414 w 10422"/>
                  <a:gd name="connsiteY1" fmla="*/ 10000 h 11276"/>
                  <a:gd name="connsiteX2" fmla="*/ 2080 w 10422"/>
                  <a:gd name="connsiteY2" fmla="*/ 10000 h 11276"/>
                  <a:gd name="connsiteX3" fmla="*/ 414 w 10422"/>
                  <a:gd name="connsiteY3" fmla="*/ 0 h 11276"/>
                  <a:gd name="connsiteX0" fmla="*/ 4640 w 8508"/>
                  <a:gd name="connsiteY0" fmla="*/ 0 h 6867"/>
                  <a:gd name="connsiteX1" fmla="*/ 8390 w 8508"/>
                  <a:gd name="connsiteY1" fmla="*/ 5833 h 6867"/>
                  <a:gd name="connsiteX2" fmla="*/ 56 w 8508"/>
                  <a:gd name="connsiteY2" fmla="*/ 5833 h 6867"/>
                  <a:gd name="connsiteX3" fmla="*/ 4640 w 8508"/>
                  <a:gd name="connsiteY3" fmla="*/ 0 h 6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08" h="6867">
                    <a:moveTo>
                      <a:pt x="4640" y="0"/>
                    </a:moveTo>
                    <a:cubicBezTo>
                      <a:pt x="6029" y="0"/>
                      <a:pt x="9154" y="4861"/>
                      <a:pt x="8390" y="5833"/>
                    </a:cubicBezTo>
                    <a:cubicBezTo>
                      <a:pt x="7626" y="6805"/>
                      <a:pt x="2139" y="7569"/>
                      <a:pt x="56" y="5833"/>
                    </a:cubicBezTo>
                    <a:cubicBezTo>
                      <a:pt x="-499" y="2500"/>
                      <a:pt x="3251" y="0"/>
                      <a:pt x="4640" y="0"/>
                    </a:cubicBezTo>
                    <a:close/>
                  </a:path>
                </a:pathLst>
              </a:custGeom>
              <a:grpFill/>
              <a:ln w="28575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</p:grpSp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id="{DC13E943-2EA5-21A2-A08B-B244FBD4F487}"/>
              </a:ext>
            </a:extLst>
          </p:cNvPr>
          <p:cNvSpPr txBox="1"/>
          <p:nvPr/>
        </p:nvSpPr>
        <p:spPr>
          <a:xfrm>
            <a:off x="637052" y="2770951"/>
            <a:ext cx="1221616" cy="582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en-US" b="1" dirty="0">
                <a:solidFill>
                  <a:srgbClr val="000000"/>
                </a:solidFill>
              </a:rPr>
              <a:t>California</a:t>
            </a:r>
          </a:p>
          <a:p>
            <a:pPr algn="ctr">
              <a:lnSpc>
                <a:spcPts val="1900"/>
              </a:lnSpc>
            </a:pPr>
            <a:r>
              <a:rPr lang="en-US" b="1" dirty="0">
                <a:solidFill>
                  <a:srgbClr val="244270"/>
                </a:solidFill>
              </a:rPr>
              <a:t>788,794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4B93558-7EA9-3D9C-3C7C-9C8902B90A5B}"/>
              </a:ext>
            </a:extLst>
          </p:cNvPr>
          <p:cNvSpPr txBox="1"/>
          <p:nvPr/>
        </p:nvSpPr>
        <p:spPr>
          <a:xfrm>
            <a:off x="8307196" y="812650"/>
            <a:ext cx="1161664" cy="582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en-US" b="1" dirty="0">
                <a:solidFill>
                  <a:srgbClr val="000000"/>
                </a:solidFill>
              </a:rPr>
              <a:t>New York</a:t>
            </a:r>
          </a:p>
          <a:p>
            <a:pPr algn="ctr">
              <a:lnSpc>
                <a:spcPts val="1900"/>
              </a:lnSpc>
            </a:pPr>
            <a:r>
              <a:rPr lang="en-US" b="1" dirty="0">
                <a:solidFill>
                  <a:srgbClr val="244270"/>
                </a:solidFill>
              </a:rPr>
              <a:t>365,639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48E301A3-0B94-40A5-9D0F-D34A0F93621E}"/>
              </a:ext>
            </a:extLst>
          </p:cNvPr>
          <p:cNvSpPr txBox="1"/>
          <p:nvPr/>
        </p:nvSpPr>
        <p:spPr>
          <a:xfrm>
            <a:off x="10025720" y="1849201"/>
            <a:ext cx="1568443" cy="582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en-US" b="1" dirty="0">
                <a:solidFill>
                  <a:srgbClr val="000000"/>
                </a:solidFill>
              </a:rPr>
              <a:t>Pennsylvania</a:t>
            </a:r>
          </a:p>
          <a:p>
            <a:pPr algn="ctr">
              <a:lnSpc>
                <a:spcPts val="1900"/>
              </a:lnSpc>
            </a:pPr>
            <a:r>
              <a:rPr lang="en-US" b="1" dirty="0">
                <a:solidFill>
                  <a:srgbClr val="244270"/>
                </a:solidFill>
              </a:rPr>
              <a:t>281,931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AAC91AD9-2C6A-45E7-1822-B5E54F0E932F}"/>
              </a:ext>
            </a:extLst>
          </p:cNvPr>
          <p:cNvSpPr txBox="1"/>
          <p:nvPr/>
        </p:nvSpPr>
        <p:spPr>
          <a:xfrm>
            <a:off x="5579237" y="1353817"/>
            <a:ext cx="1289134" cy="58266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en-US" b="1" dirty="0">
                <a:solidFill>
                  <a:srgbClr val="000000"/>
                </a:solidFill>
              </a:rPr>
              <a:t>Wisconsin</a:t>
            </a:r>
          </a:p>
          <a:p>
            <a:pPr algn="ctr">
              <a:lnSpc>
                <a:spcPts val="1900"/>
              </a:lnSpc>
            </a:pPr>
            <a:r>
              <a:rPr lang="en-US" b="1" dirty="0">
                <a:solidFill>
                  <a:srgbClr val="244270"/>
                </a:solidFill>
              </a:rPr>
              <a:t>700,531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51A89CE-514D-76A2-360D-974F616A451E}"/>
              </a:ext>
            </a:extLst>
          </p:cNvPr>
          <p:cNvSpPr/>
          <p:nvPr/>
        </p:nvSpPr>
        <p:spPr>
          <a:xfrm>
            <a:off x="6364615" y="6400793"/>
            <a:ext cx="58001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400" b="1" dirty="0">
                <a:solidFill>
                  <a:srgbClr val="00337F"/>
                </a:solidFill>
              </a:rPr>
              <a:t>States with &gt;200,000 DHI cows (01/2025)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7A2CF1-B0E6-A195-4FC3-14332E823035}"/>
              </a:ext>
            </a:extLst>
          </p:cNvPr>
          <p:cNvSpPr txBox="1"/>
          <p:nvPr/>
        </p:nvSpPr>
        <p:spPr>
          <a:xfrm>
            <a:off x="4956647" y="6179998"/>
            <a:ext cx="994183" cy="582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en-US" b="1" dirty="0">
                <a:solidFill>
                  <a:srgbClr val="000000"/>
                </a:solidFill>
              </a:rPr>
              <a:t>Texas</a:t>
            </a:r>
          </a:p>
          <a:p>
            <a:pPr algn="ctr">
              <a:lnSpc>
                <a:spcPts val="1900"/>
              </a:lnSpc>
            </a:pPr>
            <a:r>
              <a:rPr lang="en-US" b="1" dirty="0">
                <a:solidFill>
                  <a:srgbClr val="244270"/>
                </a:solidFill>
              </a:rPr>
              <a:t>262,205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91BBB6-AC07-B8E4-3565-7AD282238F84}"/>
              </a:ext>
            </a:extLst>
          </p:cNvPr>
          <p:cNvSpPr/>
          <p:nvPr/>
        </p:nvSpPr>
        <p:spPr>
          <a:xfrm>
            <a:off x="3505188" y="6301693"/>
            <a:ext cx="8551647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en-US" sz="2000" b="1" dirty="0">
                <a:solidFill>
                  <a:srgbClr val="00337F"/>
                </a:solidFill>
              </a:rPr>
              <a:t>States with &gt;200,000 cows enrolled in a milk recording program (01/2026)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462154E-9121-EB93-67B2-79B3CCC41ABE}"/>
              </a:ext>
            </a:extLst>
          </p:cNvPr>
          <p:cNvSpPr txBox="1"/>
          <p:nvPr/>
        </p:nvSpPr>
        <p:spPr>
          <a:xfrm>
            <a:off x="5534288" y="4285183"/>
            <a:ext cx="994183" cy="582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en-US" b="1" dirty="0">
                <a:solidFill>
                  <a:srgbClr val="000000"/>
                </a:solidFill>
              </a:rPr>
              <a:t>Texas</a:t>
            </a:r>
          </a:p>
          <a:p>
            <a:pPr algn="ctr">
              <a:lnSpc>
                <a:spcPts val="1900"/>
              </a:lnSpc>
            </a:pPr>
            <a:r>
              <a:rPr lang="en-US" b="1" dirty="0">
                <a:solidFill>
                  <a:srgbClr val="244270"/>
                </a:solidFill>
              </a:rPr>
              <a:t>317,701</a:t>
            </a:r>
          </a:p>
        </p:txBody>
      </p:sp>
      <p:sp>
        <p:nvSpPr>
          <p:cNvPr id="94" name="Freeform 93">
            <a:extLst>
              <a:ext uri="{FF2B5EF4-FFF2-40B4-BE49-F238E27FC236}">
                <a16:creationId xmlns:a16="http://schemas.microsoft.com/office/drawing/2014/main" id="{19EEE3FD-61C2-ABF8-7861-85125F749B6B}"/>
              </a:ext>
            </a:extLst>
          </p:cNvPr>
          <p:cNvSpPr/>
          <p:nvPr/>
        </p:nvSpPr>
        <p:spPr>
          <a:xfrm>
            <a:off x="3188906" y="738301"/>
            <a:ext cx="989693" cy="1605355"/>
          </a:xfrm>
          <a:custGeom>
            <a:avLst/>
            <a:gdLst>
              <a:gd name="connsiteX0" fmla="*/ 238328 w 890081"/>
              <a:gd name="connsiteY0" fmla="*/ 0 h 1449421"/>
              <a:gd name="connsiteX1" fmla="*/ 141052 w 890081"/>
              <a:gd name="connsiteY1" fmla="*/ 549613 h 1449421"/>
              <a:gd name="connsiteX2" fmla="*/ 160507 w 890081"/>
              <a:gd name="connsiteY2" fmla="*/ 569068 h 1449421"/>
              <a:gd name="connsiteX3" fmla="*/ 175098 w 890081"/>
              <a:gd name="connsiteY3" fmla="*/ 593387 h 1449421"/>
              <a:gd name="connsiteX4" fmla="*/ 175098 w 890081"/>
              <a:gd name="connsiteY4" fmla="*/ 671208 h 1449421"/>
              <a:gd name="connsiteX5" fmla="*/ 126460 w 890081"/>
              <a:gd name="connsiteY5" fmla="*/ 700391 h 1449421"/>
              <a:gd name="connsiteX6" fmla="*/ 107005 w 890081"/>
              <a:gd name="connsiteY6" fmla="*/ 792804 h 1449421"/>
              <a:gd name="connsiteX7" fmla="*/ 58366 w 890081"/>
              <a:gd name="connsiteY7" fmla="*/ 817123 h 1449421"/>
              <a:gd name="connsiteX8" fmla="*/ 53503 w 890081"/>
              <a:gd name="connsiteY8" fmla="*/ 880353 h 1449421"/>
              <a:gd name="connsiteX9" fmla="*/ 58366 w 890081"/>
              <a:gd name="connsiteY9" fmla="*/ 899808 h 1449421"/>
              <a:gd name="connsiteX10" fmla="*/ 72958 w 890081"/>
              <a:gd name="connsiteY10" fmla="*/ 894944 h 1449421"/>
              <a:gd name="connsiteX11" fmla="*/ 82686 w 890081"/>
              <a:gd name="connsiteY11" fmla="*/ 919264 h 1449421"/>
              <a:gd name="connsiteX12" fmla="*/ 43775 w 890081"/>
              <a:gd name="connsiteY12" fmla="*/ 997085 h 1449421"/>
              <a:gd name="connsiteX13" fmla="*/ 0 w 890081"/>
              <a:gd name="connsiteY13" fmla="*/ 1293779 h 1449421"/>
              <a:gd name="connsiteX14" fmla="*/ 846307 w 890081"/>
              <a:gd name="connsiteY14" fmla="*/ 1449421 h 1449421"/>
              <a:gd name="connsiteX15" fmla="*/ 890081 w 890081"/>
              <a:gd name="connsiteY15" fmla="*/ 967902 h 1449421"/>
              <a:gd name="connsiteX16" fmla="*/ 851171 w 890081"/>
              <a:gd name="connsiteY16" fmla="*/ 933855 h 1449421"/>
              <a:gd name="connsiteX17" fmla="*/ 821988 w 890081"/>
              <a:gd name="connsiteY17" fmla="*/ 963038 h 1449421"/>
              <a:gd name="connsiteX18" fmla="*/ 783077 w 890081"/>
              <a:gd name="connsiteY18" fmla="*/ 972766 h 1449421"/>
              <a:gd name="connsiteX19" fmla="*/ 749030 w 890081"/>
              <a:gd name="connsiteY19" fmla="*/ 953310 h 1449421"/>
              <a:gd name="connsiteX20" fmla="*/ 666345 w 890081"/>
              <a:gd name="connsiteY20" fmla="*/ 967902 h 1449421"/>
              <a:gd name="connsiteX21" fmla="*/ 607979 w 890081"/>
              <a:gd name="connsiteY21" fmla="*/ 914400 h 1449421"/>
              <a:gd name="connsiteX22" fmla="*/ 583660 w 890081"/>
              <a:gd name="connsiteY22" fmla="*/ 890081 h 1449421"/>
              <a:gd name="connsiteX23" fmla="*/ 588524 w 890081"/>
              <a:gd name="connsiteY23" fmla="*/ 841442 h 1449421"/>
              <a:gd name="connsiteX24" fmla="*/ 564205 w 890081"/>
              <a:gd name="connsiteY24" fmla="*/ 792804 h 1449421"/>
              <a:gd name="connsiteX25" fmla="*/ 564205 w 890081"/>
              <a:gd name="connsiteY25" fmla="*/ 763621 h 1449421"/>
              <a:gd name="connsiteX26" fmla="*/ 544749 w 890081"/>
              <a:gd name="connsiteY26" fmla="*/ 700391 h 1449421"/>
              <a:gd name="connsiteX27" fmla="*/ 466928 w 890081"/>
              <a:gd name="connsiteY27" fmla="*/ 705255 h 1449421"/>
              <a:gd name="connsiteX28" fmla="*/ 462064 w 890081"/>
              <a:gd name="connsiteY28" fmla="*/ 661481 h 1449421"/>
              <a:gd name="connsiteX29" fmla="*/ 491247 w 890081"/>
              <a:gd name="connsiteY29" fmla="*/ 646889 h 1449421"/>
              <a:gd name="connsiteX30" fmla="*/ 481520 w 890081"/>
              <a:gd name="connsiteY30" fmla="*/ 588523 h 1449421"/>
              <a:gd name="connsiteX31" fmla="*/ 505839 w 890081"/>
              <a:gd name="connsiteY31" fmla="*/ 510702 h 1449421"/>
              <a:gd name="connsiteX32" fmla="*/ 428018 w 890081"/>
              <a:gd name="connsiteY32" fmla="*/ 432881 h 1449421"/>
              <a:gd name="connsiteX33" fmla="*/ 384243 w 890081"/>
              <a:gd name="connsiteY33" fmla="*/ 364787 h 1449421"/>
              <a:gd name="connsiteX34" fmla="*/ 355060 w 890081"/>
              <a:gd name="connsiteY34" fmla="*/ 325876 h 1449421"/>
              <a:gd name="connsiteX35" fmla="*/ 355060 w 890081"/>
              <a:gd name="connsiteY35" fmla="*/ 218872 h 1449421"/>
              <a:gd name="connsiteX36" fmla="*/ 350196 w 890081"/>
              <a:gd name="connsiteY36" fmla="*/ 179961 h 1449421"/>
              <a:gd name="connsiteX37" fmla="*/ 369652 w 890081"/>
              <a:gd name="connsiteY37" fmla="*/ 102140 h 1449421"/>
              <a:gd name="connsiteX38" fmla="*/ 364788 w 890081"/>
              <a:gd name="connsiteY38" fmla="*/ 34047 h 1449421"/>
              <a:gd name="connsiteX39" fmla="*/ 238328 w 890081"/>
              <a:gd name="connsiteY39" fmla="*/ 0 h 1449421"/>
              <a:gd name="connsiteX0" fmla="*/ 238328 w 915754"/>
              <a:gd name="connsiteY0" fmla="*/ 0 h 1449421"/>
              <a:gd name="connsiteX1" fmla="*/ 141052 w 915754"/>
              <a:gd name="connsiteY1" fmla="*/ 549613 h 1449421"/>
              <a:gd name="connsiteX2" fmla="*/ 160507 w 915754"/>
              <a:gd name="connsiteY2" fmla="*/ 569068 h 1449421"/>
              <a:gd name="connsiteX3" fmla="*/ 175098 w 915754"/>
              <a:gd name="connsiteY3" fmla="*/ 593387 h 1449421"/>
              <a:gd name="connsiteX4" fmla="*/ 175098 w 915754"/>
              <a:gd name="connsiteY4" fmla="*/ 671208 h 1449421"/>
              <a:gd name="connsiteX5" fmla="*/ 126460 w 915754"/>
              <a:gd name="connsiteY5" fmla="*/ 700391 h 1449421"/>
              <a:gd name="connsiteX6" fmla="*/ 107005 w 915754"/>
              <a:gd name="connsiteY6" fmla="*/ 792804 h 1449421"/>
              <a:gd name="connsiteX7" fmla="*/ 58366 w 915754"/>
              <a:gd name="connsiteY7" fmla="*/ 817123 h 1449421"/>
              <a:gd name="connsiteX8" fmla="*/ 53503 w 915754"/>
              <a:gd name="connsiteY8" fmla="*/ 880353 h 1449421"/>
              <a:gd name="connsiteX9" fmla="*/ 58366 w 915754"/>
              <a:gd name="connsiteY9" fmla="*/ 899808 h 1449421"/>
              <a:gd name="connsiteX10" fmla="*/ 72958 w 915754"/>
              <a:gd name="connsiteY10" fmla="*/ 894944 h 1449421"/>
              <a:gd name="connsiteX11" fmla="*/ 82686 w 915754"/>
              <a:gd name="connsiteY11" fmla="*/ 919264 h 1449421"/>
              <a:gd name="connsiteX12" fmla="*/ 43775 w 915754"/>
              <a:gd name="connsiteY12" fmla="*/ 997085 h 1449421"/>
              <a:gd name="connsiteX13" fmla="*/ 0 w 915754"/>
              <a:gd name="connsiteY13" fmla="*/ 1293779 h 1449421"/>
              <a:gd name="connsiteX14" fmla="*/ 846307 w 915754"/>
              <a:gd name="connsiteY14" fmla="*/ 1449421 h 1449421"/>
              <a:gd name="connsiteX15" fmla="*/ 915754 w 915754"/>
              <a:gd name="connsiteY15" fmla="*/ 970305 h 1449421"/>
              <a:gd name="connsiteX16" fmla="*/ 851171 w 915754"/>
              <a:gd name="connsiteY16" fmla="*/ 933855 h 1449421"/>
              <a:gd name="connsiteX17" fmla="*/ 821988 w 915754"/>
              <a:gd name="connsiteY17" fmla="*/ 963038 h 1449421"/>
              <a:gd name="connsiteX18" fmla="*/ 783077 w 915754"/>
              <a:gd name="connsiteY18" fmla="*/ 972766 h 1449421"/>
              <a:gd name="connsiteX19" fmla="*/ 749030 w 915754"/>
              <a:gd name="connsiteY19" fmla="*/ 953310 h 1449421"/>
              <a:gd name="connsiteX20" fmla="*/ 666345 w 915754"/>
              <a:gd name="connsiteY20" fmla="*/ 967902 h 1449421"/>
              <a:gd name="connsiteX21" fmla="*/ 607979 w 915754"/>
              <a:gd name="connsiteY21" fmla="*/ 914400 h 1449421"/>
              <a:gd name="connsiteX22" fmla="*/ 583660 w 915754"/>
              <a:gd name="connsiteY22" fmla="*/ 890081 h 1449421"/>
              <a:gd name="connsiteX23" fmla="*/ 588524 w 915754"/>
              <a:gd name="connsiteY23" fmla="*/ 841442 h 1449421"/>
              <a:gd name="connsiteX24" fmla="*/ 564205 w 915754"/>
              <a:gd name="connsiteY24" fmla="*/ 792804 h 1449421"/>
              <a:gd name="connsiteX25" fmla="*/ 564205 w 915754"/>
              <a:gd name="connsiteY25" fmla="*/ 763621 h 1449421"/>
              <a:gd name="connsiteX26" fmla="*/ 544749 w 915754"/>
              <a:gd name="connsiteY26" fmla="*/ 700391 h 1449421"/>
              <a:gd name="connsiteX27" fmla="*/ 466928 w 915754"/>
              <a:gd name="connsiteY27" fmla="*/ 705255 h 1449421"/>
              <a:gd name="connsiteX28" fmla="*/ 462064 w 915754"/>
              <a:gd name="connsiteY28" fmla="*/ 661481 h 1449421"/>
              <a:gd name="connsiteX29" fmla="*/ 491247 w 915754"/>
              <a:gd name="connsiteY29" fmla="*/ 646889 h 1449421"/>
              <a:gd name="connsiteX30" fmla="*/ 481520 w 915754"/>
              <a:gd name="connsiteY30" fmla="*/ 588523 h 1449421"/>
              <a:gd name="connsiteX31" fmla="*/ 505839 w 915754"/>
              <a:gd name="connsiteY31" fmla="*/ 510702 h 1449421"/>
              <a:gd name="connsiteX32" fmla="*/ 428018 w 915754"/>
              <a:gd name="connsiteY32" fmla="*/ 432881 h 1449421"/>
              <a:gd name="connsiteX33" fmla="*/ 384243 w 915754"/>
              <a:gd name="connsiteY33" fmla="*/ 364787 h 1449421"/>
              <a:gd name="connsiteX34" fmla="*/ 355060 w 915754"/>
              <a:gd name="connsiteY34" fmla="*/ 325876 h 1449421"/>
              <a:gd name="connsiteX35" fmla="*/ 355060 w 915754"/>
              <a:gd name="connsiteY35" fmla="*/ 218872 h 1449421"/>
              <a:gd name="connsiteX36" fmla="*/ 350196 w 915754"/>
              <a:gd name="connsiteY36" fmla="*/ 179961 h 1449421"/>
              <a:gd name="connsiteX37" fmla="*/ 369652 w 915754"/>
              <a:gd name="connsiteY37" fmla="*/ 102140 h 1449421"/>
              <a:gd name="connsiteX38" fmla="*/ 364788 w 915754"/>
              <a:gd name="connsiteY38" fmla="*/ 34047 h 1449421"/>
              <a:gd name="connsiteX39" fmla="*/ 238328 w 915754"/>
              <a:gd name="connsiteY39" fmla="*/ 0 h 1449421"/>
              <a:gd name="connsiteX0" fmla="*/ 238328 w 915754"/>
              <a:gd name="connsiteY0" fmla="*/ 0 h 1449421"/>
              <a:gd name="connsiteX1" fmla="*/ 141052 w 915754"/>
              <a:gd name="connsiteY1" fmla="*/ 549613 h 1449421"/>
              <a:gd name="connsiteX2" fmla="*/ 160507 w 915754"/>
              <a:gd name="connsiteY2" fmla="*/ 569068 h 1449421"/>
              <a:gd name="connsiteX3" fmla="*/ 175098 w 915754"/>
              <a:gd name="connsiteY3" fmla="*/ 593387 h 1449421"/>
              <a:gd name="connsiteX4" fmla="*/ 175098 w 915754"/>
              <a:gd name="connsiteY4" fmla="*/ 671208 h 1449421"/>
              <a:gd name="connsiteX5" fmla="*/ 126460 w 915754"/>
              <a:gd name="connsiteY5" fmla="*/ 700391 h 1449421"/>
              <a:gd name="connsiteX6" fmla="*/ 107005 w 915754"/>
              <a:gd name="connsiteY6" fmla="*/ 792804 h 1449421"/>
              <a:gd name="connsiteX7" fmla="*/ 58366 w 915754"/>
              <a:gd name="connsiteY7" fmla="*/ 817123 h 1449421"/>
              <a:gd name="connsiteX8" fmla="*/ 53503 w 915754"/>
              <a:gd name="connsiteY8" fmla="*/ 880353 h 1449421"/>
              <a:gd name="connsiteX9" fmla="*/ 58366 w 915754"/>
              <a:gd name="connsiteY9" fmla="*/ 899808 h 1449421"/>
              <a:gd name="connsiteX10" fmla="*/ 72958 w 915754"/>
              <a:gd name="connsiteY10" fmla="*/ 894944 h 1449421"/>
              <a:gd name="connsiteX11" fmla="*/ 82686 w 915754"/>
              <a:gd name="connsiteY11" fmla="*/ 919264 h 1449421"/>
              <a:gd name="connsiteX12" fmla="*/ 43775 w 915754"/>
              <a:gd name="connsiteY12" fmla="*/ 997085 h 1449421"/>
              <a:gd name="connsiteX13" fmla="*/ 0 w 915754"/>
              <a:gd name="connsiteY13" fmla="*/ 1293779 h 1449421"/>
              <a:gd name="connsiteX14" fmla="*/ 846307 w 915754"/>
              <a:gd name="connsiteY14" fmla="*/ 1449421 h 1449421"/>
              <a:gd name="connsiteX15" fmla="*/ 915754 w 915754"/>
              <a:gd name="connsiteY15" fmla="*/ 970305 h 1449421"/>
              <a:gd name="connsiteX16" fmla="*/ 875802 w 915754"/>
              <a:gd name="connsiteY16" fmla="*/ 924740 h 1449421"/>
              <a:gd name="connsiteX17" fmla="*/ 851171 w 915754"/>
              <a:gd name="connsiteY17" fmla="*/ 933855 h 1449421"/>
              <a:gd name="connsiteX18" fmla="*/ 821988 w 915754"/>
              <a:gd name="connsiteY18" fmla="*/ 963038 h 1449421"/>
              <a:gd name="connsiteX19" fmla="*/ 783077 w 915754"/>
              <a:gd name="connsiteY19" fmla="*/ 972766 h 1449421"/>
              <a:gd name="connsiteX20" fmla="*/ 749030 w 915754"/>
              <a:gd name="connsiteY20" fmla="*/ 953310 h 1449421"/>
              <a:gd name="connsiteX21" fmla="*/ 666345 w 915754"/>
              <a:gd name="connsiteY21" fmla="*/ 967902 h 1449421"/>
              <a:gd name="connsiteX22" fmla="*/ 607979 w 915754"/>
              <a:gd name="connsiteY22" fmla="*/ 914400 h 1449421"/>
              <a:gd name="connsiteX23" fmla="*/ 583660 w 915754"/>
              <a:gd name="connsiteY23" fmla="*/ 890081 h 1449421"/>
              <a:gd name="connsiteX24" fmla="*/ 588524 w 915754"/>
              <a:gd name="connsiteY24" fmla="*/ 841442 h 1449421"/>
              <a:gd name="connsiteX25" fmla="*/ 564205 w 915754"/>
              <a:gd name="connsiteY25" fmla="*/ 792804 h 1449421"/>
              <a:gd name="connsiteX26" fmla="*/ 564205 w 915754"/>
              <a:gd name="connsiteY26" fmla="*/ 763621 h 1449421"/>
              <a:gd name="connsiteX27" fmla="*/ 544749 w 915754"/>
              <a:gd name="connsiteY27" fmla="*/ 700391 h 1449421"/>
              <a:gd name="connsiteX28" fmla="*/ 466928 w 915754"/>
              <a:gd name="connsiteY28" fmla="*/ 705255 h 1449421"/>
              <a:gd name="connsiteX29" fmla="*/ 462064 w 915754"/>
              <a:gd name="connsiteY29" fmla="*/ 661481 h 1449421"/>
              <a:gd name="connsiteX30" fmla="*/ 491247 w 915754"/>
              <a:gd name="connsiteY30" fmla="*/ 646889 h 1449421"/>
              <a:gd name="connsiteX31" fmla="*/ 481520 w 915754"/>
              <a:gd name="connsiteY31" fmla="*/ 588523 h 1449421"/>
              <a:gd name="connsiteX32" fmla="*/ 505839 w 915754"/>
              <a:gd name="connsiteY32" fmla="*/ 510702 h 1449421"/>
              <a:gd name="connsiteX33" fmla="*/ 428018 w 915754"/>
              <a:gd name="connsiteY33" fmla="*/ 432881 h 1449421"/>
              <a:gd name="connsiteX34" fmla="*/ 384243 w 915754"/>
              <a:gd name="connsiteY34" fmla="*/ 364787 h 1449421"/>
              <a:gd name="connsiteX35" fmla="*/ 355060 w 915754"/>
              <a:gd name="connsiteY35" fmla="*/ 325876 h 1449421"/>
              <a:gd name="connsiteX36" fmla="*/ 355060 w 915754"/>
              <a:gd name="connsiteY36" fmla="*/ 218872 h 1449421"/>
              <a:gd name="connsiteX37" fmla="*/ 350196 w 915754"/>
              <a:gd name="connsiteY37" fmla="*/ 179961 h 1449421"/>
              <a:gd name="connsiteX38" fmla="*/ 369652 w 915754"/>
              <a:gd name="connsiteY38" fmla="*/ 102140 h 1449421"/>
              <a:gd name="connsiteX39" fmla="*/ 364788 w 915754"/>
              <a:gd name="connsiteY39" fmla="*/ 34047 h 1449421"/>
              <a:gd name="connsiteX40" fmla="*/ 238328 w 915754"/>
              <a:gd name="connsiteY40" fmla="*/ 0 h 1449421"/>
              <a:gd name="connsiteX0" fmla="*/ 238328 w 915754"/>
              <a:gd name="connsiteY0" fmla="*/ 0 h 1458979"/>
              <a:gd name="connsiteX1" fmla="*/ 141052 w 915754"/>
              <a:gd name="connsiteY1" fmla="*/ 549613 h 1458979"/>
              <a:gd name="connsiteX2" fmla="*/ 160507 w 915754"/>
              <a:gd name="connsiteY2" fmla="*/ 569068 h 1458979"/>
              <a:gd name="connsiteX3" fmla="*/ 175098 w 915754"/>
              <a:gd name="connsiteY3" fmla="*/ 593387 h 1458979"/>
              <a:gd name="connsiteX4" fmla="*/ 175098 w 915754"/>
              <a:gd name="connsiteY4" fmla="*/ 671208 h 1458979"/>
              <a:gd name="connsiteX5" fmla="*/ 126460 w 915754"/>
              <a:gd name="connsiteY5" fmla="*/ 700391 h 1458979"/>
              <a:gd name="connsiteX6" fmla="*/ 107005 w 915754"/>
              <a:gd name="connsiteY6" fmla="*/ 792804 h 1458979"/>
              <a:gd name="connsiteX7" fmla="*/ 58366 w 915754"/>
              <a:gd name="connsiteY7" fmla="*/ 817123 h 1458979"/>
              <a:gd name="connsiteX8" fmla="*/ 53503 w 915754"/>
              <a:gd name="connsiteY8" fmla="*/ 880353 h 1458979"/>
              <a:gd name="connsiteX9" fmla="*/ 58366 w 915754"/>
              <a:gd name="connsiteY9" fmla="*/ 899808 h 1458979"/>
              <a:gd name="connsiteX10" fmla="*/ 72958 w 915754"/>
              <a:gd name="connsiteY10" fmla="*/ 894944 h 1458979"/>
              <a:gd name="connsiteX11" fmla="*/ 82686 w 915754"/>
              <a:gd name="connsiteY11" fmla="*/ 919264 h 1458979"/>
              <a:gd name="connsiteX12" fmla="*/ 43775 w 915754"/>
              <a:gd name="connsiteY12" fmla="*/ 997085 h 1458979"/>
              <a:gd name="connsiteX13" fmla="*/ 0 w 915754"/>
              <a:gd name="connsiteY13" fmla="*/ 1293779 h 1458979"/>
              <a:gd name="connsiteX14" fmla="*/ 852966 w 915754"/>
              <a:gd name="connsiteY14" fmla="*/ 1458979 h 1458979"/>
              <a:gd name="connsiteX15" fmla="*/ 915754 w 915754"/>
              <a:gd name="connsiteY15" fmla="*/ 970305 h 1458979"/>
              <a:gd name="connsiteX16" fmla="*/ 875802 w 915754"/>
              <a:gd name="connsiteY16" fmla="*/ 924740 h 1458979"/>
              <a:gd name="connsiteX17" fmla="*/ 851171 w 915754"/>
              <a:gd name="connsiteY17" fmla="*/ 933855 h 1458979"/>
              <a:gd name="connsiteX18" fmla="*/ 821988 w 915754"/>
              <a:gd name="connsiteY18" fmla="*/ 963038 h 1458979"/>
              <a:gd name="connsiteX19" fmla="*/ 783077 w 915754"/>
              <a:gd name="connsiteY19" fmla="*/ 972766 h 1458979"/>
              <a:gd name="connsiteX20" fmla="*/ 749030 w 915754"/>
              <a:gd name="connsiteY20" fmla="*/ 953310 h 1458979"/>
              <a:gd name="connsiteX21" fmla="*/ 666345 w 915754"/>
              <a:gd name="connsiteY21" fmla="*/ 967902 h 1458979"/>
              <a:gd name="connsiteX22" fmla="*/ 607979 w 915754"/>
              <a:gd name="connsiteY22" fmla="*/ 914400 h 1458979"/>
              <a:gd name="connsiteX23" fmla="*/ 583660 w 915754"/>
              <a:gd name="connsiteY23" fmla="*/ 890081 h 1458979"/>
              <a:gd name="connsiteX24" fmla="*/ 588524 w 915754"/>
              <a:gd name="connsiteY24" fmla="*/ 841442 h 1458979"/>
              <a:gd name="connsiteX25" fmla="*/ 564205 w 915754"/>
              <a:gd name="connsiteY25" fmla="*/ 792804 h 1458979"/>
              <a:gd name="connsiteX26" fmla="*/ 564205 w 915754"/>
              <a:gd name="connsiteY26" fmla="*/ 763621 h 1458979"/>
              <a:gd name="connsiteX27" fmla="*/ 544749 w 915754"/>
              <a:gd name="connsiteY27" fmla="*/ 700391 h 1458979"/>
              <a:gd name="connsiteX28" fmla="*/ 466928 w 915754"/>
              <a:gd name="connsiteY28" fmla="*/ 705255 h 1458979"/>
              <a:gd name="connsiteX29" fmla="*/ 462064 w 915754"/>
              <a:gd name="connsiteY29" fmla="*/ 661481 h 1458979"/>
              <a:gd name="connsiteX30" fmla="*/ 491247 w 915754"/>
              <a:gd name="connsiteY30" fmla="*/ 646889 h 1458979"/>
              <a:gd name="connsiteX31" fmla="*/ 481520 w 915754"/>
              <a:gd name="connsiteY31" fmla="*/ 588523 h 1458979"/>
              <a:gd name="connsiteX32" fmla="*/ 505839 w 915754"/>
              <a:gd name="connsiteY32" fmla="*/ 510702 h 1458979"/>
              <a:gd name="connsiteX33" fmla="*/ 428018 w 915754"/>
              <a:gd name="connsiteY33" fmla="*/ 432881 h 1458979"/>
              <a:gd name="connsiteX34" fmla="*/ 384243 w 915754"/>
              <a:gd name="connsiteY34" fmla="*/ 364787 h 1458979"/>
              <a:gd name="connsiteX35" fmla="*/ 355060 w 915754"/>
              <a:gd name="connsiteY35" fmla="*/ 325876 h 1458979"/>
              <a:gd name="connsiteX36" fmla="*/ 355060 w 915754"/>
              <a:gd name="connsiteY36" fmla="*/ 218872 h 1458979"/>
              <a:gd name="connsiteX37" fmla="*/ 350196 w 915754"/>
              <a:gd name="connsiteY37" fmla="*/ 179961 h 1458979"/>
              <a:gd name="connsiteX38" fmla="*/ 369652 w 915754"/>
              <a:gd name="connsiteY38" fmla="*/ 102140 h 1458979"/>
              <a:gd name="connsiteX39" fmla="*/ 364788 w 915754"/>
              <a:gd name="connsiteY39" fmla="*/ 34047 h 1458979"/>
              <a:gd name="connsiteX40" fmla="*/ 238328 w 915754"/>
              <a:gd name="connsiteY40" fmla="*/ 0 h 1458979"/>
              <a:gd name="connsiteX0" fmla="*/ 238328 w 915754"/>
              <a:gd name="connsiteY0" fmla="*/ 0 h 1458979"/>
              <a:gd name="connsiteX1" fmla="*/ 141052 w 915754"/>
              <a:gd name="connsiteY1" fmla="*/ 549613 h 1458979"/>
              <a:gd name="connsiteX2" fmla="*/ 160507 w 915754"/>
              <a:gd name="connsiteY2" fmla="*/ 569068 h 1458979"/>
              <a:gd name="connsiteX3" fmla="*/ 175098 w 915754"/>
              <a:gd name="connsiteY3" fmla="*/ 593387 h 1458979"/>
              <a:gd name="connsiteX4" fmla="*/ 175098 w 915754"/>
              <a:gd name="connsiteY4" fmla="*/ 671208 h 1458979"/>
              <a:gd name="connsiteX5" fmla="*/ 126460 w 915754"/>
              <a:gd name="connsiteY5" fmla="*/ 700391 h 1458979"/>
              <a:gd name="connsiteX6" fmla="*/ 107005 w 915754"/>
              <a:gd name="connsiteY6" fmla="*/ 792804 h 1458979"/>
              <a:gd name="connsiteX7" fmla="*/ 58366 w 915754"/>
              <a:gd name="connsiteY7" fmla="*/ 817123 h 1458979"/>
              <a:gd name="connsiteX8" fmla="*/ 53503 w 915754"/>
              <a:gd name="connsiteY8" fmla="*/ 880353 h 1458979"/>
              <a:gd name="connsiteX9" fmla="*/ 58366 w 915754"/>
              <a:gd name="connsiteY9" fmla="*/ 899808 h 1458979"/>
              <a:gd name="connsiteX10" fmla="*/ 72958 w 915754"/>
              <a:gd name="connsiteY10" fmla="*/ 894944 h 1458979"/>
              <a:gd name="connsiteX11" fmla="*/ 82686 w 915754"/>
              <a:gd name="connsiteY11" fmla="*/ 919264 h 1458979"/>
              <a:gd name="connsiteX12" fmla="*/ 43775 w 915754"/>
              <a:gd name="connsiteY12" fmla="*/ 997085 h 1458979"/>
              <a:gd name="connsiteX13" fmla="*/ 0 w 915754"/>
              <a:gd name="connsiteY13" fmla="*/ 1293779 h 1458979"/>
              <a:gd name="connsiteX14" fmla="*/ 852966 w 915754"/>
              <a:gd name="connsiteY14" fmla="*/ 1458979 h 1458979"/>
              <a:gd name="connsiteX15" fmla="*/ 915754 w 915754"/>
              <a:gd name="connsiteY15" fmla="*/ 970305 h 1458979"/>
              <a:gd name="connsiteX16" fmla="*/ 875802 w 915754"/>
              <a:gd name="connsiteY16" fmla="*/ 924740 h 1458979"/>
              <a:gd name="connsiteX17" fmla="*/ 851171 w 915754"/>
              <a:gd name="connsiteY17" fmla="*/ 933855 h 1458979"/>
              <a:gd name="connsiteX18" fmla="*/ 821988 w 915754"/>
              <a:gd name="connsiteY18" fmla="*/ 963038 h 1458979"/>
              <a:gd name="connsiteX19" fmla="*/ 783077 w 915754"/>
              <a:gd name="connsiteY19" fmla="*/ 972766 h 1458979"/>
              <a:gd name="connsiteX20" fmla="*/ 749030 w 915754"/>
              <a:gd name="connsiteY20" fmla="*/ 953310 h 1458979"/>
              <a:gd name="connsiteX21" fmla="*/ 666345 w 915754"/>
              <a:gd name="connsiteY21" fmla="*/ 967902 h 1458979"/>
              <a:gd name="connsiteX22" fmla="*/ 607979 w 915754"/>
              <a:gd name="connsiteY22" fmla="*/ 914400 h 1458979"/>
              <a:gd name="connsiteX23" fmla="*/ 583660 w 915754"/>
              <a:gd name="connsiteY23" fmla="*/ 890081 h 1458979"/>
              <a:gd name="connsiteX24" fmla="*/ 588524 w 915754"/>
              <a:gd name="connsiteY24" fmla="*/ 841442 h 1458979"/>
              <a:gd name="connsiteX25" fmla="*/ 564205 w 915754"/>
              <a:gd name="connsiteY25" fmla="*/ 792804 h 1458979"/>
              <a:gd name="connsiteX26" fmla="*/ 564205 w 915754"/>
              <a:gd name="connsiteY26" fmla="*/ 763621 h 1458979"/>
              <a:gd name="connsiteX27" fmla="*/ 544749 w 915754"/>
              <a:gd name="connsiteY27" fmla="*/ 700391 h 1458979"/>
              <a:gd name="connsiteX28" fmla="*/ 466928 w 915754"/>
              <a:gd name="connsiteY28" fmla="*/ 705255 h 1458979"/>
              <a:gd name="connsiteX29" fmla="*/ 462064 w 915754"/>
              <a:gd name="connsiteY29" fmla="*/ 661481 h 1458979"/>
              <a:gd name="connsiteX30" fmla="*/ 491247 w 915754"/>
              <a:gd name="connsiteY30" fmla="*/ 646889 h 1458979"/>
              <a:gd name="connsiteX31" fmla="*/ 481520 w 915754"/>
              <a:gd name="connsiteY31" fmla="*/ 588523 h 1458979"/>
              <a:gd name="connsiteX32" fmla="*/ 505839 w 915754"/>
              <a:gd name="connsiteY32" fmla="*/ 510702 h 1458979"/>
              <a:gd name="connsiteX33" fmla="*/ 428018 w 915754"/>
              <a:gd name="connsiteY33" fmla="*/ 432881 h 1458979"/>
              <a:gd name="connsiteX34" fmla="*/ 384243 w 915754"/>
              <a:gd name="connsiteY34" fmla="*/ 364787 h 1458979"/>
              <a:gd name="connsiteX35" fmla="*/ 355060 w 915754"/>
              <a:gd name="connsiteY35" fmla="*/ 325876 h 1458979"/>
              <a:gd name="connsiteX36" fmla="*/ 355060 w 915754"/>
              <a:gd name="connsiteY36" fmla="*/ 218872 h 1458979"/>
              <a:gd name="connsiteX37" fmla="*/ 350196 w 915754"/>
              <a:gd name="connsiteY37" fmla="*/ 179961 h 1458979"/>
              <a:gd name="connsiteX38" fmla="*/ 369652 w 915754"/>
              <a:gd name="connsiteY38" fmla="*/ 102140 h 1458979"/>
              <a:gd name="connsiteX39" fmla="*/ 388379 w 915754"/>
              <a:gd name="connsiteY39" fmla="*/ 29286 h 1458979"/>
              <a:gd name="connsiteX40" fmla="*/ 238328 w 915754"/>
              <a:gd name="connsiteY40" fmla="*/ 0 h 1458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15754" h="1458979">
                <a:moveTo>
                  <a:pt x="238328" y="0"/>
                </a:moveTo>
                <a:lnTo>
                  <a:pt x="141052" y="549613"/>
                </a:lnTo>
                <a:lnTo>
                  <a:pt x="160507" y="569068"/>
                </a:lnTo>
                <a:lnTo>
                  <a:pt x="175098" y="593387"/>
                </a:lnTo>
                <a:lnTo>
                  <a:pt x="175098" y="671208"/>
                </a:lnTo>
                <a:lnTo>
                  <a:pt x="126460" y="700391"/>
                </a:lnTo>
                <a:lnTo>
                  <a:pt x="107005" y="792804"/>
                </a:lnTo>
                <a:lnTo>
                  <a:pt x="58366" y="817123"/>
                </a:lnTo>
                <a:lnTo>
                  <a:pt x="53503" y="880353"/>
                </a:lnTo>
                <a:lnTo>
                  <a:pt x="58366" y="899808"/>
                </a:lnTo>
                <a:lnTo>
                  <a:pt x="72958" y="894944"/>
                </a:lnTo>
                <a:lnTo>
                  <a:pt x="82686" y="919264"/>
                </a:lnTo>
                <a:lnTo>
                  <a:pt x="43775" y="997085"/>
                </a:lnTo>
                <a:lnTo>
                  <a:pt x="0" y="1293779"/>
                </a:lnTo>
                <a:lnTo>
                  <a:pt x="852966" y="1458979"/>
                </a:lnTo>
                <a:lnTo>
                  <a:pt x="915754" y="970305"/>
                </a:lnTo>
                <a:cubicBezTo>
                  <a:pt x="897677" y="959085"/>
                  <a:pt x="893879" y="935960"/>
                  <a:pt x="875802" y="924740"/>
                </a:cubicBezTo>
                <a:lnTo>
                  <a:pt x="851171" y="933855"/>
                </a:lnTo>
                <a:lnTo>
                  <a:pt x="821988" y="963038"/>
                </a:lnTo>
                <a:lnTo>
                  <a:pt x="783077" y="972766"/>
                </a:lnTo>
                <a:lnTo>
                  <a:pt x="749030" y="953310"/>
                </a:lnTo>
                <a:lnTo>
                  <a:pt x="666345" y="967902"/>
                </a:lnTo>
                <a:lnTo>
                  <a:pt x="607979" y="914400"/>
                </a:lnTo>
                <a:lnTo>
                  <a:pt x="583660" y="890081"/>
                </a:lnTo>
                <a:lnTo>
                  <a:pt x="588524" y="841442"/>
                </a:lnTo>
                <a:lnTo>
                  <a:pt x="564205" y="792804"/>
                </a:lnTo>
                <a:lnTo>
                  <a:pt x="564205" y="763621"/>
                </a:lnTo>
                <a:lnTo>
                  <a:pt x="544749" y="700391"/>
                </a:lnTo>
                <a:lnTo>
                  <a:pt x="466928" y="705255"/>
                </a:lnTo>
                <a:lnTo>
                  <a:pt x="462064" y="661481"/>
                </a:lnTo>
                <a:lnTo>
                  <a:pt x="491247" y="646889"/>
                </a:lnTo>
                <a:lnTo>
                  <a:pt x="481520" y="588523"/>
                </a:lnTo>
                <a:lnTo>
                  <a:pt x="505839" y="510702"/>
                </a:lnTo>
                <a:lnTo>
                  <a:pt x="428018" y="432881"/>
                </a:lnTo>
                <a:lnTo>
                  <a:pt x="384243" y="364787"/>
                </a:lnTo>
                <a:lnTo>
                  <a:pt x="355060" y="325876"/>
                </a:lnTo>
                <a:lnTo>
                  <a:pt x="355060" y="218872"/>
                </a:lnTo>
                <a:lnTo>
                  <a:pt x="350196" y="179961"/>
                </a:lnTo>
                <a:lnTo>
                  <a:pt x="369652" y="102140"/>
                </a:lnTo>
                <a:lnTo>
                  <a:pt x="388379" y="29286"/>
                </a:lnTo>
                <a:lnTo>
                  <a:pt x="238328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0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endParaRPr lang="en-GB" sz="135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008B4F-8AF3-DB62-C0A7-29BC293353AE}"/>
              </a:ext>
            </a:extLst>
          </p:cNvPr>
          <p:cNvSpPr txBox="1"/>
          <p:nvPr/>
        </p:nvSpPr>
        <p:spPr>
          <a:xfrm>
            <a:off x="7512841" y="3949569"/>
            <a:ext cx="1202573" cy="58266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en-US" b="1" dirty="0">
                <a:solidFill>
                  <a:srgbClr val="000000"/>
                </a:solidFill>
              </a:rPr>
              <a:t>Louisiana</a:t>
            </a:r>
          </a:p>
          <a:p>
            <a:pPr algn="ctr">
              <a:lnSpc>
                <a:spcPts val="1900"/>
              </a:lnSpc>
            </a:pPr>
            <a:r>
              <a:rPr lang="en-US" b="1" dirty="0">
                <a:solidFill>
                  <a:srgbClr val="244270"/>
                </a:solidFill>
              </a:rPr>
              <a:t>2,025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2A9EE4-37FB-A341-53A7-B0B9B276109D}"/>
              </a:ext>
            </a:extLst>
          </p:cNvPr>
          <p:cNvSpPr txBox="1"/>
          <p:nvPr/>
        </p:nvSpPr>
        <p:spPr>
          <a:xfrm>
            <a:off x="-613458" y="37617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0843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D406B02-9CD5-D908-8FFB-9EDCD34A5097}"/>
              </a:ext>
            </a:extLst>
          </p:cNvPr>
          <p:cNvGrpSpPr/>
          <p:nvPr/>
        </p:nvGrpSpPr>
        <p:grpSpPr>
          <a:xfrm>
            <a:off x="4269966" y="192523"/>
            <a:ext cx="3663603" cy="2441448"/>
            <a:chOff x="4407807" y="3515867"/>
            <a:chExt cx="3663603" cy="2441448"/>
          </a:xfrm>
        </p:grpSpPr>
        <p:pic>
          <p:nvPicPr>
            <p:cNvPr id="4" name="Picture 3" descr="A cow standing in a field&#10;&#10;AI-generated content may be incorrect.">
              <a:extLst>
                <a:ext uri="{FF2B5EF4-FFF2-40B4-BE49-F238E27FC236}">
                  <a16:creationId xmlns:a16="http://schemas.microsoft.com/office/drawing/2014/main" id="{4FD312D9-D0EF-BD50-BC44-925B023A3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09238" y="3515867"/>
              <a:ext cx="3662172" cy="2441448"/>
            </a:xfrm>
            <a:prstGeom prst="round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4A797AD-3417-D00C-0467-7A02E4F86734}"/>
                </a:ext>
              </a:extLst>
            </p:cNvPr>
            <p:cNvSpPr txBox="1"/>
            <p:nvPr/>
          </p:nvSpPr>
          <p:spPr>
            <a:xfrm>
              <a:off x="4407807" y="5554616"/>
              <a:ext cx="3657600" cy="400110"/>
            </a:xfrm>
            <a:prstGeom prst="rect">
              <a:avLst/>
            </a:prstGeom>
            <a:solidFill>
              <a:schemeClr val="bg1">
                <a:alpha val="39694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FFF00"/>
                  </a:solidFill>
                </a:rPr>
                <a:t>Ayrshire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4BC988A-DCAA-A8DC-57AF-2E4F9EB07848}"/>
              </a:ext>
            </a:extLst>
          </p:cNvPr>
          <p:cNvGrpSpPr/>
          <p:nvPr/>
        </p:nvGrpSpPr>
        <p:grpSpPr>
          <a:xfrm>
            <a:off x="8225156" y="570999"/>
            <a:ext cx="3667596" cy="2606040"/>
            <a:chOff x="4413810" y="214960"/>
            <a:chExt cx="3667596" cy="2606040"/>
          </a:xfrm>
        </p:grpSpPr>
        <p:pic>
          <p:nvPicPr>
            <p:cNvPr id="7" name="Picture 6" descr="A cow standing in dirt with a harness on its head&#10;&#10;AI-generated content may be incorrect.">
              <a:extLst>
                <a:ext uri="{FF2B5EF4-FFF2-40B4-BE49-F238E27FC236}">
                  <a16:creationId xmlns:a16="http://schemas.microsoft.com/office/drawing/2014/main" id="{8E36B0AD-AE44-8EC1-3793-391BB2F40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17468" y="214960"/>
              <a:ext cx="3663938" cy="2606040"/>
            </a:xfrm>
            <a:prstGeom prst="round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B3E6BB3-15E8-A6B3-F82C-8D1D7CB19EF5}"/>
                </a:ext>
              </a:extLst>
            </p:cNvPr>
            <p:cNvSpPr txBox="1"/>
            <p:nvPr/>
          </p:nvSpPr>
          <p:spPr>
            <a:xfrm>
              <a:off x="4413810" y="2451668"/>
              <a:ext cx="3657600" cy="369332"/>
            </a:xfrm>
            <a:prstGeom prst="rect">
              <a:avLst/>
            </a:prstGeom>
            <a:solidFill>
              <a:schemeClr val="bg1">
                <a:alpha val="39694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FF00"/>
                  </a:solidFill>
                </a:rPr>
                <a:t>Brown Swiss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1383464-ECCF-0565-7103-3D6514B690B6}"/>
              </a:ext>
            </a:extLst>
          </p:cNvPr>
          <p:cNvGrpSpPr/>
          <p:nvPr/>
        </p:nvGrpSpPr>
        <p:grpSpPr>
          <a:xfrm>
            <a:off x="4271854" y="4050293"/>
            <a:ext cx="3661258" cy="2615184"/>
            <a:chOff x="8339027" y="233093"/>
            <a:chExt cx="3661258" cy="2615184"/>
          </a:xfrm>
        </p:grpSpPr>
        <p:pic>
          <p:nvPicPr>
            <p:cNvPr id="11" name="Picture 10" descr="A cow standing in a field&#10;&#10;AI-generated content may be incorrect.">
              <a:extLst>
                <a:ext uri="{FF2B5EF4-FFF2-40B4-BE49-F238E27FC236}">
                  <a16:creationId xmlns:a16="http://schemas.microsoft.com/office/drawing/2014/main" id="{A0A38956-F51F-4AC0-C31E-8FCED799C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39027" y="233093"/>
              <a:ext cx="3661258" cy="2615184"/>
            </a:xfrm>
            <a:prstGeom prst="round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620AA94-76ED-F25F-0015-0A5D91418100}"/>
                </a:ext>
              </a:extLst>
            </p:cNvPr>
            <p:cNvSpPr txBox="1"/>
            <p:nvPr/>
          </p:nvSpPr>
          <p:spPr>
            <a:xfrm>
              <a:off x="8339027" y="2478945"/>
              <a:ext cx="3657600" cy="369332"/>
            </a:xfrm>
            <a:prstGeom prst="rect">
              <a:avLst/>
            </a:prstGeom>
            <a:solidFill>
              <a:schemeClr val="bg1">
                <a:alpha val="39694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FF00"/>
                  </a:solidFill>
                </a:rPr>
                <a:t>Holstein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A265C4A-EAE0-7272-1213-E85C74F95541}"/>
              </a:ext>
            </a:extLst>
          </p:cNvPr>
          <p:cNvGrpSpPr/>
          <p:nvPr/>
        </p:nvGrpSpPr>
        <p:grpSpPr>
          <a:xfrm>
            <a:off x="317121" y="570999"/>
            <a:ext cx="3657600" cy="2845079"/>
            <a:chOff x="8342685" y="3314699"/>
            <a:chExt cx="3657600" cy="2845079"/>
          </a:xfrm>
        </p:grpSpPr>
        <p:pic>
          <p:nvPicPr>
            <p:cNvPr id="13" name="Picture 12" descr="A cow standing in a field&#10;&#10;AI-generated content may be incorrect.">
              <a:extLst>
                <a:ext uri="{FF2B5EF4-FFF2-40B4-BE49-F238E27FC236}">
                  <a16:creationId xmlns:a16="http://schemas.microsoft.com/office/drawing/2014/main" id="{69D3FD1F-09B5-C85E-7884-033BCED9C6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42685" y="3314699"/>
              <a:ext cx="3657600" cy="2843784"/>
            </a:xfrm>
            <a:prstGeom prst="round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4F57C26-BBD0-16C4-2A4E-2A3400F31723}"/>
                </a:ext>
              </a:extLst>
            </p:cNvPr>
            <p:cNvSpPr txBox="1"/>
            <p:nvPr/>
          </p:nvSpPr>
          <p:spPr>
            <a:xfrm>
              <a:off x="8348687" y="5790446"/>
              <a:ext cx="3647939" cy="369332"/>
            </a:xfrm>
            <a:prstGeom prst="rect">
              <a:avLst/>
            </a:prstGeom>
            <a:solidFill>
              <a:schemeClr val="bg1">
                <a:alpha val="39694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FF00"/>
                  </a:solidFill>
                </a:rPr>
                <a:t>Milking Shorthorn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5692D84-C7E9-3B49-3351-5D342C212B7A}"/>
              </a:ext>
            </a:extLst>
          </p:cNvPr>
          <p:cNvGrpSpPr/>
          <p:nvPr/>
        </p:nvGrpSpPr>
        <p:grpSpPr>
          <a:xfrm>
            <a:off x="8225156" y="3680961"/>
            <a:ext cx="3661258" cy="2615184"/>
            <a:chOff x="461340" y="205816"/>
            <a:chExt cx="3661258" cy="2615184"/>
          </a:xfrm>
        </p:grpSpPr>
        <p:pic>
          <p:nvPicPr>
            <p:cNvPr id="15" name="Picture 14" descr="A cow standing in a field&#10;&#10;AI-generated content may be incorrect.">
              <a:extLst>
                <a:ext uri="{FF2B5EF4-FFF2-40B4-BE49-F238E27FC236}">
                  <a16:creationId xmlns:a16="http://schemas.microsoft.com/office/drawing/2014/main" id="{C449A50B-6BD3-4C5F-83FC-032CCA98C5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1340" y="205816"/>
              <a:ext cx="3661258" cy="2615184"/>
            </a:xfrm>
            <a:prstGeom prst="round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0CAD6F0-372A-4773-6A9A-00DDC1644B09}"/>
                </a:ext>
              </a:extLst>
            </p:cNvPr>
            <p:cNvSpPr txBox="1"/>
            <p:nvPr/>
          </p:nvSpPr>
          <p:spPr>
            <a:xfrm>
              <a:off x="461340" y="2451668"/>
              <a:ext cx="3657600" cy="369332"/>
            </a:xfrm>
            <a:prstGeom prst="rect">
              <a:avLst/>
            </a:prstGeom>
            <a:solidFill>
              <a:schemeClr val="bg1">
                <a:alpha val="39694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FF00"/>
                  </a:solidFill>
                </a:rPr>
                <a:t>Guernsey</a:t>
              </a: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E7D458DE-3D1A-B4E3-5B6C-590D1248CA09}"/>
              </a:ext>
            </a:extLst>
          </p:cNvPr>
          <p:cNvSpPr/>
          <p:nvPr/>
        </p:nvSpPr>
        <p:spPr>
          <a:xfrm>
            <a:off x="0" y="5834487"/>
            <a:ext cx="2523281" cy="1023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8DFF393-6179-2587-45D4-8C32D74A6FD5}"/>
              </a:ext>
            </a:extLst>
          </p:cNvPr>
          <p:cNvGrpSpPr/>
          <p:nvPr/>
        </p:nvGrpSpPr>
        <p:grpSpPr>
          <a:xfrm>
            <a:off x="312663" y="3680961"/>
            <a:ext cx="3658399" cy="2615184"/>
            <a:chOff x="480995" y="2972799"/>
            <a:chExt cx="3658399" cy="2615184"/>
          </a:xfrm>
        </p:grpSpPr>
        <p:pic>
          <p:nvPicPr>
            <p:cNvPr id="9" name="Picture 8" descr="A cow with a person holding a flower&#10;&#10;AI-generated content may be incorrect.">
              <a:extLst>
                <a:ext uri="{FF2B5EF4-FFF2-40B4-BE49-F238E27FC236}">
                  <a16:creationId xmlns:a16="http://schemas.microsoft.com/office/drawing/2014/main" id="{CB74C9DF-1F62-68F8-8A5E-F582C32D30E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0995" y="2972799"/>
              <a:ext cx="3658399" cy="2615184"/>
            </a:xfrm>
            <a:prstGeom prst="round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C96C6E1-22A7-D659-C261-057921CCB990}"/>
                </a:ext>
              </a:extLst>
            </p:cNvPr>
            <p:cNvSpPr txBox="1"/>
            <p:nvPr/>
          </p:nvSpPr>
          <p:spPr>
            <a:xfrm>
              <a:off x="493163" y="5187873"/>
              <a:ext cx="3644800" cy="400110"/>
            </a:xfrm>
            <a:prstGeom prst="rect">
              <a:avLst/>
            </a:prstGeom>
            <a:solidFill>
              <a:schemeClr val="bg1">
                <a:alpha val="39694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FFF00"/>
                  </a:solidFill>
                </a:rPr>
                <a:t>Jersey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73692A50-CB45-4E5F-BF2B-0C0C06FDC161}"/>
              </a:ext>
            </a:extLst>
          </p:cNvPr>
          <p:cNvSpPr txBox="1"/>
          <p:nvPr/>
        </p:nvSpPr>
        <p:spPr>
          <a:xfrm>
            <a:off x="4078718" y="2806724"/>
            <a:ext cx="40475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</a:rPr>
              <a:t>Dairy Breeds of North America</a:t>
            </a:r>
          </a:p>
        </p:txBody>
      </p:sp>
    </p:spTree>
    <p:extLst>
      <p:ext uri="{BB962C8B-B14F-4D97-AF65-F5344CB8AC3E}">
        <p14:creationId xmlns:p14="http://schemas.microsoft.com/office/powerpoint/2010/main" val="37462583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2A405D6-C713-74C5-6873-2AE1F858D9F2}"/>
              </a:ext>
            </a:extLst>
          </p:cNvPr>
          <p:cNvGrpSpPr/>
          <p:nvPr/>
        </p:nvGrpSpPr>
        <p:grpSpPr>
          <a:xfrm>
            <a:off x="398224" y="241224"/>
            <a:ext cx="5937519" cy="4328684"/>
            <a:chOff x="398224" y="347240"/>
            <a:chExt cx="5937519" cy="4328684"/>
          </a:xfrm>
        </p:grpSpPr>
        <p:pic>
          <p:nvPicPr>
            <p:cNvPr id="5" name="Picture 4" descr="Cows drinking water from a trough&#10;&#10;AI-generated content may be incorrect.">
              <a:extLst>
                <a:ext uri="{FF2B5EF4-FFF2-40B4-BE49-F238E27FC236}">
                  <a16:creationId xmlns:a16="http://schemas.microsoft.com/office/drawing/2014/main" id="{543D50DB-704C-5C18-37C7-F425CA2E8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8224" y="347240"/>
              <a:ext cx="5937518" cy="3959352"/>
            </a:xfrm>
            <a:prstGeom prst="round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C322D6A-D2BD-6802-483F-78A541C6C268}"/>
                </a:ext>
              </a:extLst>
            </p:cNvPr>
            <p:cNvSpPr txBox="1"/>
            <p:nvPr/>
          </p:nvSpPr>
          <p:spPr>
            <a:xfrm>
              <a:off x="398225" y="4306592"/>
              <a:ext cx="59375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Wickstrom Jersey Farm (CA)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BB8B327-C62D-C5CA-23D7-3BDE9F4884D7}"/>
              </a:ext>
            </a:extLst>
          </p:cNvPr>
          <p:cNvGrpSpPr/>
          <p:nvPr/>
        </p:nvGrpSpPr>
        <p:grpSpPr>
          <a:xfrm>
            <a:off x="6506469" y="2885843"/>
            <a:ext cx="5485005" cy="3657600"/>
            <a:chOff x="6519722" y="2029351"/>
            <a:chExt cx="5485005" cy="3657600"/>
          </a:xfrm>
        </p:grpSpPr>
        <p:pic>
          <p:nvPicPr>
            <p:cNvPr id="9" name="Picture 8" descr="Cows eating hay in a barn&#10;&#10;AI-generated content may be incorrect.">
              <a:extLst>
                <a:ext uri="{FF2B5EF4-FFF2-40B4-BE49-F238E27FC236}">
                  <a16:creationId xmlns:a16="http://schemas.microsoft.com/office/drawing/2014/main" id="{938D4B6C-065B-FEC6-F0DF-E0479E1B4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19722" y="2029351"/>
              <a:ext cx="5485005" cy="3657600"/>
            </a:xfrm>
            <a:prstGeom prst="round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C5C3074-FBE8-50FE-70F5-54FB0D5F14DC}"/>
                </a:ext>
              </a:extLst>
            </p:cNvPr>
            <p:cNvSpPr txBox="1"/>
            <p:nvPr/>
          </p:nvSpPr>
          <p:spPr>
            <a:xfrm>
              <a:off x="6519722" y="5317619"/>
              <a:ext cx="5485005" cy="369332"/>
            </a:xfrm>
            <a:prstGeom prst="rect">
              <a:avLst/>
            </a:prstGeom>
            <a:solidFill>
              <a:schemeClr val="bg1">
                <a:alpha val="60108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</a:rPr>
                <a:t>Andersen Farm (ID)</a:t>
              </a:r>
            </a:p>
          </p:txBody>
        </p:sp>
      </p:grpSp>
      <p:pic>
        <p:nvPicPr>
          <p:cNvPr id="13" name="Picture 12" descr="A truck with a tank on the side&#10;&#10;AI-generated content may be incorrect.">
            <a:extLst>
              <a:ext uri="{FF2B5EF4-FFF2-40B4-BE49-F238E27FC236}">
                <a16:creationId xmlns:a16="http://schemas.microsoft.com/office/drawing/2014/main" id="{14DCCAA2-CB64-F30E-5C44-043FBFDD87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376" y="4546758"/>
            <a:ext cx="3207214" cy="2139696"/>
          </a:xfrm>
          <a:prstGeom prst="round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B10A510-9F82-038E-C41F-6076CBB85150}"/>
              </a:ext>
            </a:extLst>
          </p:cNvPr>
          <p:cNvGrpSpPr/>
          <p:nvPr/>
        </p:nvGrpSpPr>
        <p:grpSpPr>
          <a:xfrm>
            <a:off x="7877787" y="426752"/>
            <a:ext cx="3194882" cy="2130552"/>
            <a:chOff x="7851283" y="333988"/>
            <a:chExt cx="3194882" cy="2130552"/>
          </a:xfrm>
        </p:grpSpPr>
        <p:pic>
          <p:nvPicPr>
            <p:cNvPr id="15" name="Picture 14" descr="A cow looking through a window&#10;&#10;AI-generated content may be incorrect.">
              <a:extLst>
                <a:ext uri="{FF2B5EF4-FFF2-40B4-BE49-F238E27FC236}">
                  <a16:creationId xmlns:a16="http://schemas.microsoft.com/office/drawing/2014/main" id="{6B13760A-1E0F-5DE3-C8E3-85670D9492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51283" y="333988"/>
              <a:ext cx="3194882" cy="2130552"/>
            </a:xfrm>
            <a:prstGeom prst="round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012E692-D456-6A5A-40A0-E533DA6C34B5}"/>
                </a:ext>
              </a:extLst>
            </p:cNvPr>
            <p:cNvSpPr txBox="1"/>
            <p:nvPr/>
          </p:nvSpPr>
          <p:spPr>
            <a:xfrm>
              <a:off x="7851283" y="2095208"/>
              <a:ext cx="3194882" cy="369332"/>
            </a:xfrm>
            <a:prstGeom prst="rect">
              <a:avLst/>
            </a:prstGeom>
            <a:solidFill>
              <a:schemeClr val="bg1">
                <a:alpha val="59654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FF00"/>
                  </a:solidFill>
                </a:rPr>
                <a:t>Luck E Farm (IL)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4560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FEBB8C4-7071-3F17-53CE-FB46A5775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has productivity changed over time?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B0FB78-6046-8803-7E26-1406FD8D2D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0F8CE-6223-4241-882D-8C053F6794F3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2933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6f585ac597_0_0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54400" tIns="54400" rIns="54400" bIns="54400" rtlCol="0" anchor="t" anchorCtr="0">
            <a:normAutofit/>
          </a:bodyPr>
          <a:lstStyle/>
          <a:p>
            <a:pPr marL="408033" indent="-293733">
              <a:lnSpc>
                <a:spcPct val="150000"/>
              </a:lnSpc>
              <a:spcBef>
                <a:spcPts val="0"/>
              </a:spcBef>
              <a:buSzPct val="75000"/>
              <a:buChar char="•"/>
            </a:pPr>
            <a:r>
              <a:rPr lang="en-US" b="1" dirty="0">
                <a:latin typeface="Arial" panose="020B0604020202020204" pitchFamily="34" charset="0"/>
              </a:rPr>
              <a:t>1890</a:t>
            </a:r>
            <a:r>
              <a:rPr lang="en-US" dirty="0">
                <a:latin typeface="Arial" panose="020B0604020202020204" pitchFamily="34" charset="0"/>
              </a:rPr>
              <a:t> avg. milk production</a:t>
            </a:r>
            <a:r>
              <a:rPr lang="en-US" baseline="30000" dirty="0">
                <a:latin typeface="Arial" panose="020B0604020202020204" pitchFamily="34" charset="0"/>
                <a:ea typeface="Century Gothic"/>
                <a:sym typeface="Century Gothic"/>
              </a:rPr>
              <a:t>1</a:t>
            </a:r>
            <a:endParaRPr dirty="0">
              <a:latin typeface="Arial" panose="020B0604020202020204" pitchFamily="34" charset="0"/>
            </a:endParaRPr>
          </a:p>
          <a:p>
            <a:pPr marL="408033" indent="-293733">
              <a:lnSpc>
                <a:spcPct val="150000"/>
              </a:lnSpc>
              <a:spcBef>
                <a:spcPts val="300"/>
              </a:spcBef>
              <a:buSzPct val="75000"/>
              <a:buChar char="•"/>
            </a:pPr>
            <a:r>
              <a:rPr lang="en-US" b="1" dirty="0">
                <a:latin typeface="Arial" panose="020B0604020202020204" pitchFamily="34" charset="0"/>
              </a:rPr>
              <a:t>2025 </a:t>
            </a:r>
            <a:r>
              <a:rPr lang="en-US" dirty="0">
                <a:latin typeface="Arial" panose="020B0604020202020204" pitchFamily="34" charset="0"/>
              </a:rPr>
              <a:t>avg. milk yield (HO)</a:t>
            </a:r>
            <a:r>
              <a:rPr lang="en-US" baseline="30000" dirty="0">
                <a:latin typeface="Arial" panose="020B0604020202020204" pitchFamily="34" charset="0"/>
                <a:ea typeface="Century Gothic"/>
                <a:sym typeface="Century Gothic"/>
              </a:rPr>
              <a:t>2</a:t>
            </a:r>
            <a:r>
              <a:rPr lang="en-US" dirty="0">
                <a:latin typeface="Arial" panose="020B0604020202020204" pitchFamily="34" charset="0"/>
              </a:rPr>
              <a:t> </a:t>
            </a:r>
            <a:endParaRPr dirty="0">
              <a:latin typeface="Arial" panose="020B0604020202020204" pitchFamily="34" charset="0"/>
            </a:endParaRPr>
          </a:p>
        </p:txBody>
      </p:sp>
      <p:sp>
        <p:nvSpPr>
          <p:cNvPr id="99" name="Google Shape;99;g26f585ac597_0_0"/>
          <p:cNvSpPr txBox="1"/>
          <p:nvPr/>
        </p:nvSpPr>
        <p:spPr>
          <a:xfrm>
            <a:off x="8032833" y="2004586"/>
            <a:ext cx="3418207" cy="661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50" tIns="22850" rIns="22850" bIns="22850" anchor="t" anchorCtr="0">
            <a:spAutoFit/>
          </a:bodyPr>
          <a:lstStyle/>
          <a:p>
            <a:pPr algn="r">
              <a:buClr>
                <a:srgbClr val="AC1F2D"/>
              </a:buClr>
              <a:buSzPts val="8000"/>
            </a:pPr>
            <a:r>
              <a:rPr lang="en-US" sz="4000" b="1" dirty="0">
                <a:solidFill>
                  <a:srgbClr val="AC1F2D"/>
                </a:solidFill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2,399 </a:t>
            </a:r>
            <a:r>
              <a:rPr lang="en-US" sz="4000" b="1" dirty="0" err="1">
                <a:solidFill>
                  <a:srgbClr val="AC1F2D"/>
                </a:solidFill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lbs</a:t>
            </a:r>
            <a:r>
              <a:rPr lang="en-US" sz="4000" b="1" dirty="0">
                <a:solidFill>
                  <a:srgbClr val="AC1F2D"/>
                </a:solidFill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/yr</a:t>
            </a:r>
            <a:endParaRPr sz="700" dirty="0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00" name="Google Shape;100;g26f585ac597_0_0"/>
          <p:cNvSpPr txBox="1"/>
          <p:nvPr/>
        </p:nvSpPr>
        <p:spPr>
          <a:xfrm>
            <a:off x="8299051" y="2866904"/>
            <a:ext cx="3136337" cy="661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50" tIns="22850" rIns="22850" bIns="22850" anchor="t" anchorCtr="0">
            <a:spAutoFit/>
          </a:bodyPr>
          <a:lstStyle/>
          <a:p>
            <a:pPr algn="r">
              <a:buClr>
                <a:srgbClr val="AC1F2D"/>
              </a:buClr>
              <a:buSzPts val="8000"/>
            </a:pPr>
            <a:r>
              <a:rPr lang="en-US" sz="4000" b="1" dirty="0">
                <a:solidFill>
                  <a:srgbClr val="AC1F2D"/>
                </a:solidFill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26,328 </a:t>
            </a:r>
            <a:r>
              <a:rPr lang="en-US" sz="4000" b="1" dirty="0" err="1">
                <a:solidFill>
                  <a:srgbClr val="AC1F2D"/>
                </a:solidFill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lbs</a:t>
            </a:r>
            <a:r>
              <a:rPr lang="en-US" sz="4000" b="1" dirty="0">
                <a:solidFill>
                  <a:srgbClr val="AC1F2D"/>
                </a:solidFill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/yr</a:t>
            </a:r>
            <a:endParaRPr sz="700" dirty="0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01" name="Google Shape;101;g26f585ac597_0_0"/>
          <p:cNvSpPr txBox="1"/>
          <p:nvPr/>
        </p:nvSpPr>
        <p:spPr>
          <a:xfrm>
            <a:off x="526984" y="3686649"/>
            <a:ext cx="11138100" cy="1038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50" tIns="22850" rIns="22850" bIns="22850" anchor="t" anchorCtr="0">
            <a:spAutoFit/>
          </a:bodyPr>
          <a:lstStyle/>
          <a:p>
            <a:pPr algn="ctr">
              <a:lnSpc>
                <a:spcPct val="150000"/>
              </a:lnSpc>
              <a:buClr>
                <a:srgbClr val="AC1F2D"/>
              </a:buClr>
              <a:buSzPts val="4300"/>
            </a:pPr>
            <a:r>
              <a:rPr lang="en-US" sz="2150" b="1" dirty="0">
                <a:solidFill>
                  <a:srgbClr val="AC1F2D"/>
                </a:solidFill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!!! DISCLAIMER: many factors have changed in data recording and standardization over this 130-year period !!! </a:t>
            </a:r>
            <a:endParaRPr sz="700" dirty="0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02" name="Google Shape;102;g26f585ac597_0_0"/>
          <p:cNvSpPr txBox="1"/>
          <p:nvPr/>
        </p:nvSpPr>
        <p:spPr>
          <a:xfrm>
            <a:off x="2151973" y="4717952"/>
            <a:ext cx="7888050" cy="738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50" tIns="22850" rIns="22850" bIns="22850" anchor="t" anchorCtr="0">
            <a:spAutoFit/>
          </a:bodyPr>
          <a:lstStyle/>
          <a:p>
            <a:pPr algn="ctr">
              <a:lnSpc>
                <a:spcPct val="150000"/>
              </a:lnSpc>
              <a:buClr>
                <a:srgbClr val="1B154B"/>
              </a:buClr>
              <a:buSzPts val="4300"/>
            </a:pPr>
            <a:r>
              <a:rPr lang="en-US" sz="2150" b="1" dirty="0">
                <a:solidFill>
                  <a:srgbClr val="1B154B"/>
                </a:solidFill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However, unmistakable progress has been made. </a:t>
            </a:r>
            <a:r>
              <a:rPr lang="en-US" sz="3000" b="1" dirty="0">
                <a:solidFill>
                  <a:srgbClr val="1B154B"/>
                </a:solidFill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How? </a:t>
            </a:r>
            <a:endParaRPr sz="2150" b="1" dirty="0">
              <a:solidFill>
                <a:srgbClr val="1B154B"/>
              </a:solidFill>
              <a:latin typeface="Arial" panose="020B0604020202020204" pitchFamily="34" charset="0"/>
              <a:ea typeface="Century Gothic"/>
              <a:cs typeface="Arial" panose="020B0604020202020204" pitchFamily="34" charset="0"/>
              <a:sym typeface="Century Gothic"/>
            </a:endParaRPr>
          </a:p>
        </p:txBody>
      </p:sp>
      <p:sp>
        <p:nvSpPr>
          <p:cNvPr id="103" name="Google Shape;103;g26f585ac597_0_0"/>
          <p:cNvSpPr txBox="1"/>
          <p:nvPr/>
        </p:nvSpPr>
        <p:spPr>
          <a:xfrm>
            <a:off x="1569916" y="5320477"/>
            <a:ext cx="9026768" cy="54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50" tIns="22850" rIns="22850" bIns="22850" anchor="t" anchorCtr="0">
            <a:spAutoFit/>
          </a:bodyPr>
          <a:lstStyle/>
          <a:p>
            <a:pPr algn="ctr">
              <a:lnSpc>
                <a:spcPct val="150000"/>
              </a:lnSpc>
              <a:buClr>
                <a:srgbClr val="AC1F2D"/>
              </a:buClr>
              <a:buSzPts val="4300"/>
            </a:pPr>
            <a:r>
              <a:rPr lang="en-US" sz="2150" dirty="0">
                <a:solidFill>
                  <a:srgbClr val="AC1F2D"/>
                </a:solidFill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(1) genetic selection &amp; (2) improving the environment of dairy cows</a:t>
            </a:r>
            <a:endParaRPr sz="2150" dirty="0">
              <a:solidFill>
                <a:srgbClr val="AC1F2D"/>
              </a:solidFill>
              <a:latin typeface="Arial" panose="020B0604020202020204" pitchFamily="34" charset="0"/>
              <a:ea typeface="Century Gothic"/>
              <a:cs typeface="Arial" panose="020B0604020202020204" pitchFamily="34" charset="0"/>
              <a:sym typeface="Century Gothic"/>
            </a:endParaRPr>
          </a:p>
        </p:txBody>
      </p:sp>
      <p:sp>
        <p:nvSpPr>
          <p:cNvPr id="104" name="Google Shape;104;g26f585ac597_0_0"/>
          <p:cNvSpPr txBox="1"/>
          <p:nvPr/>
        </p:nvSpPr>
        <p:spPr>
          <a:xfrm>
            <a:off x="7905510" y="6202234"/>
            <a:ext cx="4236374" cy="600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50" tIns="22850" rIns="22850" bIns="22850" anchor="t" anchorCtr="0">
            <a:spAutoFit/>
          </a:bodyPr>
          <a:lstStyle/>
          <a:p>
            <a:pPr algn="r">
              <a:buClr>
                <a:srgbClr val="000000"/>
              </a:buClr>
              <a:buSzPts val="2800"/>
            </a:pPr>
            <a:r>
              <a:rPr lang="en-US" baseline="30000" dirty="0">
                <a:solidFill>
                  <a:srgbClr val="FFFF00"/>
                </a:solidFill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1</a:t>
            </a: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Hodgson (1956)</a:t>
            </a:r>
            <a:endParaRPr dirty="0">
              <a:solidFill>
                <a:srgbClr val="FFFF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algn="r">
              <a:buClr>
                <a:srgbClr val="000000"/>
              </a:buClr>
              <a:buSzPts val="2800"/>
            </a:pPr>
            <a:r>
              <a:rPr lang="en-US" baseline="30000" dirty="0">
                <a:solidFill>
                  <a:srgbClr val="FFFF00"/>
                </a:solidFill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2</a:t>
            </a: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CDCB </a:t>
            </a:r>
            <a:r>
              <a:rPr lang="en-US" dirty="0" err="1">
                <a:solidFill>
                  <a:srgbClr val="FFFF00"/>
                </a:solidFill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WebConnect</a:t>
            </a: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 (2022)</a:t>
            </a:r>
            <a:endParaRPr dirty="0">
              <a:solidFill>
                <a:srgbClr val="FFFF00"/>
              </a:solidFill>
              <a:latin typeface="Arial" panose="020B0604020202020204" pitchFamily="34" charset="0"/>
              <a:ea typeface="Century Gothic"/>
              <a:cs typeface="Arial" panose="020B0604020202020204" pitchFamily="34" charset="0"/>
              <a:sym typeface="Century Gothic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B1EB729-48E8-6CED-16F7-6E4730D6A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are we today?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DCB 2025">
      <a:dk1>
        <a:srgbClr val="AB1E2C"/>
      </a:dk1>
      <a:lt1>
        <a:sysClr val="window" lastClr="FFFFFF"/>
      </a:lt1>
      <a:dk2>
        <a:srgbClr val="25205E"/>
      </a:dk2>
      <a:lt2>
        <a:srgbClr val="F1F2F2"/>
      </a:lt2>
      <a:accent1>
        <a:srgbClr val="2F9AD5"/>
      </a:accent1>
      <a:accent2>
        <a:srgbClr val="862633"/>
      </a:accent2>
      <a:accent3>
        <a:srgbClr val="D1EEFC"/>
      </a:accent3>
      <a:accent4>
        <a:srgbClr val="E3E1D5"/>
      </a:accent4>
      <a:accent5>
        <a:srgbClr val="071D49"/>
      </a:accent5>
      <a:accent6>
        <a:srgbClr val="ADAEA8"/>
      </a:accent6>
      <a:hlink>
        <a:srgbClr val="2F9AD5"/>
      </a:hlink>
      <a:folHlink>
        <a:srgbClr val="ADAEA8"/>
      </a:folHlink>
    </a:clrScheme>
    <a:fontScheme name="CDCB Brand Fonts">
      <a:majorFont>
        <a:latin typeface="Arial Bold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DCB PowerPoint Template 2024 KT" id="{9BB83BEC-7643-4DBF-AF7C-E2F2AB8B3177}" vid="{12CB3906-5286-4C3E-A0BB-D16330AFA31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58757</TotalTime>
  <Words>1099</Words>
  <Application>Microsoft Macintosh PowerPoint</Application>
  <PresentationFormat>Widescreen</PresentationFormat>
  <Paragraphs>218</Paragraphs>
  <Slides>34</Slides>
  <Notes>10</Notes>
  <HiddenSlides>1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ＭＳ Ｐゴシック</vt:lpstr>
      <vt:lpstr>Aptos</vt:lpstr>
      <vt:lpstr>Arial</vt:lpstr>
      <vt:lpstr>Arial Bold</vt:lpstr>
      <vt:lpstr>Avenir Next LT Pro</vt:lpstr>
      <vt:lpstr>Century Gothic</vt:lpstr>
      <vt:lpstr>Garamond</vt:lpstr>
      <vt:lpstr>Quattrocento Sans</vt:lpstr>
      <vt:lpstr>Times New Roman</vt:lpstr>
      <vt:lpstr>Office Theme</vt:lpstr>
      <vt:lpstr>Making more of nature's most nearly perfect food: 65 years of dairy cow improvement</vt:lpstr>
      <vt:lpstr>Topics</vt:lpstr>
      <vt:lpstr>Dairy farms and breeds in 2026</vt:lpstr>
      <vt:lpstr>PowerPoint Presentation</vt:lpstr>
      <vt:lpstr>PowerPoint Presentation</vt:lpstr>
      <vt:lpstr>PowerPoint Presentation</vt:lpstr>
      <vt:lpstr>PowerPoint Presentation</vt:lpstr>
      <vt:lpstr>How has productivity changed over time?</vt:lpstr>
      <vt:lpstr>Where are we today?</vt:lpstr>
      <vt:lpstr>Milk production and herds (2003-2023)</vt:lpstr>
      <vt:lpstr>Daily production</vt:lpstr>
      <vt:lpstr>PowerPoint Presentation</vt:lpstr>
      <vt:lpstr>What contributes to these gains?</vt:lpstr>
      <vt:lpstr>What made these gains possible?</vt:lpstr>
      <vt:lpstr>PowerPoint Presentation</vt:lpstr>
      <vt:lpstr>PowerPoint Presentation</vt:lpstr>
      <vt:lpstr>PowerPoint Presentation</vt:lpstr>
      <vt:lpstr>Artificial insemination was transformative</vt:lpstr>
      <vt:lpstr>How does AI work?</vt:lpstr>
      <vt:lpstr>Advances in genetic evaluation methods</vt:lpstr>
      <vt:lpstr>PowerPoint Presentation</vt:lpstr>
      <vt:lpstr>Who is CDCB</vt:lpstr>
      <vt:lpstr>PowerPoint Presentation</vt:lpstr>
      <vt:lpstr>PowerPoint Presentation</vt:lpstr>
      <vt:lpstr>National Cooperator Database</vt:lpstr>
      <vt:lpstr>National Cooperator Database</vt:lpstr>
      <vt:lpstr>Genotypes Entering by Year</vt:lpstr>
      <vt:lpstr>What will the future look like?</vt:lpstr>
      <vt:lpstr>Replace semen with embryos</vt:lpstr>
      <vt:lpstr>What is gene editing?</vt:lpstr>
      <vt:lpstr>Cloning  by somatic cell nuclear transfer</vt:lpstr>
      <vt:lpstr>In vitro breeding</vt:lpstr>
      <vt:lpstr>Closing thoughts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Katie Schmitt</dc:creator>
  <cp:lastModifiedBy>John Cole</cp:lastModifiedBy>
  <cp:revision>341</cp:revision>
  <dcterms:created xsi:type="dcterms:W3CDTF">2024-12-04T22:35:59Z</dcterms:created>
  <dcterms:modified xsi:type="dcterms:W3CDTF">2026-02-26T18:13:23Z</dcterms:modified>
</cp:coreProperties>
</file>